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7" r:id="rId4"/>
    <p:sldId id="259" r:id="rId5"/>
    <p:sldId id="260" r:id="rId6"/>
    <p:sldId id="261" r:id="rId7"/>
    <p:sldId id="263" r:id="rId8"/>
    <p:sldId id="262"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p:scale>
          <a:sx n="64" d="100"/>
          <a:sy n="64" d="100"/>
        </p:scale>
        <p:origin x="756"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E3F064-86A1-4A45-A6BB-48EA7B664A67}" type="datetimeFigureOut">
              <a:rPr lang="en-AT" smtClean="0"/>
              <a:t>31/03/2026</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1001135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E3F064-86A1-4A45-A6BB-48EA7B664A67}" type="datetimeFigureOut">
              <a:rPr lang="en-AT" smtClean="0"/>
              <a:t>31/03/2026</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251715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E3F064-86A1-4A45-A6BB-48EA7B664A67}" type="datetimeFigureOut">
              <a:rPr lang="en-AT" smtClean="0"/>
              <a:t>31/03/2026</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114459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E3F064-86A1-4A45-A6BB-48EA7B664A67}" type="datetimeFigureOut">
              <a:rPr lang="en-AT" smtClean="0"/>
              <a:t>31/03/2026</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009E4E29-BFAE-406E-8ACF-23077C80D233}" type="slidenum">
              <a:rPr lang="en-AT" smtClean="0"/>
              <a:t>‹#›</a:t>
            </a:fld>
            <a:endParaRPr lang="en-AT"/>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00506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E3F064-86A1-4A45-A6BB-48EA7B664A67}" type="datetimeFigureOut">
              <a:rPr lang="en-AT" smtClean="0"/>
              <a:t>31/03/2026</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440148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1E3F064-86A1-4A45-A6BB-48EA7B664A67}" type="datetimeFigureOut">
              <a:rPr lang="en-AT" smtClean="0"/>
              <a:t>31/03/2026</a:t>
            </a:fld>
            <a:endParaRPr lang="en-AT"/>
          </a:p>
        </p:txBody>
      </p:sp>
      <p:sp>
        <p:nvSpPr>
          <p:cNvPr id="4" name="Footer Placeholder 3"/>
          <p:cNvSpPr>
            <a:spLocks noGrp="1"/>
          </p:cNvSpPr>
          <p:nvPr>
            <p:ph type="ftr" sz="quarter" idx="11"/>
          </p:nvPr>
        </p:nvSpPr>
        <p:spPr/>
        <p:txBody>
          <a:bodyPr/>
          <a:lstStyle/>
          <a:p>
            <a:endParaRPr lang="en-AT"/>
          </a:p>
        </p:txBody>
      </p:sp>
      <p:sp>
        <p:nvSpPr>
          <p:cNvPr id="5" name="Slide Number Placeholder 4"/>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2597621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1E3F064-86A1-4A45-A6BB-48EA7B664A67}" type="datetimeFigureOut">
              <a:rPr lang="en-AT" smtClean="0"/>
              <a:t>31/03/2026</a:t>
            </a:fld>
            <a:endParaRPr lang="en-AT"/>
          </a:p>
        </p:txBody>
      </p:sp>
      <p:sp>
        <p:nvSpPr>
          <p:cNvPr id="4" name="Footer Placeholder 3"/>
          <p:cNvSpPr>
            <a:spLocks noGrp="1"/>
          </p:cNvSpPr>
          <p:nvPr>
            <p:ph type="ftr" sz="quarter" idx="11"/>
          </p:nvPr>
        </p:nvSpPr>
        <p:spPr/>
        <p:txBody>
          <a:bodyPr/>
          <a:lstStyle/>
          <a:p>
            <a:endParaRPr lang="en-AT"/>
          </a:p>
        </p:txBody>
      </p:sp>
      <p:sp>
        <p:nvSpPr>
          <p:cNvPr id="5" name="Slide Number Placeholder 4"/>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3150625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E3F064-86A1-4A45-A6BB-48EA7B664A67}" type="datetimeFigureOut">
              <a:rPr lang="en-AT" smtClean="0"/>
              <a:t>31/03/2026</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2735848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E3F064-86A1-4A45-A6BB-48EA7B664A67}" type="datetimeFigureOut">
              <a:rPr lang="en-AT" smtClean="0"/>
              <a:t>31/03/2026</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3244654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E3F064-86A1-4A45-A6BB-48EA7B664A67}" type="datetimeFigureOut">
              <a:rPr lang="en-AT" smtClean="0"/>
              <a:t>31/03/2026</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656797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E3F064-86A1-4A45-A6BB-48EA7B664A67}" type="datetimeFigureOut">
              <a:rPr lang="en-AT" smtClean="0"/>
              <a:t>31/03/2026</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302427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E3F064-86A1-4A45-A6BB-48EA7B664A67}" type="datetimeFigureOut">
              <a:rPr lang="en-AT" smtClean="0"/>
              <a:t>31/03/2026</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4186352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E3F064-86A1-4A45-A6BB-48EA7B664A67}" type="datetimeFigureOut">
              <a:rPr lang="en-AT" smtClean="0"/>
              <a:t>31/03/2026</a:t>
            </a:fld>
            <a:endParaRPr lang="en-AT"/>
          </a:p>
        </p:txBody>
      </p:sp>
      <p:sp>
        <p:nvSpPr>
          <p:cNvPr id="8" name="Footer Placeholder 7"/>
          <p:cNvSpPr>
            <a:spLocks noGrp="1"/>
          </p:cNvSpPr>
          <p:nvPr>
            <p:ph type="ftr" sz="quarter" idx="11"/>
          </p:nvPr>
        </p:nvSpPr>
        <p:spPr/>
        <p:txBody>
          <a:bodyPr/>
          <a:lstStyle/>
          <a:p>
            <a:endParaRPr lang="en-AT"/>
          </a:p>
        </p:txBody>
      </p:sp>
      <p:sp>
        <p:nvSpPr>
          <p:cNvPr id="9" name="Slide Number Placeholder 8"/>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1914239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E3F064-86A1-4A45-A6BB-48EA7B664A67}" type="datetimeFigureOut">
              <a:rPr lang="en-AT" smtClean="0"/>
              <a:t>31/03/2026</a:t>
            </a:fld>
            <a:endParaRPr lang="en-AT"/>
          </a:p>
        </p:txBody>
      </p:sp>
      <p:sp>
        <p:nvSpPr>
          <p:cNvPr id="4" name="Footer Placeholder 3"/>
          <p:cNvSpPr>
            <a:spLocks noGrp="1"/>
          </p:cNvSpPr>
          <p:nvPr>
            <p:ph type="ftr" sz="quarter" idx="11"/>
          </p:nvPr>
        </p:nvSpPr>
        <p:spPr/>
        <p:txBody>
          <a:bodyPr/>
          <a:lstStyle/>
          <a:p>
            <a:endParaRPr lang="en-AT"/>
          </a:p>
        </p:txBody>
      </p:sp>
      <p:sp>
        <p:nvSpPr>
          <p:cNvPr id="5" name="Slide Number Placeholder 4"/>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3658262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A1E3F064-86A1-4A45-A6BB-48EA7B664A67}" type="datetimeFigureOut">
              <a:rPr lang="en-AT" smtClean="0"/>
              <a:t>31/03/2026</a:t>
            </a:fld>
            <a:endParaRPr lang="en-AT"/>
          </a:p>
        </p:txBody>
      </p:sp>
      <p:sp>
        <p:nvSpPr>
          <p:cNvPr id="3" name="Footer Placeholder 2"/>
          <p:cNvSpPr>
            <a:spLocks noGrp="1"/>
          </p:cNvSpPr>
          <p:nvPr>
            <p:ph type="ftr" sz="quarter" idx="11"/>
          </p:nvPr>
        </p:nvSpPr>
        <p:spPr/>
        <p:txBody>
          <a:bodyPr/>
          <a:lstStyle/>
          <a:p>
            <a:endParaRPr lang="en-AT"/>
          </a:p>
        </p:txBody>
      </p:sp>
      <p:sp>
        <p:nvSpPr>
          <p:cNvPr id="4" name="Slide Number Placeholder 3"/>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3943344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E3F064-86A1-4A45-A6BB-48EA7B664A67}" type="datetimeFigureOut">
              <a:rPr lang="en-AT" smtClean="0"/>
              <a:t>31/03/2026</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2629677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E3F064-86A1-4A45-A6BB-48EA7B664A67}" type="datetimeFigureOut">
              <a:rPr lang="en-AT" smtClean="0"/>
              <a:t>31/03/2026</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009E4E29-BFAE-406E-8ACF-23077C80D233}" type="slidenum">
              <a:rPr lang="en-AT" smtClean="0"/>
              <a:t>‹#›</a:t>
            </a:fld>
            <a:endParaRPr lang="en-AT"/>
          </a:p>
        </p:txBody>
      </p:sp>
    </p:spTree>
    <p:extLst>
      <p:ext uri="{BB962C8B-B14F-4D97-AF65-F5344CB8AC3E}">
        <p14:creationId xmlns:p14="http://schemas.microsoft.com/office/powerpoint/2010/main" val="1489028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A1E3F064-86A1-4A45-A6BB-48EA7B664A67}" type="datetimeFigureOut">
              <a:rPr lang="en-AT" smtClean="0"/>
              <a:t>31/03/2026</a:t>
            </a:fld>
            <a:endParaRPr lang="en-AT"/>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AT"/>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009E4E29-BFAE-406E-8ACF-23077C80D233}" type="slidenum">
              <a:rPr lang="en-AT" smtClean="0"/>
              <a:t>‹#›</a:t>
            </a:fld>
            <a:endParaRPr lang="en-AT"/>
          </a:p>
        </p:txBody>
      </p:sp>
    </p:spTree>
    <p:extLst>
      <p:ext uri="{BB962C8B-B14F-4D97-AF65-F5344CB8AC3E}">
        <p14:creationId xmlns:p14="http://schemas.microsoft.com/office/powerpoint/2010/main" val="10418017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hyperlink" Target="https://read.bookcreator.com/3qyZ6z3ut7bUCF11UBibJClvMLF2/CgXlvthyRae8EQRxhdm7GA/2hg0N_PkTsuyXpm8ndIINg"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read.bookcreator.com/3qyZ6z3ut7bUCF11UBibJClvMLF2/gP-YoAelQcCQNrGiBXGjaw"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3.png"/><Relationship Id="rId7"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image" Target="../media/image6.jpg"/><Relationship Id="rId10" Type="http://schemas.openxmlformats.org/officeDocument/2006/relationships/image" Target="../media/image4.png"/><Relationship Id="rId4" Type="http://schemas.openxmlformats.org/officeDocument/2006/relationships/image" Target="../media/image5.jpg"/><Relationship Id="rId9"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hyperlink" Target="https://app.fobizz.com/ai/chats/public_assistants/136635a9-2880-48cd-bc67-4e454799da47?token=428bc313d81b99dbf64768d71534d002" TargetMode="External"/><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gemini.google.com/gem/storybook/acd335fb264e2f93"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31CA2540-FD07-4286-91E4-8D0DE4E50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DB2BF9-9017-2D30-03E3-1BB2E2DF434A}"/>
              </a:ext>
            </a:extLst>
          </p:cNvPr>
          <p:cNvSpPr>
            <a:spLocks noGrp="1"/>
          </p:cNvSpPr>
          <p:nvPr>
            <p:ph type="ctrTitle"/>
          </p:nvPr>
        </p:nvSpPr>
        <p:spPr>
          <a:xfrm>
            <a:off x="916939" y="633105"/>
            <a:ext cx="4328819" cy="2115065"/>
          </a:xfrm>
        </p:spPr>
        <p:txBody>
          <a:bodyPr>
            <a:normAutofit/>
          </a:bodyPr>
          <a:lstStyle/>
          <a:p>
            <a:r>
              <a:rPr lang="de-AT" sz="4400" b="1" cap="none" dirty="0" err="1">
                <a:solidFill>
                  <a:srgbClr val="7030A0"/>
                </a:solidFill>
                <a:latin typeface="Cavolini" panose="03000502040302020204" pitchFamily="66" charset="0"/>
                <a:cs typeface="Cavolini" panose="03000502040302020204" pitchFamily="66" charset="0"/>
              </a:rPr>
              <a:t>Storywriting</a:t>
            </a:r>
            <a:r>
              <a:rPr lang="de-AT" sz="4400" b="1" cap="none" dirty="0">
                <a:solidFill>
                  <a:srgbClr val="7030A0"/>
                </a:solidFill>
                <a:latin typeface="Cavolini" panose="03000502040302020204" pitchFamily="66" charset="0"/>
                <a:cs typeface="Cavolini" panose="03000502040302020204" pitchFamily="66" charset="0"/>
              </a:rPr>
              <a:t> </a:t>
            </a:r>
            <a:r>
              <a:rPr lang="de-AT" sz="4400" b="1" cap="none" dirty="0" err="1">
                <a:solidFill>
                  <a:srgbClr val="7030A0"/>
                </a:solidFill>
                <a:latin typeface="Cavolini" panose="03000502040302020204" pitchFamily="66" charset="0"/>
                <a:cs typeface="Cavolini" panose="03000502040302020204" pitchFamily="66" charset="0"/>
              </a:rPr>
              <a:t>with</a:t>
            </a:r>
            <a:r>
              <a:rPr lang="de-AT" sz="4400" b="1" cap="none" dirty="0">
                <a:solidFill>
                  <a:srgbClr val="7030A0"/>
                </a:solidFill>
                <a:latin typeface="Cavolini" panose="03000502040302020204" pitchFamily="66" charset="0"/>
                <a:cs typeface="Cavolini" panose="03000502040302020204" pitchFamily="66" charset="0"/>
              </a:rPr>
              <a:t> </a:t>
            </a:r>
            <a:r>
              <a:rPr lang="de-AT" sz="4400" b="1" cap="none" dirty="0" err="1">
                <a:solidFill>
                  <a:srgbClr val="7030A0"/>
                </a:solidFill>
                <a:latin typeface="Cavolini" panose="03000502040302020204" pitchFamily="66" charset="0"/>
                <a:cs typeface="Cavolini" panose="03000502040302020204" pitchFamily="66" charset="0"/>
              </a:rPr>
              <a:t>the</a:t>
            </a:r>
            <a:r>
              <a:rPr lang="de-AT" sz="4400" b="1" cap="none" dirty="0">
                <a:solidFill>
                  <a:srgbClr val="7030A0"/>
                </a:solidFill>
                <a:latin typeface="Cavolini" panose="03000502040302020204" pitchFamily="66" charset="0"/>
                <a:cs typeface="Cavolini" panose="03000502040302020204" pitchFamily="66" charset="0"/>
              </a:rPr>
              <a:t> Help </a:t>
            </a:r>
            <a:r>
              <a:rPr lang="de-AT" sz="4400" b="1" cap="none" dirty="0" err="1">
                <a:solidFill>
                  <a:srgbClr val="7030A0"/>
                </a:solidFill>
                <a:latin typeface="Cavolini" panose="03000502040302020204" pitchFamily="66" charset="0"/>
                <a:cs typeface="Cavolini" panose="03000502040302020204" pitchFamily="66" charset="0"/>
              </a:rPr>
              <a:t>of</a:t>
            </a:r>
            <a:r>
              <a:rPr lang="de-AT" sz="4400" b="1" cap="none" dirty="0">
                <a:solidFill>
                  <a:srgbClr val="7030A0"/>
                </a:solidFill>
                <a:latin typeface="Cavolini" panose="03000502040302020204" pitchFamily="66" charset="0"/>
                <a:cs typeface="Cavolini" panose="03000502040302020204" pitchFamily="66" charset="0"/>
              </a:rPr>
              <a:t> AI</a:t>
            </a:r>
            <a:endParaRPr lang="en-AT" sz="4400" b="1" cap="none" dirty="0">
              <a:solidFill>
                <a:srgbClr val="7030A0"/>
              </a:solidFill>
              <a:latin typeface="Cavolini" panose="03000502040302020204" pitchFamily="66" charset="0"/>
              <a:cs typeface="Cavolini" panose="03000502040302020204" pitchFamily="66" charset="0"/>
            </a:endParaRPr>
          </a:p>
        </p:txBody>
      </p:sp>
      <p:sp>
        <p:nvSpPr>
          <p:cNvPr id="3" name="Subtitle 2">
            <a:extLst>
              <a:ext uri="{FF2B5EF4-FFF2-40B4-BE49-F238E27FC236}">
                <a16:creationId xmlns:a16="http://schemas.microsoft.com/office/drawing/2014/main" id="{98738807-87B6-E4DD-31CA-EC024756BA7C}"/>
              </a:ext>
            </a:extLst>
          </p:cNvPr>
          <p:cNvSpPr>
            <a:spLocks noGrp="1"/>
          </p:cNvSpPr>
          <p:nvPr>
            <p:ph type="subTitle" idx="1"/>
          </p:nvPr>
        </p:nvSpPr>
        <p:spPr>
          <a:xfrm>
            <a:off x="1063597" y="3850843"/>
            <a:ext cx="4328819" cy="1371599"/>
          </a:xfrm>
          <a:custGeom>
            <a:avLst/>
            <a:gdLst>
              <a:gd name="csX0" fmla="*/ 0 w 4328819"/>
              <a:gd name="csY0" fmla="*/ 0 h 1371599"/>
              <a:gd name="csX1" fmla="*/ 4328819 w 4328819"/>
              <a:gd name="csY1" fmla="*/ 0 h 1371599"/>
              <a:gd name="csX2" fmla="*/ 4328819 w 4328819"/>
              <a:gd name="csY2" fmla="*/ 1371599 h 1371599"/>
              <a:gd name="csX3" fmla="*/ 0 w 4328819"/>
              <a:gd name="csY3" fmla="*/ 1371599 h 1371599"/>
              <a:gd name="csX4" fmla="*/ 0 w 4328819"/>
              <a:gd name="csY4" fmla="*/ 0 h 1371599"/>
            </a:gdLst>
            <a:ahLst/>
            <a:cxnLst>
              <a:cxn ang="0">
                <a:pos x="csX0" y="csY0"/>
              </a:cxn>
              <a:cxn ang="0">
                <a:pos x="csX1" y="csY1"/>
              </a:cxn>
              <a:cxn ang="0">
                <a:pos x="csX2" y="csY2"/>
              </a:cxn>
              <a:cxn ang="0">
                <a:pos x="csX3" y="csY3"/>
              </a:cxn>
              <a:cxn ang="0">
                <a:pos x="csX4" y="csY4"/>
              </a:cxn>
            </a:cxnLst>
            <a:rect l="l" t="t" r="r" b="b"/>
            <a:pathLst>
              <a:path w="4328819" h="1371599" fill="none" extrusionOk="0">
                <a:moveTo>
                  <a:pt x="0" y="0"/>
                </a:moveTo>
                <a:cubicBezTo>
                  <a:pt x="917930" y="-36232"/>
                  <a:pt x="3766626" y="-25360"/>
                  <a:pt x="4328819" y="0"/>
                </a:cubicBezTo>
                <a:cubicBezTo>
                  <a:pt x="4330228" y="439237"/>
                  <a:pt x="4262125" y="951488"/>
                  <a:pt x="4328819" y="1371599"/>
                </a:cubicBezTo>
                <a:cubicBezTo>
                  <a:pt x="3008412" y="1258789"/>
                  <a:pt x="1411055" y="1269260"/>
                  <a:pt x="0" y="1371599"/>
                </a:cubicBezTo>
                <a:cubicBezTo>
                  <a:pt x="-80468" y="1178589"/>
                  <a:pt x="-38002" y="544836"/>
                  <a:pt x="0" y="0"/>
                </a:cubicBezTo>
                <a:close/>
              </a:path>
              <a:path w="4328819" h="1371599" stroke="0" extrusionOk="0">
                <a:moveTo>
                  <a:pt x="0" y="0"/>
                </a:moveTo>
                <a:cubicBezTo>
                  <a:pt x="1777233" y="-37148"/>
                  <a:pt x="3845802" y="-14233"/>
                  <a:pt x="4328819" y="0"/>
                </a:cubicBezTo>
                <a:cubicBezTo>
                  <a:pt x="4303743" y="273108"/>
                  <a:pt x="4337802" y="1217565"/>
                  <a:pt x="4328819" y="1371599"/>
                </a:cubicBezTo>
                <a:cubicBezTo>
                  <a:pt x="2657030" y="1539562"/>
                  <a:pt x="1845723" y="1399881"/>
                  <a:pt x="0" y="1371599"/>
                </a:cubicBezTo>
                <a:cubicBezTo>
                  <a:pt x="23265" y="1168945"/>
                  <a:pt x="80796" y="242384"/>
                  <a:pt x="0" y="0"/>
                </a:cubicBezTo>
                <a:close/>
              </a:path>
            </a:pathLst>
          </a:custGeom>
          <a:solidFill>
            <a:schemeClr val="bg2">
              <a:lumMod val="20000"/>
              <a:lumOff val="80000"/>
            </a:schemeClr>
          </a:solidFill>
          <a:ln w="38100">
            <a:solidFill>
              <a:schemeClr val="bg1"/>
            </a:solidFill>
            <a:extLst>
              <a:ext uri="{C807C97D-BFC1-408E-A445-0C87EB9F89A2}">
                <ask:lineSketchStyleProps xmlns:ask="http://schemas.microsoft.com/office/drawing/2018/sketchyshapes" sd="53629935">
                  <ask:type>
                    <ask:lineSketchCurved/>
                  </ask:type>
                </ask:lineSketchStyleProps>
              </a:ext>
            </a:extLst>
          </a:ln>
        </p:spPr>
        <p:txBody>
          <a:bodyPr>
            <a:normAutofit/>
          </a:bodyPr>
          <a:lstStyle/>
          <a:p>
            <a:pPr>
              <a:lnSpc>
                <a:spcPct val="110000"/>
              </a:lnSpc>
            </a:pPr>
            <a:r>
              <a:rPr lang="de-AT" sz="1500" b="1" dirty="0">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rPr>
              <a:t>A </a:t>
            </a:r>
            <a:r>
              <a:rPr lang="de-AT" sz="1500" b="1" dirty="0" err="1">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rPr>
              <a:t>first</a:t>
            </a:r>
            <a:r>
              <a:rPr lang="de-AT" sz="1500" b="1" dirty="0">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rPr>
              <a:t> </a:t>
            </a:r>
            <a:r>
              <a:rPr lang="de-AT" sz="1500" b="1" dirty="0" err="1">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rPr>
              <a:t>storywriting</a:t>
            </a:r>
            <a:r>
              <a:rPr lang="de-AT" sz="1500" b="1" dirty="0">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rPr>
              <a:t> </a:t>
            </a:r>
            <a:r>
              <a:rPr lang="de-AT" sz="1500" b="1" dirty="0" err="1">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rPr>
              <a:t>project</a:t>
            </a:r>
            <a:r>
              <a:rPr lang="de-AT" sz="1500" b="1" dirty="0">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rPr>
              <a:t> </a:t>
            </a:r>
            <a:r>
              <a:rPr lang="de-AT" sz="1500" b="1" dirty="0" err="1">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rPr>
              <a:t>for</a:t>
            </a:r>
            <a:r>
              <a:rPr lang="de-AT" sz="1500" b="1" dirty="0">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rPr>
              <a:t> </a:t>
            </a:r>
            <a:r>
              <a:rPr lang="de-AT" sz="1500" b="1" dirty="0" err="1">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rPr>
              <a:t>young</a:t>
            </a:r>
            <a:r>
              <a:rPr lang="de-AT" sz="1500" b="1" dirty="0">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rPr>
              <a:t> </a:t>
            </a:r>
            <a:r>
              <a:rPr lang="de-AT" sz="1500" b="1" dirty="0" err="1">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rPr>
              <a:t>learners</a:t>
            </a:r>
            <a:endParaRPr lang="de-AT" sz="1500" b="1" dirty="0">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endParaRPr>
          </a:p>
          <a:p>
            <a:pPr>
              <a:lnSpc>
                <a:spcPct val="110000"/>
              </a:lnSpc>
            </a:pPr>
            <a:r>
              <a:rPr lang="de-AT" sz="1500" b="1" dirty="0">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rPr>
              <a:t>ESL, A2</a:t>
            </a:r>
          </a:p>
          <a:p>
            <a:pPr>
              <a:lnSpc>
                <a:spcPct val="110000"/>
              </a:lnSpc>
            </a:pPr>
            <a:r>
              <a:rPr lang="de-AT" sz="1500" b="1" dirty="0">
                <a:solidFill>
                  <a:schemeClr val="tx1">
                    <a:lumMod val="50000"/>
                    <a:lumOff val="50000"/>
                  </a:schemeClr>
                </a:solidFill>
                <a:latin typeface="Cavolini" panose="03000502040302020204" pitchFamily="66" charset="0"/>
                <a:ea typeface="Calibri" panose="020F0502020204030204" pitchFamily="34" charset="0"/>
                <a:cs typeface="Cavolini" panose="03000502040302020204" pitchFamily="66" charset="0"/>
              </a:rPr>
              <a:t>By Elisabeth Pölzleitner</a:t>
            </a:r>
          </a:p>
          <a:p>
            <a:pPr>
              <a:lnSpc>
                <a:spcPct val="110000"/>
              </a:lnSpc>
            </a:pPr>
            <a:endParaRPr lang="en-AT" sz="1500" dirty="0">
              <a:solidFill>
                <a:schemeClr val="tx1">
                  <a:lumMod val="50000"/>
                  <a:lumOff val="50000"/>
                </a:schemeClr>
              </a:solidFill>
            </a:endParaRPr>
          </a:p>
        </p:txBody>
      </p:sp>
      <p:pic>
        <p:nvPicPr>
          <p:cNvPr id="44" name="Picture 43">
            <a:extLst>
              <a:ext uri="{FF2B5EF4-FFF2-40B4-BE49-F238E27FC236}">
                <a16:creationId xmlns:a16="http://schemas.microsoft.com/office/drawing/2014/main" id="{214924F5-CDC2-4DFA-82F3-4843ADD678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55295" t="89389" r="26987" b="24"/>
          <a:stretch/>
        </p:blipFill>
        <p:spPr>
          <a:xfrm flipH="1">
            <a:off x="0" y="-1"/>
            <a:ext cx="2596444" cy="872709"/>
          </a:xfrm>
          <a:prstGeom prst="rect">
            <a:avLst/>
          </a:prstGeom>
        </p:spPr>
      </p:pic>
      <p:pic>
        <p:nvPicPr>
          <p:cNvPr id="51" name="Picture 50">
            <a:extLst>
              <a:ext uri="{FF2B5EF4-FFF2-40B4-BE49-F238E27FC236}">
                <a16:creationId xmlns:a16="http://schemas.microsoft.com/office/drawing/2014/main" id="{AED59812-6820-446C-B994-0D059C97DC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91927" t="72411" b="13751"/>
          <a:stretch/>
        </p:blipFill>
        <p:spPr>
          <a:xfrm>
            <a:off x="10473994" y="5564567"/>
            <a:ext cx="1341545" cy="1293433"/>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pic>
        <p:nvPicPr>
          <p:cNvPr id="37" name="Picture 36">
            <a:extLst>
              <a:ext uri="{FF2B5EF4-FFF2-40B4-BE49-F238E27FC236}">
                <a16:creationId xmlns:a16="http://schemas.microsoft.com/office/drawing/2014/main" id="{8838AF5F-C292-C19B-A562-547D993FF158}"/>
              </a:ext>
            </a:extLst>
          </p:cNvPr>
          <p:cNvPicPr>
            <a:picLocks noChangeAspect="1"/>
          </p:cNvPicPr>
          <p:nvPr/>
        </p:nvPicPr>
        <p:blipFill>
          <a:blip r:embed="rId3"/>
          <a:stretch>
            <a:fillRect/>
          </a:stretch>
        </p:blipFill>
        <p:spPr>
          <a:xfrm>
            <a:off x="6294365" y="1604528"/>
            <a:ext cx="5132324" cy="3271856"/>
          </a:xfrm>
          <a:prstGeom prst="rect">
            <a:avLst/>
          </a:prstGeom>
          <a:ln>
            <a:noFill/>
          </a:ln>
          <a:effectLst>
            <a:outerShdw blurRad="292100" dist="139700" dir="2700000" algn="tl" rotWithShape="0">
              <a:srgbClr val="333333">
                <a:alpha val="65000"/>
              </a:srgbClr>
            </a:outerShdw>
          </a:effectLst>
        </p:spPr>
      </p:pic>
      <p:pic>
        <p:nvPicPr>
          <p:cNvPr id="52" name="Picture 51">
            <a:extLst>
              <a:ext uri="{FF2B5EF4-FFF2-40B4-BE49-F238E27FC236}">
                <a16:creationId xmlns:a16="http://schemas.microsoft.com/office/drawing/2014/main" id="{E844ED7C-1917-40D8-8B42-1B1C27BC5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3623" t="43915" r="1" b="18252"/>
          <a:stretch/>
        </p:blipFill>
        <p:spPr>
          <a:xfrm flipH="1">
            <a:off x="0" y="3142319"/>
            <a:ext cx="4605339" cy="3715682"/>
          </a:xfrm>
          <a:prstGeom prst="rect">
            <a:avLst/>
          </a:prstGeom>
        </p:spPr>
      </p:pic>
      <p:sp>
        <p:nvSpPr>
          <p:cNvPr id="4" name="TextBox 3">
            <a:extLst>
              <a:ext uri="{FF2B5EF4-FFF2-40B4-BE49-F238E27FC236}">
                <a16:creationId xmlns:a16="http://schemas.microsoft.com/office/drawing/2014/main" id="{A4BEF7F0-E772-5086-4EEF-372F7C92D89A}"/>
              </a:ext>
            </a:extLst>
          </p:cNvPr>
          <p:cNvSpPr txBox="1"/>
          <p:nvPr/>
        </p:nvSpPr>
        <p:spPr>
          <a:xfrm>
            <a:off x="801734" y="2864933"/>
            <a:ext cx="4444024" cy="830997"/>
          </a:xfrm>
          <a:prstGeom prst="rect">
            <a:avLst/>
          </a:prstGeom>
          <a:noFill/>
        </p:spPr>
        <p:txBody>
          <a:bodyPr wrap="square" rtlCol="0">
            <a:spAutoFit/>
          </a:bodyPr>
          <a:lstStyle/>
          <a:p>
            <a:pPr algn="ctr"/>
            <a:r>
              <a:rPr lang="fr-FR" sz="2400" b="1" dirty="0">
                <a:solidFill>
                  <a:schemeClr val="bg1">
                    <a:lumMod val="50000"/>
                  </a:schemeClr>
                </a:solidFill>
                <a:latin typeface="Cavolini" panose="03000502040302020204" pitchFamily="66" charset="0"/>
                <a:cs typeface="Cavolini" panose="03000502040302020204" pitchFamily="66" charset="0"/>
              </a:rPr>
              <a:t>Écrire des histoires</a:t>
            </a:r>
          </a:p>
          <a:p>
            <a:pPr algn="ctr"/>
            <a:r>
              <a:rPr lang="fr-FR" sz="2400" b="1" dirty="0">
                <a:solidFill>
                  <a:schemeClr val="bg1">
                    <a:lumMod val="50000"/>
                  </a:schemeClr>
                </a:solidFill>
                <a:latin typeface="Cavolini" panose="03000502040302020204" pitchFamily="66" charset="0"/>
                <a:cs typeface="Cavolini" panose="03000502040302020204" pitchFamily="66" charset="0"/>
              </a:rPr>
              <a:t>à l'aide de l'IA</a:t>
            </a:r>
            <a:endParaRPr lang="en-AT" sz="2400" b="1" dirty="0">
              <a:solidFill>
                <a:schemeClr val="bg1">
                  <a:lumMod val="50000"/>
                </a:schemeClr>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691612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152" name="Picture 2">
            <a:extLst>
              <a:ext uri="{FF2B5EF4-FFF2-40B4-BE49-F238E27FC236}">
                <a16:creationId xmlns:a16="http://schemas.microsoft.com/office/drawing/2014/main" id="{ED331677-26DE-4EC1-9413-2FBC100AD5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154" name="Picture 5153">
            <a:extLst>
              <a:ext uri="{FF2B5EF4-FFF2-40B4-BE49-F238E27FC236}">
                <a16:creationId xmlns:a16="http://schemas.microsoft.com/office/drawing/2014/main" id="{69D593A5-D0AD-443F-AA6A-E7453C4213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156" name="Rectangle 5155">
            <a:extLst>
              <a:ext uri="{FF2B5EF4-FFF2-40B4-BE49-F238E27FC236}">
                <a16:creationId xmlns:a16="http://schemas.microsoft.com/office/drawing/2014/main" id="{92B69085-5244-444B-97BA-997111674C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58" name="Picture 2">
            <a:extLst>
              <a:ext uri="{FF2B5EF4-FFF2-40B4-BE49-F238E27FC236}">
                <a16:creationId xmlns:a16="http://schemas.microsoft.com/office/drawing/2014/main" id="{3D836DC0-C5F4-4BAB-B7B2-8BC7239A55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4"/>
            <a:extLst>
              <a:ext uri="{FF2B5EF4-FFF2-40B4-BE49-F238E27FC236}">
                <a16:creationId xmlns:a16="http://schemas.microsoft.com/office/drawing/2014/main" id="{B6935F03-041F-D678-40BA-576BB1B46634}"/>
              </a:ext>
            </a:extLst>
          </p:cNvPr>
          <p:cNvPicPr>
            <a:picLocks noChangeAspect="1"/>
          </p:cNvPicPr>
          <p:nvPr/>
        </p:nvPicPr>
        <p:blipFill>
          <a:blip r:embed="rId5"/>
          <a:stretch>
            <a:fillRect/>
          </a:stretch>
        </p:blipFill>
        <p:spPr>
          <a:xfrm>
            <a:off x="4462255" y="1357821"/>
            <a:ext cx="3312881" cy="248466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5122" name="Picture 2">
            <a:extLst>
              <a:ext uri="{FF2B5EF4-FFF2-40B4-BE49-F238E27FC236}">
                <a16:creationId xmlns:a16="http://schemas.microsoft.com/office/drawing/2014/main" id="{5EFC49A3-2DE7-38C4-F44A-D42AA855AEC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964392" y="1427883"/>
            <a:ext cx="3313833" cy="2344535"/>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5160" name="Picture 5159">
            <a:extLst>
              <a:ext uri="{FF2B5EF4-FFF2-40B4-BE49-F238E27FC236}">
                <a16:creationId xmlns:a16="http://schemas.microsoft.com/office/drawing/2014/main" id="{A314985F-1E5B-4C5F-82BA-2F6F75D464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55478"/>
          <a:stretch/>
        </p:blipFill>
        <p:spPr>
          <a:xfrm>
            <a:off x="-2607" y="0"/>
            <a:ext cx="12192000" cy="3053351"/>
          </a:xfrm>
          <a:prstGeom prst="rect">
            <a:avLst/>
          </a:prstGeom>
        </p:spPr>
      </p:pic>
      <p:pic>
        <p:nvPicPr>
          <p:cNvPr id="5" name="Content Placeholder 4">
            <a:hlinkClick r:id="rId7"/>
            <a:extLst>
              <a:ext uri="{FF2B5EF4-FFF2-40B4-BE49-F238E27FC236}">
                <a16:creationId xmlns:a16="http://schemas.microsoft.com/office/drawing/2014/main" id="{07B746D1-623A-8095-8FF7-9FC66375EF46}"/>
              </a:ext>
            </a:extLst>
          </p:cNvPr>
          <p:cNvPicPr>
            <a:picLocks noGrp="1" noChangeAspect="1"/>
          </p:cNvPicPr>
          <p:nvPr>
            <p:ph sz="quarter" idx="13"/>
          </p:nvPr>
        </p:nvPicPr>
        <p:blipFill>
          <a:blip r:embed="rId8"/>
          <a:stretch>
            <a:fillRect/>
          </a:stretch>
        </p:blipFill>
        <p:spPr>
          <a:xfrm>
            <a:off x="960119" y="1374385"/>
            <a:ext cx="3312881" cy="2451531"/>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5162" name="Picture 5161">
            <a:extLst>
              <a:ext uri="{FF2B5EF4-FFF2-40B4-BE49-F238E27FC236}">
                <a16:creationId xmlns:a16="http://schemas.microsoft.com/office/drawing/2014/main" id="{B571F0A0-74B6-4F8C-9480-19098721EA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69764" t="46543"/>
          <a:stretch/>
        </p:blipFill>
        <p:spPr>
          <a:xfrm>
            <a:off x="8500434" y="3191932"/>
            <a:ext cx="3686351" cy="3666067"/>
          </a:xfrm>
          <a:prstGeom prst="rect">
            <a:avLst/>
          </a:prstGeom>
        </p:spPr>
      </p:pic>
      <p:sp>
        <p:nvSpPr>
          <p:cNvPr id="2" name="Title 1">
            <a:extLst>
              <a:ext uri="{FF2B5EF4-FFF2-40B4-BE49-F238E27FC236}">
                <a16:creationId xmlns:a16="http://schemas.microsoft.com/office/drawing/2014/main" id="{336E875C-366C-C8C2-1D23-B7BDB6F1EED3}"/>
              </a:ext>
            </a:extLst>
          </p:cNvPr>
          <p:cNvSpPr>
            <a:spLocks noGrp="1"/>
          </p:cNvSpPr>
          <p:nvPr>
            <p:ph type="title"/>
          </p:nvPr>
        </p:nvSpPr>
        <p:spPr>
          <a:xfrm>
            <a:off x="635211" y="4562855"/>
            <a:ext cx="10916365" cy="1137554"/>
          </a:xfrm>
        </p:spPr>
        <p:txBody>
          <a:bodyPr vert="horz" lIns="91440" tIns="45720" rIns="91440" bIns="45720" rtlCol="0" anchor="b">
            <a:normAutofit/>
          </a:bodyPr>
          <a:lstStyle/>
          <a:p>
            <a:r>
              <a:rPr lang="en-US" sz="3400" dirty="0"/>
              <a:t>AI in Writing: Knowing When to Step Back</a:t>
            </a:r>
            <a:br>
              <a:rPr lang="en-US" sz="3400" dirty="0"/>
            </a:br>
            <a:r>
              <a:rPr lang="en-US" sz="3400" dirty="0">
                <a:solidFill>
                  <a:schemeClr val="bg1">
                    <a:lumMod val="50000"/>
                  </a:schemeClr>
                </a:solidFill>
              </a:rPr>
              <a:t>L'IA dans </a:t>
            </a:r>
            <a:r>
              <a:rPr lang="en-US" sz="3400" dirty="0" err="1">
                <a:solidFill>
                  <a:schemeClr val="bg1">
                    <a:lumMod val="50000"/>
                  </a:schemeClr>
                </a:solidFill>
              </a:rPr>
              <a:t>l'écriture</a:t>
            </a:r>
            <a:r>
              <a:rPr lang="en-US" sz="3400" dirty="0">
                <a:solidFill>
                  <a:schemeClr val="bg1">
                    <a:lumMod val="50000"/>
                  </a:schemeClr>
                </a:solidFill>
              </a:rPr>
              <a:t> : savoir </a:t>
            </a:r>
            <a:r>
              <a:rPr lang="en-US" sz="3400" dirty="0" err="1">
                <a:solidFill>
                  <a:schemeClr val="bg1">
                    <a:lumMod val="50000"/>
                  </a:schemeClr>
                </a:solidFill>
              </a:rPr>
              <a:t>quand</a:t>
            </a:r>
            <a:r>
              <a:rPr lang="en-US" sz="3400" dirty="0">
                <a:solidFill>
                  <a:schemeClr val="bg1">
                    <a:lumMod val="50000"/>
                  </a:schemeClr>
                </a:solidFill>
              </a:rPr>
              <a:t> prendre du </a:t>
            </a:r>
            <a:r>
              <a:rPr lang="en-US" sz="3400" dirty="0" err="1">
                <a:solidFill>
                  <a:schemeClr val="bg1">
                    <a:lumMod val="50000"/>
                  </a:schemeClr>
                </a:solidFill>
              </a:rPr>
              <a:t>recul</a:t>
            </a:r>
            <a:endParaRPr lang="en-US" sz="3400" dirty="0">
              <a:solidFill>
                <a:schemeClr val="bg1">
                  <a:lumMod val="50000"/>
                </a:schemeClr>
              </a:solidFill>
            </a:endParaRPr>
          </a:p>
        </p:txBody>
      </p:sp>
    </p:spTree>
    <p:extLst>
      <p:ext uri="{BB962C8B-B14F-4D97-AF65-F5344CB8AC3E}">
        <p14:creationId xmlns:p14="http://schemas.microsoft.com/office/powerpoint/2010/main" val="3408735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723EC-4A75-41E0-3655-19C332AD8573}"/>
              </a:ext>
            </a:extLst>
          </p:cNvPr>
          <p:cNvSpPr>
            <a:spLocks noGrp="1"/>
          </p:cNvSpPr>
          <p:nvPr>
            <p:ph type="title"/>
          </p:nvPr>
        </p:nvSpPr>
        <p:spPr/>
        <p:txBody>
          <a:bodyPr/>
          <a:lstStyle/>
          <a:p>
            <a:r>
              <a:rPr lang="de-AT" b="1" dirty="0">
                <a:latin typeface="Cavolini" panose="03000502040302020204" pitchFamily="66" charset="0"/>
                <a:cs typeface="Cavolini" panose="03000502040302020204" pitchFamily="66" charset="0"/>
              </a:rPr>
              <a:t>The Setting</a:t>
            </a:r>
            <a:br>
              <a:rPr lang="de-AT" b="1" dirty="0">
                <a:latin typeface="Cavolini" panose="03000502040302020204" pitchFamily="66" charset="0"/>
                <a:cs typeface="Cavolini" panose="03000502040302020204" pitchFamily="66" charset="0"/>
              </a:rPr>
            </a:br>
            <a:r>
              <a:rPr lang="de-AT" b="1" dirty="0">
                <a:solidFill>
                  <a:schemeClr val="bg1">
                    <a:lumMod val="50000"/>
                  </a:schemeClr>
                </a:solidFill>
                <a:latin typeface="Cavolini" panose="03000502040302020204" pitchFamily="66" charset="0"/>
                <a:cs typeface="Cavolini" panose="03000502040302020204" pitchFamily="66" charset="0"/>
              </a:rPr>
              <a:t>Le Cadre</a:t>
            </a:r>
            <a:endParaRPr lang="en-AT" b="1" dirty="0">
              <a:solidFill>
                <a:schemeClr val="bg1">
                  <a:lumMod val="50000"/>
                </a:schemeClr>
              </a:solidFill>
              <a:latin typeface="Cavolini" panose="03000502040302020204" pitchFamily="66" charset="0"/>
              <a:cs typeface="Cavolini" panose="03000502040302020204" pitchFamily="66" charset="0"/>
            </a:endParaRPr>
          </a:p>
        </p:txBody>
      </p:sp>
      <p:sp>
        <p:nvSpPr>
          <p:cNvPr id="3" name="Content Placeholder 2">
            <a:extLst>
              <a:ext uri="{FF2B5EF4-FFF2-40B4-BE49-F238E27FC236}">
                <a16:creationId xmlns:a16="http://schemas.microsoft.com/office/drawing/2014/main" id="{08134F4D-DC66-1A67-53CA-D539D00D47CF}"/>
              </a:ext>
            </a:extLst>
          </p:cNvPr>
          <p:cNvSpPr>
            <a:spLocks noGrp="1"/>
          </p:cNvSpPr>
          <p:nvPr>
            <p:ph sz="quarter" idx="13"/>
          </p:nvPr>
        </p:nvSpPr>
        <p:spPr>
          <a:solidFill>
            <a:schemeClr val="bg2">
              <a:lumMod val="40000"/>
              <a:lumOff val="60000"/>
            </a:schemeClr>
          </a:solidFill>
          <a:effectLst>
            <a:outerShdw blurRad="50800" dist="38100" dir="2700000" algn="tl" rotWithShape="0">
              <a:prstClr val="black">
                <a:alpha val="40000"/>
              </a:prstClr>
            </a:outerShdw>
          </a:effectLst>
        </p:spPr>
        <p:txBody>
          <a:bodyPr/>
          <a:lstStyle/>
          <a:p>
            <a:r>
              <a:rPr lang="de-AT" cap="none" dirty="0">
                <a:latin typeface="Cavolini" panose="03000502040302020204" pitchFamily="66" charset="0"/>
                <a:cs typeface="Cavolini" panose="03000502040302020204" pitchFamily="66" charset="0"/>
              </a:rPr>
              <a:t>12 </a:t>
            </a:r>
            <a:r>
              <a:rPr lang="de-AT" cap="none" dirty="0" err="1">
                <a:latin typeface="Cavolini" panose="03000502040302020204" pitchFamily="66" charset="0"/>
                <a:cs typeface="Cavolini" panose="03000502040302020204" pitchFamily="66" charset="0"/>
              </a:rPr>
              <a:t>year</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old</a:t>
            </a:r>
            <a:r>
              <a:rPr lang="de-AT" cap="none" dirty="0">
                <a:latin typeface="Cavolini" panose="03000502040302020204" pitchFamily="66" charset="0"/>
                <a:cs typeface="Cavolini" panose="03000502040302020204" pitchFamily="66" charset="0"/>
              </a:rPr>
              <a:t> ESL </a:t>
            </a:r>
            <a:r>
              <a:rPr lang="de-AT" cap="none" dirty="0" err="1">
                <a:latin typeface="Cavolini" panose="03000502040302020204" pitchFamily="66" charset="0"/>
                <a:cs typeface="Cavolini" panose="03000502040302020204" pitchFamily="66" charset="0"/>
              </a:rPr>
              <a:t>students</a:t>
            </a:r>
            <a:r>
              <a:rPr lang="de-AT" cap="none" dirty="0">
                <a:latin typeface="Cavolini" panose="03000502040302020204" pitchFamily="66" charset="0"/>
                <a:cs typeface="Cavolini" panose="03000502040302020204" pitchFamily="66" charset="0"/>
              </a:rPr>
              <a:t> in Austria</a:t>
            </a:r>
          </a:p>
          <a:p>
            <a:r>
              <a:rPr lang="de-AT" cap="none" dirty="0">
                <a:latin typeface="Cavolini" panose="03000502040302020204" pitchFamily="66" charset="0"/>
                <a:cs typeface="Cavolini" panose="03000502040302020204" pitchFamily="66" charset="0"/>
              </a:rPr>
              <a:t>Low A2 </a:t>
            </a:r>
            <a:r>
              <a:rPr lang="de-AT" cap="none" dirty="0" err="1">
                <a:latin typeface="Cavolini" panose="03000502040302020204" pitchFamily="66" charset="0"/>
                <a:cs typeface="Cavolini" panose="03000502040302020204" pitchFamily="66" charset="0"/>
              </a:rPr>
              <a:t>level</a:t>
            </a:r>
            <a:endParaRPr lang="de-AT" cap="none" dirty="0">
              <a:latin typeface="Cavolini" panose="03000502040302020204" pitchFamily="66" charset="0"/>
              <a:cs typeface="Cavolini" panose="03000502040302020204" pitchFamily="66" charset="0"/>
            </a:endParaRPr>
          </a:p>
          <a:p>
            <a:r>
              <a:rPr lang="de-AT" cap="none" dirty="0">
                <a:latin typeface="Cavolini" panose="03000502040302020204" pitchFamily="66" charset="0"/>
                <a:cs typeface="Cavolini" panose="03000502040302020204" pitchFamily="66" charset="0"/>
              </a:rPr>
              <a:t>A high </a:t>
            </a:r>
            <a:r>
              <a:rPr lang="de-AT" cap="none" dirty="0" err="1">
                <a:latin typeface="Cavolini" panose="03000502040302020204" pitchFamily="66" charset="0"/>
                <a:cs typeface="Cavolini" panose="03000502040302020204" pitchFamily="66" charset="0"/>
              </a:rPr>
              <a:t>percentage</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of</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students</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from</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educationally</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disadvantaged</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backgrounds</a:t>
            </a:r>
            <a:r>
              <a:rPr lang="de-AT" cap="none" dirty="0">
                <a:latin typeface="Cavolini" panose="03000502040302020204" pitchFamily="66" charset="0"/>
                <a:cs typeface="Cavolini" panose="03000502040302020204" pitchFamily="66" charset="0"/>
              </a:rPr>
              <a:t>, and limited </a:t>
            </a:r>
            <a:r>
              <a:rPr lang="de-AT" cap="none" dirty="0" err="1">
                <a:latin typeface="Cavolini" panose="03000502040302020204" pitchFamily="66" charset="0"/>
                <a:cs typeface="Cavolini" panose="03000502040302020204" pitchFamily="66" charset="0"/>
              </a:rPr>
              <a:t>language</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exposure</a:t>
            </a:r>
            <a:r>
              <a:rPr lang="de-AT" cap="none" dirty="0">
                <a:latin typeface="Cavolini" panose="03000502040302020204" pitchFamily="66" charset="0"/>
                <a:cs typeface="Cavolini" panose="03000502040302020204" pitchFamily="66" charset="0"/>
              </a:rPr>
              <a:t> and </a:t>
            </a:r>
            <a:r>
              <a:rPr lang="de-AT" cap="none" dirty="0" err="1">
                <a:latin typeface="Cavolini" panose="03000502040302020204" pitchFamily="66" charset="0"/>
                <a:cs typeface="Cavolini" panose="03000502040302020204" pitchFamily="66" charset="0"/>
              </a:rPr>
              <a:t>language</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awareness</a:t>
            </a:r>
            <a:endParaRPr lang="en-AT" cap="none" dirty="0">
              <a:latin typeface="Cavolini" panose="03000502040302020204" pitchFamily="66" charset="0"/>
              <a:cs typeface="Cavolini" panose="03000502040302020204" pitchFamily="66" charset="0"/>
            </a:endParaRPr>
          </a:p>
        </p:txBody>
      </p:sp>
      <p:sp>
        <p:nvSpPr>
          <p:cNvPr id="4" name="Content Placeholder 3">
            <a:extLst>
              <a:ext uri="{FF2B5EF4-FFF2-40B4-BE49-F238E27FC236}">
                <a16:creationId xmlns:a16="http://schemas.microsoft.com/office/drawing/2014/main" id="{6AA5AA02-8775-0E09-ACE9-DBCDA102579D}"/>
              </a:ext>
            </a:extLst>
          </p:cNvPr>
          <p:cNvSpPr>
            <a:spLocks noGrp="1"/>
          </p:cNvSpPr>
          <p:nvPr>
            <p:ph sz="quarter" idx="14"/>
          </p:nvPr>
        </p:nvSpPr>
        <p:spPr>
          <a:solidFill>
            <a:schemeClr val="accent5">
              <a:lumMod val="20000"/>
              <a:lumOff val="80000"/>
            </a:schemeClr>
          </a:solidFill>
          <a:effectLst>
            <a:outerShdw blurRad="50800" dist="38100" dir="2700000" algn="tl" rotWithShape="0">
              <a:prstClr val="black">
                <a:alpha val="40000"/>
              </a:prstClr>
            </a:outerShdw>
          </a:effectLst>
        </p:spPr>
        <p:txBody>
          <a:bodyPr>
            <a:normAutofit fontScale="92500" lnSpcReduction="10000"/>
          </a:bodyPr>
          <a:lstStyle/>
          <a:p>
            <a:r>
              <a:rPr lang="fr-FR" cap="none" dirty="0">
                <a:latin typeface="Cavolini" panose="03000502040302020204" pitchFamily="66" charset="0"/>
                <a:cs typeface="Cavolini" panose="03000502040302020204" pitchFamily="66" charset="0"/>
              </a:rPr>
              <a:t>Des élèves de 12 ans suivant des cours d'anglais langue seconde en Autriche</a:t>
            </a:r>
          </a:p>
          <a:p>
            <a:r>
              <a:rPr lang="fr-FR" cap="none" dirty="0">
                <a:latin typeface="Cavolini" panose="03000502040302020204" pitchFamily="66" charset="0"/>
                <a:cs typeface="Cavolini" panose="03000502040302020204" pitchFamily="66" charset="0"/>
              </a:rPr>
              <a:t>niveau A2 faible</a:t>
            </a:r>
          </a:p>
          <a:p>
            <a:r>
              <a:rPr lang="fr-FR" cap="none" dirty="0">
                <a:latin typeface="Cavolini" panose="03000502040302020204" pitchFamily="66" charset="0"/>
                <a:cs typeface="Cavolini" panose="03000502040302020204" pitchFamily="66" charset="0"/>
              </a:rPr>
              <a:t>un pourcentage élevé d'élèves issus de milieux défavorisés sur le plan scolaire, avec une exposition limitée à la langue et une conscience linguistique restreinte</a:t>
            </a:r>
            <a:endParaRPr lang="en-AT" cap="none"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402648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A44F-CF21-8D12-4C81-A1183B159BEE}"/>
              </a:ext>
            </a:extLst>
          </p:cNvPr>
          <p:cNvSpPr>
            <a:spLocks noGrp="1"/>
          </p:cNvSpPr>
          <p:nvPr>
            <p:ph type="title"/>
          </p:nvPr>
        </p:nvSpPr>
        <p:spPr>
          <a:xfrm>
            <a:off x="913775" y="273327"/>
            <a:ext cx="10364451" cy="1108212"/>
          </a:xfrm>
        </p:spPr>
        <p:txBody>
          <a:bodyPr>
            <a:normAutofit/>
          </a:bodyPr>
          <a:lstStyle/>
          <a:p>
            <a:r>
              <a:rPr lang="de-AT" b="1" cap="none" dirty="0">
                <a:latin typeface="Cavolini" panose="03000502040302020204" pitchFamily="66" charset="0"/>
                <a:cs typeface="Cavolini" panose="03000502040302020204" pitchFamily="66" charset="0"/>
              </a:rPr>
              <a:t>My Teaching Goals</a:t>
            </a:r>
            <a:br>
              <a:rPr lang="de-AT" b="1" cap="none" dirty="0">
                <a:latin typeface="Cavolini" panose="03000502040302020204" pitchFamily="66" charset="0"/>
                <a:cs typeface="Cavolini" panose="03000502040302020204" pitchFamily="66" charset="0"/>
              </a:rPr>
            </a:br>
            <a:r>
              <a:rPr lang="de-AT" b="1" cap="none" dirty="0">
                <a:solidFill>
                  <a:schemeClr val="bg1">
                    <a:lumMod val="50000"/>
                  </a:schemeClr>
                </a:solidFill>
                <a:latin typeface="Cavolini" panose="03000502040302020204" pitchFamily="66" charset="0"/>
                <a:cs typeface="Cavolini" panose="03000502040302020204" pitchFamily="66" charset="0"/>
              </a:rPr>
              <a:t>Mes </a:t>
            </a:r>
            <a:r>
              <a:rPr lang="de-AT" b="1" cap="none" dirty="0" err="1">
                <a:solidFill>
                  <a:schemeClr val="bg1">
                    <a:lumMod val="50000"/>
                  </a:schemeClr>
                </a:solidFill>
                <a:latin typeface="Cavolini" panose="03000502040302020204" pitchFamily="66" charset="0"/>
                <a:cs typeface="Cavolini" panose="03000502040302020204" pitchFamily="66" charset="0"/>
              </a:rPr>
              <a:t>objectifs</a:t>
            </a:r>
            <a:r>
              <a:rPr lang="de-AT" b="1" cap="none" dirty="0">
                <a:solidFill>
                  <a:schemeClr val="bg1">
                    <a:lumMod val="50000"/>
                  </a:schemeClr>
                </a:solidFill>
                <a:latin typeface="Cavolini" panose="03000502040302020204" pitchFamily="66" charset="0"/>
                <a:cs typeface="Cavolini" panose="03000502040302020204" pitchFamily="66" charset="0"/>
              </a:rPr>
              <a:t> </a:t>
            </a:r>
            <a:r>
              <a:rPr lang="de-AT" b="1" cap="none" dirty="0" err="1">
                <a:solidFill>
                  <a:schemeClr val="bg1">
                    <a:lumMod val="50000"/>
                  </a:schemeClr>
                </a:solidFill>
                <a:latin typeface="Cavolini" panose="03000502040302020204" pitchFamily="66" charset="0"/>
                <a:cs typeface="Cavolini" panose="03000502040302020204" pitchFamily="66" charset="0"/>
              </a:rPr>
              <a:t>pédagogiques</a:t>
            </a:r>
            <a:endParaRPr lang="en-AT" b="1" cap="none" dirty="0">
              <a:solidFill>
                <a:schemeClr val="bg1">
                  <a:lumMod val="50000"/>
                </a:schemeClr>
              </a:solidFill>
              <a:latin typeface="Cavolini" panose="03000502040302020204" pitchFamily="66" charset="0"/>
              <a:cs typeface="Cavolini" panose="03000502040302020204" pitchFamily="66" charset="0"/>
            </a:endParaRPr>
          </a:p>
        </p:txBody>
      </p:sp>
      <p:sp>
        <p:nvSpPr>
          <p:cNvPr id="3" name="Content Placeholder 2">
            <a:extLst>
              <a:ext uri="{FF2B5EF4-FFF2-40B4-BE49-F238E27FC236}">
                <a16:creationId xmlns:a16="http://schemas.microsoft.com/office/drawing/2014/main" id="{FFFFB9F6-93C4-CB7A-45E6-FF178EEF6FF5}"/>
              </a:ext>
            </a:extLst>
          </p:cNvPr>
          <p:cNvSpPr>
            <a:spLocks noGrp="1"/>
          </p:cNvSpPr>
          <p:nvPr>
            <p:ph sz="quarter" idx="13"/>
          </p:nvPr>
        </p:nvSpPr>
        <p:spPr>
          <a:xfrm>
            <a:off x="183873" y="1644926"/>
            <a:ext cx="5691809" cy="4572533"/>
          </a:xfrm>
          <a:solidFill>
            <a:schemeClr val="bg2">
              <a:lumMod val="40000"/>
              <a:lumOff val="60000"/>
            </a:schemeClr>
          </a:solidFill>
          <a:effectLst>
            <a:outerShdw blurRad="50800" dist="38100" dir="2700000" algn="tl" rotWithShape="0">
              <a:prstClr val="black">
                <a:alpha val="40000"/>
              </a:prstClr>
            </a:outerShdw>
          </a:effectLst>
        </p:spPr>
        <p:txBody>
          <a:bodyPr>
            <a:normAutofit fontScale="92500" lnSpcReduction="20000"/>
          </a:bodyPr>
          <a:lstStyle/>
          <a:p>
            <a:r>
              <a:rPr lang="de-AT" cap="none" dirty="0" err="1">
                <a:latin typeface="Cavolini" panose="03000502040302020204" pitchFamily="66" charset="0"/>
                <a:cs typeface="Cavolini" panose="03000502040302020204" pitchFamily="66" charset="0"/>
              </a:rPr>
              <a:t>Make</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the</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reading</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of</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picture</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books</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interesting</a:t>
            </a:r>
            <a:r>
              <a:rPr lang="de-AT" cap="none" dirty="0">
                <a:latin typeface="Cavolini" panose="03000502040302020204" pitchFamily="66" charset="0"/>
                <a:cs typeface="Cavolini" panose="03000502040302020204" pitchFamily="66" charset="0"/>
              </a:rPr>
              <a:t> and </a:t>
            </a:r>
            <a:r>
              <a:rPr lang="de-AT" cap="none" dirty="0" err="1">
                <a:latin typeface="Cavolini" panose="03000502040302020204" pitchFamily="66" charset="0"/>
                <a:cs typeface="Cavolini" panose="03000502040302020204" pitchFamily="66" charset="0"/>
              </a:rPr>
              <a:t>fun</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especially</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for</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students</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with</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little</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reading</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experience</a:t>
            </a:r>
            <a:r>
              <a:rPr lang="de-AT" cap="none" dirty="0">
                <a:latin typeface="Cavolini" panose="03000502040302020204" pitchFamily="66" charset="0"/>
                <a:cs typeface="Cavolini" panose="03000502040302020204" pitchFamily="66" charset="0"/>
              </a:rPr>
              <a:t>.</a:t>
            </a:r>
          </a:p>
          <a:p>
            <a:r>
              <a:rPr lang="de-AT" cap="none" dirty="0">
                <a:latin typeface="Cavolini" panose="03000502040302020204" pitchFamily="66" charset="0"/>
                <a:cs typeface="Cavolini" panose="03000502040302020204" pitchFamily="66" charset="0"/>
              </a:rPr>
              <a:t>Practice top-down </a:t>
            </a:r>
            <a:r>
              <a:rPr lang="de-AT" cap="none" dirty="0" err="1">
                <a:latin typeface="Cavolini" panose="03000502040302020204" pitchFamily="66" charset="0"/>
                <a:cs typeface="Cavolini" panose="03000502040302020204" pitchFamily="66" charset="0"/>
              </a:rPr>
              <a:t>reading</a:t>
            </a:r>
            <a:r>
              <a:rPr lang="de-AT" cap="none" dirty="0">
                <a:latin typeface="Cavolini" panose="03000502040302020204" pitchFamily="66" charset="0"/>
                <a:cs typeface="Cavolini" panose="03000502040302020204" pitchFamily="66" charset="0"/>
              </a:rPr>
              <a:t> and </a:t>
            </a:r>
            <a:r>
              <a:rPr lang="de-AT" cap="none" dirty="0" err="1">
                <a:latin typeface="Cavolini" panose="03000502040302020204" pitchFamily="66" charset="0"/>
                <a:cs typeface="Cavolini" panose="03000502040302020204" pitchFamily="66" charset="0"/>
              </a:rPr>
              <a:t>listening</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strategies</a:t>
            </a:r>
            <a:r>
              <a:rPr lang="de-AT" cap="none" dirty="0">
                <a:latin typeface="Cavolini" panose="03000502040302020204" pitchFamily="66" charset="0"/>
                <a:cs typeface="Cavolini" panose="03000502040302020204" pitchFamily="66" charset="0"/>
              </a:rPr>
              <a:t>.</a:t>
            </a:r>
          </a:p>
          <a:p>
            <a:r>
              <a:rPr lang="de-AT" cap="none" dirty="0">
                <a:latin typeface="Cavolini" panose="03000502040302020204" pitchFamily="66" charset="0"/>
                <a:cs typeface="Cavolini" panose="03000502040302020204" pitchFamily="66" charset="0"/>
              </a:rPr>
              <a:t>Practice </a:t>
            </a:r>
            <a:r>
              <a:rPr lang="de-AT" cap="none" dirty="0" err="1">
                <a:latin typeface="Cavolini" panose="03000502040302020204" pitchFamily="66" charset="0"/>
                <a:cs typeface="Cavolini" panose="03000502040302020204" pitchFamily="66" charset="0"/>
              </a:rPr>
              <a:t>writing</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stories</a:t>
            </a:r>
            <a:r>
              <a:rPr lang="de-AT" cap="none" dirty="0">
                <a:latin typeface="Cavolini" panose="03000502040302020204" pitchFamily="66" charset="0"/>
                <a:cs typeface="Cavolini" panose="03000502040302020204" pitchFamily="66" charset="0"/>
              </a:rPr>
              <a:t> and </a:t>
            </a:r>
            <a:r>
              <a:rPr lang="de-AT" cap="none" dirty="0" err="1">
                <a:latin typeface="Cavolini" panose="03000502040302020204" pitchFamily="66" charset="0"/>
                <a:cs typeface="Cavolini" panose="03000502040302020204" pitchFamily="66" charset="0"/>
              </a:rPr>
              <a:t>expand</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vocabulary</a:t>
            </a:r>
            <a:endParaRPr lang="de-AT" cap="none" dirty="0">
              <a:latin typeface="Cavolini" panose="03000502040302020204" pitchFamily="66" charset="0"/>
              <a:cs typeface="Cavolini" panose="03000502040302020204" pitchFamily="66" charset="0"/>
            </a:endParaRPr>
          </a:p>
          <a:p>
            <a:r>
              <a:rPr lang="de-AT" cap="none" dirty="0" err="1">
                <a:latin typeface="Cavolini" panose="03000502040302020204" pitchFamily="66" charset="0"/>
                <a:cs typeface="Cavolini" panose="03000502040302020204" pitchFamily="66" charset="0"/>
              </a:rPr>
              <a:t>Provide</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students</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with</a:t>
            </a:r>
            <a:r>
              <a:rPr lang="de-AT" cap="none" dirty="0">
                <a:latin typeface="Cavolini" panose="03000502040302020204" pitchFamily="66" charset="0"/>
                <a:cs typeface="Cavolini" panose="03000502040302020204" pitchFamily="66" charset="0"/>
              </a:rPr>
              <a:t> an </a:t>
            </a:r>
            <a:r>
              <a:rPr lang="de-AT" cap="none" dirty="0" err="1">
                <a:latin typeface="Cavolini" panose="03000502040302020204" pitchFamily="66" charset="0"/>
                <a:cs typeface="Cavolini" panose="03000502040302020204" pitchFamily="66" charset="0"/>
              </a:rPr>
              <a:t>opportunity</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to</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produce</a:t>
            </a:r>
            <a:r>
              <a:rPr lang="de-AT" cap="none" dirty="0">
                <a:latin typeface="Cavolini" panose="03000502040302020204" pitchFamily="66" charset="0"/>
                <a:cs typeface="Cavolini" panose="03000502040302020204" pitchFamily="66" charset="0"/>
              </a:rPr>
              <a:t> a </a:t>
            </a:r>
            <a:r>
              <a:rPr lang="de-AT" cap="none" dirty="0" err="1">
                <a:latin typeface="Cavolini" panose="03000502040302020204" pitchFamily="66" charset="0"/>
                <a:cs typeface="Cavolini" panose="03000502040302020204" pitchFamily="66" charset="0"/>
              </a:rPr>
              <a:t>piece</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of</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writing</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they</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can</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be</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proud</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of</a:t>
            </a:r>
            <a:r>
              <a:rPr lang="de-AT" cap="none" dirty="0">
                <a:latin typeface="Cavolini" panose="03000502040302020204" pitchFamily="66" charset="0"/>
                <a:cs typeface="Cavolini" panose="03000502040302020204" pitchFamily="66" charset="0"/>
              </a:rPr>
              <a:t>. </a:t>
            </a:r>
          </a:p>
          <a:p>
            <a:r>
              <a:rPr lang="de-AT" cap="none" dirty="0" err="1">
                <a:latin typeface="Cavolini" panose="03000502040302020204" pitchFamily="66" charset="0"/>
                <a:cs typeface="Cavolini" panose="03000502040302020204" pitchFamily="66" charset="0"/>
              </a:rPr>
              <a:t>Maintain</a:t>
            </a:r>
            <a:r>
              <a:rPr lang="de-AT" cap="none" dirty="0">
                <a:latin typeface="Cavolini" panose="03000502040302020204" pitchFamily="66" charset="0"/>
                <a:cs typeface="Cavolini" panose="03000502040302020204" pitchFamily="66" charset="0"/>
              </a:rPr>
              <a:t> high </a:t>
            </a:r>
            <a:r>
              <a:rPr lang="de-AT" cap="none" dirty="0" err="1">
                <a:latin typeface="Cavolini" panose="03000502040302020204" pitchFamily="66" charset="0"/>
                <a:cs typeface="Cavolini" panose="03000502040302020204" pitchFamily="66" charset="0"/>
              </a:rPr>
              <a:t>levels</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of</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student</a:t>
            </a:r>
            <a:r>
              <a:rPr lang="de-AT" cap="none" dirty="0">
                <a:latin typeface="Cavolini" panose="03000502040302020204" pitchFamily="66" charset="0"/>
                <a:cs typeface="Cavolini" panose="03000502040302020204" pitchFamily="66" charset="0"/>
              </a:rPr>
              <a:t> </a:t>
            </a:r>
            <a:r>
              <a:rPr lang="de-AT" cap="none" dirty="0" err="1">
                <a:latin typeface="Cavolini" panose="03000502040302020204" pitchFamily="66" charset="0"/>
                <a:cs typeface="Cavolini" panose="03000502040302020204" pitchFamily="66" charset="0"/>
              </a:rPr>
              <a:t>engagement</a:t>
            </a:r>
            <a:r>
              <a:rPr lang="de-AT" cap="none" dirty="0">
                <a:latin typeface="Cavolini" panose="03000502040302020204" pitchFamily="66" charset="0"/>
                <a:cs typeface="Cavolini" panose="03000502040302020204" pitchFamily="66" charset="0"/>
              </a:rPr>
              <a:t> and </a:t>
            </a:r>
            <a:r>
              <a:rPr lang="de-AT" cap="none" dirty="0" err="1">
                <a:latin typeface="Cavolini" panose="03000502040302020204" pitchFamily="66" charset="0"/>
                <a:cs typeface="Cavolini" panose="03000502040302020204" pitchFamily="66" charset="0"/>
              </a:rPr>
              <a:t>agency</a:t>
            </a:r>
            <a:r>
              <a:rPr lang="de-AT" cap="none" dirty="0">
                <a:latin typeface="Cavolini" panose="03000502040302020204" pitchFamily="66" charset="0"/>
                <a:cs typeface="Cavolini" panose="03000502040302020204" pitchFamily="66" charset="0"/>
              </a:rPr>
              <a:t>.</a:t>
            </a:r>
          </a:p>
          <a:p>
            <a:endParaRPr lang="de-AT" cap="none" dirty="0"/>
          </a:p>
          <a:p>
            <a:endParaRPr lang="de-AT" cap="none" dirty="0"/>
          </a:p>
          <a:p>
            <a:endParaRPr lang="de-AT" cap="none" dirty="0"/>
          </a:p>
          <a:p>
            <a:endParaRPr lang="de-AT" cap="none" dirty="0"/>
          </a:p>
          <a:p>
            <a:endParaRPr lang="de-AT" cap="none" dirty="0"/>
          </a:p>
          <a:p>
            <a:endParaRPr lang="en-AT" dirty="0"/>
          </a:p>
        </p:txBody>
      </p:sp>
      <p:sp>
        <p:nvSpPr>
          <p:cNvPr id="5" name="Rectangle 1">
            <a:extLst>
              <a:ext uri="{FF2B5EF4-FFF2-40B4-BE49-F238E27FC236}">
                <a16:creationId xmlns:a16="http://schemas.microsoft.com/office/drawing/2014/main" id="{DE7E11A0-9573-7D65-2626-4D96246E01AF}"/>
              </a:ext>
            </a:extLst>
          </p:cNvPr>
          <p:cNvSpPr>
            <a:spLocks noGrp="1" noChangeArrowheads="1"/>
          </p:cNvSpPr>
          <p:nvPr>
            <p:ph sz="quarter" idx="14"/>
          </p:nvPr>
        </p:nvSpPr>
        <p:spPr bwMode="auto">
          <a:xfrm>
            <a:off x="5951884" y="1654865"/>
            <a:ext cx="6056243" cy="442018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R="0" lvl="0" fontAlgn="base">
              <a:lnSpc>
                <a:spcPct val="110000"/>
              </a:lnSpc>
              <a:spcAft>
                <a:spcPct val="0"/>
              </a:spcAft>
              <a:buSzTx/>
              <a:tabLst/>
            </a:pPr>
            <a:r>
              <a:rPr lang="en-AT" altLang="en-AT" sz="1900" cap="none" dirty="0" err="1">
                <a:latin typeface="Cavolini" panose="03000502040302020204" pitchFamily="66" charset="0"/>
                <a:cs typeface="Cavolini" panose="03000502040302020204" pitchFamily="66" charset="0"/>
              </a:rPr>
              <a:t>Rendre</a:t>
            </a:r>
            <a:r>
              <a:rPr lang="en-AT" altLang="en-AT" sz="1900" cap="none" dirty="0">
                <a:latin typeface="Cavolini" panose="03000502040302020204" pitchFamily="66" charset="0"/>
                <a:cs typeface="Cavolini" panose="03000502040302020204" pitchFamily="66" charset="0"/>
              </a:rPr>
              <a:t> la lecture </a:t>
            </a:r>
            <a:r>
              <a:rPr lang="en-AT" altLang="en-AT" sz="1900" cap="none" dirty="0" err="1">
                <a:latin typeface="Cavolini" panose="03000502040302020204" pitchFamily="66" charset="0"/>
                <a:cs typeface="Cavolini" panose="03000502040302020204" pitchFamily="66" charset="0"/>
              </a:rPr>
              <a:t>d'albums</a:t>
            </a:r>
            <a:r>
              <a:rPr lang="en-AT" altLang="en-AT" sz="1900" cap="none" dirty="0">
                <a:latin typeface="Cavolini" panose="03000502040302020204" pitchFamily="66" charset="0"/>
                <a:cs typeface="Cavolini" panose="03000502040302020204" pitchFamily="66" charset="0"/>
              </a:rPr>
              <a:t> </a:t>
            </a:r>
            <a:r>
              <a:rPr lang="en-AT" altLang="en-AT" sz="1900" cap="none" dirty="0" err="1">
                <a:latin typeface="Cavolini" panose="03000502040302020204" pitchFamily="66" charset="0"/>
                <a:cs typeface="Cavolini" panose="03000502040302020204" pitchFamily="66" charset="0"/>
              </a:rPr>
              <a:t>attrayante</a:t>
            </a:r>
            <a:r>
              <a:rPr lang="en-AT" altLang="en-AT" sz="1900" cap="none" dirty="0">
                <a:latin typeface="Cavolini" panose="03000502040302020204" pitchFamily="66" charset="0"/>
                <a:cs typeface="Cavolini" panose="03000502040302020204" pitchFamily="66" charset="0"/>
              </a:rPr>
              <a:t> et </a:t>
            </a:r>
            <a:r>
              <a:rPr lang="en-AT" altLang="en-AT" sz="1900" cap="none" dirty="0" err="1">
                <a:latin typeface="Cavolini" panose="03000502040302020204" pitchFamily="66" charset="0"/>
                <a:cs typeface="Cavolini" panose="03000502040302020204" pitchFamily="66" charset="0"/>
              </a:rPr>
              <a:t>ludique</a:t>
            </a:r>
            <a:r>
              <a:rPr lang="en-AT" altLang="en-AT" sz="1900" cap="none" dirty="0">
                <a:latin typeface="Cavolini" panose="03000502040302020204" pitchFamily="66" charset="0"/>
                <a:cs typeface="Cavolini" panose="03000502040302020204" pitchFamily="66" charset="0"/>
              </a:rPr>
              <a:t>, </a:t>
            </a:r>
            <a:r>
              <a:rPr lang="en-AT" altLang="en-AT" sz="1900" cap="none" dirty="0" err="1">
                <a:latin typeface="Cavolini" panose="03000502040302020204" pitchFamily="66" charset="0"/>
                <a:cs typeface="Cavolini" panose="03000502040302020204" pitchFamily="66" charset="0"/>
              </a:rPr>
              <a:t>en</a:t>
            </a:r>
            <a:r>
              <a:rPr lang="en-AT" altLang="en-AT" sz="1900" cap="none" dirty="0">
                <a:latin typeface="Cavolini" panose="03000502040302020204" pitchFamily="66" charset="0"/>
                <a:cs typeface="Cavolini" panose="03000502040302020204" pitchFamily="66" charset="0"/>
              </a:rPr>
              <a:t> particulier pour les </a:t>
            </a:r>
            <a:r>
              <a:rPr lang="en-AT" altLang="en-AT" sz="1900" cap="none" dirty="0" err="1">
                <a:latin typeface="Cavolini" panose="03000502040302020204" pitchFamily="66" charset="0"/>
                <a:cs typeface="Cavolini" panose="03000502040302020204" pitchFamily="66" charset="0"/>
              </a:rPr>
              <a:t>élèves</a:t>
            </a:r>
            <a:r>
              <a:rPr lang="en-AT" altLang="en-AT" sz="1900" cap="none" dirty="0">
                <a:latin typeface="Cavolini" panose="03000502040302020204" pitchFamily="66" charset="0"/>
                <a:cs typeface="Cavolini" panose="03000502040302020204" pitchFamily="66" charset="0"/>
              </a:rPr>
              <a:t> </a:t>
            </a:r>
            <a:r>
              <a:rPr lang="en-AT" altLang="en-AT" sz="1900" cap="none" dirty="0" err="1">
                <a:latin typeface="Cavolini" panose="03000502040302020204" pitchFamily="66" charset="0"/>
                <a:cs typeface="Cavolini" panose="03000502040302020204" pitchFamily="66" charset="0"/>
              </a:rPr>
              <a:t>ayant</a:t>
            </a:r>
            <a:r>
              <a:rPr lang="en-AT" altLang="en-AT" sz="1900" cap="none" dirty="0">
                <a:latin typeface="Cavolini" panose="03000502040302020204" pitchFamily="66" charset="0"/>
                <a:cs typeface="Cavolini" panose="03000502040302020204" pitchFamily="66" charset="0"/>
              </a:rPr>
              <a:t> peu </a:t>
            </a:r>
            <a:r>
              <a:rPr lang="en-AT" altLang="en-AT" sz="1900" cap="none" dirty="0" err="1">
                <a:latin typeface="Cavolini" panose="03000502040302020204" pitchFamily="66" charset="0"/>
                <a:cs typeface="Cavolini" panose="03000502040302020204" pitchFamily="66" charset="0"/>
              </a:rPr>
              <a:t>d'expérience</a:t>
            </a:r>
            <a:r>
              <a:rPr lang="en-AT" altLang="en-AT" sz="1900" cap="none" dirty="0">
                <a:latin typeface="Cavolini" panose="03000502040302020204" pitchFamily="66" charset="0"/>
                <a:cs typeface="Cavolini" panose="03000502040302020204" pitchFamily="66" charset="0"/>
              </a:rPr>
              <a:t> </a:t>
            </a:r>
            <a:r>
              <a:rPr lang="en-AT" altLang="en-AT" sz="1900" cap="none" dirty="0" err="1">
                <a:latin typeface="Cavolini" panose="03000502040302020204" pitchFamily="66" charset="0"/>
                <a:cs typeface="Cavolini" panose="03000502040302020204" pitchFamily="66" charset="0"/>
              </a:rPr>
              <a:t>en</a:t>
            </a:r>
            <a:r>
              <a:rPr lang="en-AT" altLang="en-AT" sz="1900" cap="none" dirty="0">
                <a:latin typeface="Cavolini" panose="03000502040302020204" pitchFamily="66" charset="0"/>
                <a:cs typeface="Cavolini" panose="03000502040302020204" pitchFamily="66" charset="0"/>
              </a:rPr>
              <a:t> lecture.</a:t>
            </a:r>
          </a:p>
          <a:p>
            <a:pPr marR="0" lvl="0" fontAlgn="base">
              <a:lnSpc>
                <a:spcPct val="110000"/>
              </a:lnSpc>
              <a:spcAft>
                <a:spcPct val="0"/>
              </a:spcAft>
              <a:buSzTx/>
              <a:tabLst/>
            </a:pPr>
            <a:r>
              <a:rPr lang="en-AT" altLang="en-AT" sz="1900" cap="none" dirty="0" err="1">
                <a:latin typeface="Cavolini" panose="03000502040302020204" pitchFamily="66" charset="0"/>
                <a:cs typeface="Cavolini" panose="03000502040302020204" pitchFamily="66" charset="0"/>
              </a:rPr>
              <a:t>Mettre</a:t>
            </a:r>
            <a:r>
              <a:rPr lang="en-AT" altLang="en-AT" sz="1900" cap="none" dirty="0">
                <a:latin typeface="Cavolini" panose="03000502040302020204" pitchFamily="66" charset="0"/>
                <a:cs typeface="Cavolini" panose="03000502040302020204" pitchFamily="66" charset="0"/>
              </a:rPr>
              <a:t> </a:t>
            </a:r>
            <a:r>
              <a:rPr lang="en-AT" altLang="en-AT" sz="1900" cap="none" dirty="0" err="1">
                <a:latin typeface="Cavolini" panose="03000502040302020204" pitchFamily="66" charset="0"/>
                <a:cs typeface="Cavolini" panose="03000502040302020204" pitchFamily="66" charset="0"/>
              </a:rPr>
              <a:t>en</a:t>
            </a:r>
            <a:r>
              <a:rPr lang="en-AT" altLang="en-AT" sz="1900" cap="none" dirty="0">
                <a:latin typeface="Cavolini" panose="03000502040302020204" pitchFamily="66" charset="0"/>
                <a:cs typeface="Cavolini" panose="03000502040302020204" pitchFamily="66" charset="0"/>
              </a:rPr>
              <a:t> pratique des </a:t>
            </a:r>
            <a:r>
              <a:rPr lang="en-AT" altLang="en-AT" sz="1900" cap="none" dirty="0" err="1">
                <a:latin typeface="Cavolini" panose="03000502040302020204" pitchFamily="66" charset="0"/>
                <a:cs typeface="Cavolini" panose="03000502040302020204" pitchFamily="66" charset="0"/>
              </a:rPr>
              <a:t>stratégies</a:t>
            </a:r>
            <a:r>
              <a:rPr lang="en-AT" altLang="en-AT" sz="1900" cap="none" dirty="0">
                <a:latin typeface="Cavolini" panose="03000502040302020204" pitchFamily="66" charset="0"/>
                <a:cs typeface="Cavolini" panose="03000502040302020204" pitchFamily="66" charset="0"/>
              </a:rPr>
              <a:t> de lecture et </a:t>
            </a:r>
            <a:r>
              <a:rPr lang="en-AT" altLang="en-AT" sz="1900" cap="none" dirty="0" err="1">
                <a:latin typeface="Cavolini" panose="03000502040302020204" pitchFamily="66" charset="0"/>
                <a:cs typeface="Cavolini" panose="03000502040302020204" pitchFamily="66" charset="0"/>
              </a:rPr>
              <a:t>d'écoute</a:t>
            </a:r>
            <a:r>
              <a:rPr lang="en-AT" altLang="en-AT" sz="1900" cap="none" dirty="0">
                <a:latin typeface="Cavolini" panose="03000502040302020204" pitchFamily="66" charset="0"/>
                <a:cs typeface="Cavolini" panose="03000502040302020204" pitchFamily="66" charset="0"/>
              </a:rPr>
              <a:t> de haut </a:t>
            </a:r>
            <a:r>
              <a:rPr lang="en-AT" altLang="en-AT" sz="1900" cap="none" dirty="0" err="1">
                <a:latin typeface="Cavolini" panose="03000502040302020204" pitchFamily="66" charset="0"/>
                <a:cs typeface="Cavolini" panose="03000502040302020204" pitchFamily="66" charset="0"/>
              </a:rPr>
              <a:t>en</a:t>
            </a:r>
            <a:r>
              <a:rPr lang="en-AT" altLang="en-AT" sz="1900" cap="none" dirty="0">
                <a:latin typeface="Cavolini" panose="03000502040302020204" pitchFamily="66" charset="0"/>
                <a:cs typeface="Cavolini" panose="03000502040302020204" pitchFamily="66" charset="0"/>
              </a:rPr>
              <a:t> bas.</a:t>
            </a:r>
          </a:p>
          <a:p>
            <a:pPr marR="0" lvl="0" fontAlgn="base">
              <a:lnSpc>
                <a:spcPct val="110000"/>
              </a:lnSpc>
              <a:spcAft>
                <a:spcPct val="0"/>
              </a:spcAft>
              <a:buSzTx/>
              <a:tabLst/>
            </a:pPr>
            <a:r>
              <a:rPr lang="en-AT" altLang="en-AT" sz="1900" cap="none" dirty="0" err="1">
                <a:latin typeface="Cavolini" panose="03000502040302020204" pitchFamily="66" charset="0"/>
                <a:cs typeface="Cavolini" panose="03000502040302020204" pitchFamily="66" charset="0"/>
              </a:rPr>
              <a:t>S'exercer</a:t>
            </a:r>
            <a:r>
              <a:rPr lang="en-AT" altLang="en-AT" sz="1900" cap="none" dirty="0">
                <a:latin typeface="Cavolini" panose="03000502040302020204" pitchFamily="66" charset="0"/>
                <a:cs typeface="Cavolini" panose="03000502040302020204" pitchFamily="66" charset="0"/>
              </a:rPr>
              <a:t> à </a:t>
            </a:r>
            <a:r>
              <a:rPr lang="en-AT" altLang="en-AT" sz="1900" cap="none" dirty="0" err="1">
                <a:latin typeface="Cavolini" panose="03000502040302020204" pitchFamily="66" charset="0"/>
                <a:cs typeface="Cavolini" panose="03000502040302020204" pitchFamily="66" charset="0"/>
              </a:rPr>
              <a:t>écrire</a:t>
            </a:r>
            <a:r>
              <a:rPr lang="en-AT" altLang="en-AT" sz="1900" cap="none" dirty="0">
                <a:latin typeface="Cavolini" panose="03000502040302020204" pitchFamily="66" charset="0"/>
                <a:cs typeface="Cavolini" panose="03000502040302020204" pitchFamily="66" charset="0"/>
              </a:rPr>
              <a:t> des histoires et </a:t>
            </a:r>
            <a:r>
              <a:rPr lang="en-AT" altLang="en-AT" sz="1900" cap="none" dirty="0" err="1">
                <a:latin typeface="Cavolini" panose="03000502040302020204" pitchFamily="66" charset="0"/>
                <a:cs typeface="Cavolini" panose="03000502040302020204" pitchFamily="66" charset="0"/>
              </a:rPr>
              <a:t>enrichir</a:t>
            </a:r>
            <a:r>
              <a:rPr lang="en-AT" altLang="en-AT" sz="1900" cap="none" dirty="0">
                <a:latin typeface="Cavolini" panose="03000502040302020204" pitchFamily="66" charset="0"/>
                <a:cs typeface="Cavolini" panose="03000502040302020204" pitchFamily="66" charset="0"/>
              </a:rPr>
              <a:t> son </a:t>
            </a:r>
            <a:r>
              <a:rPr lang="en-AT" altLang="en-AT" sz="1900" cap="none" dirty="0" err="1">
                <a:latin typeface="Cavolini" panose="03000502040302020204" pitchFamily="66" charset="0"/>
                <a:cs typeface="Cavolini" panose="03000502040302020204" pitchFamily="66" charset="0"/>
              </a:rPr>
              <a:t>vocabulaire</a:t>
            </a:r>
            <a:r>
              <a:rPr lang="en-AT" altLang="en-AT" sz="1900" cap="none" dirty="0">
                <a:latin typeface="Cavolini" panose="03000502040302020204" pitchFamily="66" charset="0"/>
                <a:cs typeface="Cavolini" panose="03000502040302020204" pitchFamily="66" charset="0"/>
              </a:rPr>
              <a:t>.</a:t>
            </a:r>
          </a:p>
          <a:p>
            <a:pPr marR="0" lvl="0" fontAlgn="base">
              <a:lnSpc>
                <a:spcPct val="110000"/>
              </a:lnSpc>
              <a:spcAft>
                <a:spcPct val="0"/>
              </a:spcAft>
              <a:buSzTx/>
              <a:tabLst/>
            </a:pPr>
            <a:r>
              <a:rPr lang="en-AT" altLang="en-AT" sz="1900" cap="none" dirty="0" err="1">
                <a:latin typeface="Cavolini" panose="03000502040302020204" pitchFamily="66" charset="0"/>
                <a:cs typeface="Cavolini" panose="03000502040302020204" pitchFamily="66" charset="0"/>
              </a:rPr>
              <a:t>Offrir</a:t>
            </a:r>
            <a:r>
              <a:rPr lang="en-AT" altLang="en-AT" sz="1900" cap="none" dirty="0">
                <a:latin typeface="Cavolini" panose="03000502040302020204" pitchFamily="66" charset="0"/>
                <a:cs typeface="Cavolini" panose="03000502040302020204" pitchFamily="66" charset="0"/>
              </a:rPr>
              <a:t> aux </a:t>
            </a:r>
            <a:r>
              <a:rPr lang="en-AT" altLang="en-AT" sz="1900" cap="none" dirty="0" err="1">
                <a:latin typeface="Cavolini" panose="03000502040302020204" pitchFamily="66" charset="0"/>
                <a:cs typeface="Cavolini" panose="03000502040302020204" pitchFamily="66" charset="0"/>
              </a:rPr>
              <a:t>élèves</a:t>
            </a:r>
            <a:r>
              <a:rPr lang="en-AT" altLang="en-AT" sz="1900" cap="none" dirty="0">
                <a:latin typeface="Cavolini" panose="03000502040302020204" pitchFamily="66" charset="0"/>
                <a:cs typeface="Cavolini" panose="03000502040302020204" pitchFamily="66" charset="0"/>
              </a:rPr>
              <a:t> </a:t>
            </a:r>
            <a:r>
              <a:rPr lang="en-AT" altLang="en-AT" sz="1900" cap="none" dirty="0" err="1">
                <a:latin typeface="Cavolini" panose="03000502040302020204" pitchFamily="66" charset="0"/>
                <a:cs typeface="Cavolini" panose="03000502040302020204" pitchFamily="66" charset="0"/>
              </a:rPr>
              <a:t>l'occasion</a:t>
            </a:r>
            <a:r>
              <a:rPr lang="en-AT" altLang="en-AT" sz="1900" cap="none" dirty="0">
                <a:latin typeface="Cavolini" panose="03000502040302020204" pitchFamily="66" charset="0"/>
                <a:cs typeface="Cavolini" panose="03000502040302020204" pitchFamily="66" charset="0"/>
              </a:rPr>
              <a:t> de </a:t>
            </a:r>
            <a:r>
              <a:rPr lang="en-AT" altLang="en-AT" sz="1900" cap="none" dirty="0" err="1">
                <a:latin typeface="Cavolini" panose="03000502040302020204" pitchFamily="66" charset="0"/>
                <a:cs typeface="Cavolini" panose="03000502040302020204" pitchFamily="66" charset="0"/>
              </a:rPr>
              <a:t>produire</a:t>
            </a:r>
            <a:r>
              <a:rPr lang="en-AT" altLang="en-AT" sz="1900" cap="none" dirty="0">
                <a:latin typeface="Cavolini" panose="03000502040302020204" pitchFamily="66" charset="0"/>
                <a:cs typeface="Cavolini" panose="03000502040302020204" pitchFamily="66" charset="0"/>
              </a:rPr>
              <a:t> un </a:t>
            </a:r>
            <a:r>
              <a:rPr lang="en-AT" altLang="en-AT" sz="1900" cap="none" dirty="0" err="1">
                <a:latin typeface="Cavolini" panose="03000502040302020204" pitchFamily="66" charset="0"/>
                <a:cs typeface="Cavolini" panose="03000502040302020204" pitchFamily="66" charset="0"/>
              </a:rPr>
              <a:t>texte</a:t>
            </a:r>
            <a:r>
              <a:rPr lang="en-AT" altLang="en-AT" sz="1900" cap="none" dirty="0">
                <a:latin typeface="Cavolini" panose="03000502040302020204" pitchFamily="66" charset="0"/>
                <a:cs typeface="Cavolini" panose="03000502040302020204" pitchFamily="66" charset="0"/>
              </a:rPr>
              <a:t> </a:t>
            </a:r>
            <a:r>
              <a:rPr lang="en-AT" altLang="en-AT" sz="1900" cap="none" dirty="0" err="1">
                <a:latin typeface="Cavolini" panose="03000502040302020204" pitchFamily="66" charset="0"/>
                <a:cs typeface="Cavolini" panose="03000502040302020204" pitchFamily="66" charset="0"/>
              </a:rPr>
              <a:t>dont</a:t>
            </a:r>
            <a:r>
              <a:rPr lang="en-AT" altLang="en-AT" sz="1900" cap="none" dirty="0">
                <a:latin typeface="Cavolini" panose="03000502040302020204" pitchFamily="66" charset="0"/>
                <a:cs typeface="Cavolini" panose="03000502040302020204" pitchFamily="66" charset="0"/>
              </a:rPr>
              <a:t> </a:t>
            </a:r>
            <a:r>
              <a:rPr lang="en-AT" altLang="en-AT" sz="1900" cap="none" dirty="0" err="1">
                <a:latin typeface="Cavolini" panose="03000502040302020204" pitchFamily="66" charset="0"/>
                <a:cs typeface="Cavolini" panose="03000502040302020204" pitchFamily="66" charset="0"/>
              </a:rPr>
              <a:t>ils</a:t>
            </a:r>
            <a:r>
              <a:rPr lang="en-AT" altLang="en-AT" sz="1900" cap="none" dirty="0">
                <a:latin typeface="Cavolini" panose="03000502040302020204" pitchFamily="66" charset="0"/>
                <a:cs typeface="Cavolini" panose="03000502040302020204" pitchFamily="66" charset="0"/>
              </a:rPr>
              <a:t> </a:t>
            </a:r>
            <a:r>
              <a:rPr lang="en-AT" altLang="en-AT" sz="1900" cap="none" dirty="0" err="1">
                <a:latin typeface="Cavolini" panose="03000502040302020204" pitchFamily="66" charset="0"/>
                <a:cs typeface="Cavolini" panose="03000502040302020204" pitchFamily="66" charset="0"/>
              </a:rPr>
              <a:t>peuvent</a:t>
            </a:r>
            <a:r>
              <a:rPr lang="en-AT" altLang="en-AT" sz="1900" cap="none" dirty="0">
                <a:latin typeface="Cavolini" panose="03000502040302020204" pitchFamily="66" charset="0"/>
                <a:cs typeface="Cavolini" panose="03000502040302020204" pitchFamily="66" charset="0"/>
              </a:rPr>
              <a:t> </a:t>
            </a:r>
            <a:r>
              <a:rPr lang="en-AT" altLang="en-AT" sz="1900" cap="none" dirty="0" err="1">
                <a:latin typeface="Cavolini" panose="03000502040302020204" pitchFamily="66" charset="0"/>
                <a:cs typeface="Cavolini" panose="03000502040302020204" pitchFamily="66" charset="0"/>
              </a:rPr>
              <a:t>être</a:t>
            </a:r>
            <a:r>
              <a:rPr lang="en-AT" altLang="en-AT" sz="1900" cap="none" dirty="0">
                <a:latin typeface="Cavolini" panose="03000502040302020204" pitchFamily="66" charset="0"/>
                <a:cs typeface="Cavolini" panose="03000502040302020204" pitchFamily="66" charset="0"/>
              </a:rPr>
              <a:t> </a:t>
            </a:r>
            <a:r>
              <a:rPr lang="en-AT" altLang="en-AT" sz="1900" cap="none" dirty="0" err="1">
                <a:latin typeface="Cavolini" panose="03000502040302020204" pitchFamily="66" charset="0"/>
                <a:cs typeface="Cavolini" panose="03000502040302020204" pitchFamily="66" charset="0"/>
              </a:rPr>
              <a:t>fiers</a:t>
            </a:r>
            <a:r>
              <a:rPr lang="en-AT" altLang="en-AT" sz="1900" cap="none" dirty="0">
                <a:latin typeface="Cavolini" panose="03000502040302020204" pitchFamily="66" charset="0"/>
                <a:cs typeface="Cavolini" panose="03000502040302020204" pitchFamily="66" charset="0"/>
              </a:rPr>
              <a:t>.</a:t>
            </a:r>
          </a:p>
          <a:p>
            <a:pPr marR="0" lvl="0" fontAlgn="base">
              <a:lnSpc>
                <a:spcPct val="110000"/>
              </a:lnSpc>
              <a:spcAft>
                <a:spcPct val="0"/>
              </a:spcAft>
              <a:buSzTx/>
              <a:tabLst/>
            </a:pPr>
            <a:r>
              <a:rPr lang="en-AT" altLang="en-AT" sz="1900" cap="none" dirty="0" err="1">
                <a:latin typeface="Cavolini" panose="03000502040302020204" pitchFamily="66" charset="0"/>
                <a:cs typeface="Cavolini" panose="03000502040302020204" pitchFamily="66" charset="0"/>
              </a:rPr>
              <a:t>Maintenir</a:t>
            </a:r>
            <a:r>
              <a:rPr lang="en-AT" altLang="en-AT" sz="1900" cap="none" dirty="0">
                <a:latin typeface="Cavolini" panose="03000502040302020204" pitchFamily="66" charset="0"/>
                <a:cs typeface="Cavolini" panose="03000502040302020204" pitchFamily="66" charset="0"/>
              </a:rPr>
              <a:t> un </a:t>
            </a:r>
            <a:r>
              <a:rPr lang="en-AT" altLang="en-AT" sz="1900" cap="none" dirty="0" err="1">
                <a:latin typeface="Cavolini" panose="03000502040302020204" pitchFamily="66" charset="0"/>
                <a:cs typeface="Cavolini" panose="03000502040302020204" pitchFamily="66" charset="0"/>
              </a:rPr>
              <a:t>niveau</a:t>
            </a:r>
            <a:r>
              <a:rPr lang="en-AT" altLang="en-AT" sz="1900" cap="none" dirty="0">
                <a:latin typeface="Cavolini" panose="03000502040302020204" pitchFamily="66" charset="0"/>
                <a:cs typeface="Cavolini" panose="03000502040302020204" pitchFamily="66" charset="0"/>
              </a:rPr>
              <a:t> </a:t>
            </a:r>
            <a:r>
              <a:rPr lang="en-AT" altLang="en-AT" sz="1900" cap="none" dirty="0" err="1">
                <a:latin typeface="Cavolini" panose="03000502040302020204" pitchFamily="66" charset="0"/>
                <a:cs typeface="Cavolini" panose="03000502040302020204" pitchFamily="66" charset="0"/>
              </a:rPr>
              <a:t>élevé</a:t>
            </a:r>
            <a:r>
              <a:rPr lang="en-AT" altLang="en-AT" sz="1900" cap="none" dirty="0">
                <a:latin typeface="Cavolini" panose="03000502040302020204" pitchFamily="66" charset="0"/>
                <a:cs typeface="Cavolini" panose="03000502040302020204" pitchFamily="66" charset="0"/>
              </a:rPr>
              <a:t> </a:t>
            </a:r>
            <a:r>
              <a:rPr lang="en-AT" altLang="en-AT" sz="1900" cap="none" dirty="0" err="1">
                <a:latin typeface="Cavolini" panose="03000502040302020204" pitchFamily="66" charset="0"/>
                <a:cs typeface="Cavolini" panose="03000502040302020204" pitchFamily="66" charset="0"/>
              </a:rPr>
              <a:t>d'implication</a:t>
            </a:r>
            <a:r>
              <a:rPr lang="en-AT" altLang="en-AT" sz="1900" cap="none" dirty="0">
                <a:latin typeface="Cavolini" panose="03000502040302020204" pitchFamily="66" charset="0"/>
                <a:cs typeface="Cavolini" panose="03000502040302020204" pitchFamily="66" charset="0"/>
              </a:rPr>
              <a:t> et </a:t>
            </a:r>
            <a:r>
              <a:rPr lang="en-AT" altLang="en-AT" sz="1900" cap="none" dirty="0" err="1">
                <a:latin typeface="Cavolini" panose="03000502040302020204" pitchFamily="66" charset="0"/>
                <a:cs typeface="Cavolini" panose="03000502040302020204" pitchFamily="66" charset="0"/>
              </a:rPr>
              <a:t>d'autonomie</a:t>
            </a:r>
            <a:r>
              <a:rPr lang="en-AT" altLang="en-AT" sz="1900" cap="none" dirty="0">
                <a:latin typeface="Cavolini" panose="03000502040302020204" pitchFamily="66" charset="0"/>
                <a:cs typeface="Cavolini" panose="03000502040302020204" pitchFamily="66" charset="0"/>
              </a:rPr>
              <a:t> chez les </a:t>
            </a:r>
            <a:r>
              <a:rPr lang="en-AT" altLang="en-AT" sz="1900" cap="none" dirty="0" err="1">
                <a:latin typeface="Cavolini" panose="03000502040302020204" pitchFamily="66" charset="0"/>
                <a:cs typeface="Cavolini" panose="03000502040302020204" pitchFamily="66" charset="0"/>
              </a:rPr>
              <a:t>élèves</a:t>
            </a:r>
            <a:r>
              <a:rPr lang="en-AT" altLang="en-AT" sz="1900" cap="none" dirty="0">
                <a:latin typeface="Cavolini" panose="03000502040302020204" pitchFamily="66" charset="0"/>
                <a:cs typeface="Cavolini" panose="03000502040302020204" pitchFamily="66" charset="0"/>
              </a:rPr>
              <a:t>.</a:t>
            </a:r>
            <a:endParaRPr kumimoji="0" lang="en-AT" altLang="en-AT" sz="18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T" altLang="en-AT"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02125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5" name="Picture 2">
            <a:extLst>
              <a:ext uri="{FF2B5EF4-FFF2-40B4-BE49-F238E27FC236}">
                <a16:creationId xmlns:a16="http://schemas.microsoft.com/office/drawing/2014/main" id="{E329ADF2-0541-4770-8D6F-7F7392064B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99105D5E-B64F-4E06-AAA3-9B2BC60555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9" name="Rectangle 28">
            <a:extLst>
              <a:ext uri="{FF2B5EF4-FFF2-40B4-BE49-F238E27FC236}">
                <a16:creationId xmlns:a16="http://schemas.microsoft.com/office/drawing/2014/main" id="{A577C3DC-DE55-42D7-AFCC-B615AE3C0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a:extLst>
              <a:ext uri="{FF2B5EF4-FFF2-40B4-BE49-F238E27FC236}">
                <a16:creationId xmlns:a16="http://schemas.microsoft.com/office/drawing/2014/main" id="{B729CE41-7CA5-49E9-BD84-708CAC719D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3"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53BD9909-B492-5A7D-285A-554CF573D69A}"/>
              </a:ext>
            </a:extLst>
          </p:cNvPr>
          <p:cNvPicPr>
            <a:picLocks noChangeAspect="1"/>
          </p:cNvPicPr>
          <p:nvPr/>
        </p:nvPicPr>
        <p:blipFill>
          <a:blip r:embed="rId4">
            <a:extLst>
              <a:ext uri="{28A0092B-C50C-407E-A947-70E740481C1C}">
                <a14:useLocalDpi xmlns:a14="http://schemas.microsoft.com/office/drawing/2010/main" val="0"/>
              </a:ext>
            </a:extLst>
          </a:blip>
          <a:srcRect l="31517" r="2697" b="2"/>
          <a:stretch>
            <a:fillRect/>
          </a:stretch>
        </p:blipFill>
        <p:spPr>
          <a:xfrm rot="16200000">
            <a:off x="3598788" y="3740300"/>
            <a:ext cx="2671516" cy="2639544"/>
          </a:xfrm>
          <a:prstGeom prst="roundRect">
            <a:avLst>
              <a:gd name="adj" fmla="val 0"/>
            </a:avLst>
          </a:prstGeom>
          <a:ln w="82550" cap="sq">
            <a:noFill/>
            <a:miter lim="800000"/>
          </a:ln>
          <a:effectLst/>
        </p:spPr>
      </p:pic>
      <p:pic>
        <p:nvPicPr>
          <p:cNvPr id="14" name="Picture 13">
            <a:extLst>
              <a:ext uri="{FF2B5EF4-FFF2-40B4-BE49-F238E27FC236}">
                <a16:creationId xmlns:a16="http://schemas.microsoft.com/office/drawing/2014/main" id="{A268B5C3-A6AD-36CD-09C9-08E25D7FE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687700" y="948825"/>
            <a:ext cx="2493692" cy="2639544"/>
          </a:xfrm>
          <a:prstGeom prst="roundRect">
            <a:avLst>
              <a:gd name="adj" fmla="val 0"/>
            </a:avLst>
          </a:prstGeom>
          <a:ln w="82550" cap="sq">
            <a:noFill/>
            <a:miter lim="800000"/>
          </a:ln>
          <a:effectLst/>
        </p:spPr>
      </p:pic>
      <p:pic>
        <p:nvPicPr>
          <p:cNvPr id="16" name="Picture 15">
            <a:extLst>
              <a:ext uri="{FF2B5EF4-FFF2-40B4-BE49-F238E27FC236}">
                <a16:creationId xmlns:a16="http://schemas.microsoft.com/office/drawing/2014/main" id="{415960C8-5016-E927-84A7-406DD8EC07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382323" y="975838"/>
            <a:ext cx="2579050" cy="2585515"/>
          </a:xfrm>
          <a:prstGeom prst="roundRect">
            <a:avLst>
              <a:gd name="adj" fmla="val 0"/>
            </a:avLst>
          </a:prstGeom>
          <a:ln w="82550" cap="sq">
            <a:noFill/>
            <a:miter lim="800000"/>
          </a:ln>
          <a:effectLst/>
        </p:spPr>
      </p:pic>
      <p:pic>
        <p:nvPicPr>
          <p:cNvPr id="33" name="Picture 32">
            <a:extLst>
              <a:ext uri="{FF2B5EF4-FFF2-40B4-BE49-F238E27FC236}">
                <a16:creationId xmlns:a16="http://schemas.microsoft.com/office/drawing/2014/main" id="{EFF1FC11-A74B-4DC7-AA81-F2D0147398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B4D0F040-8891-EA13-CEF8-DB7C61425C53}"/>
              </a:ext>
            </a:extLst>
          </p:cNvPr>
          <p:cNvPicPr>
            <a:picLocks noChangeAspect="1"/>
          </p:cNvPicPr>
          <p:nvPr/>
        </p:nvPicPr>
        <p:blipFill>
          <a:blip r:embed="rId7">
            <a:extLst>
              <a:ext uri="{28A0092B-C50C-407E-A947-70E740481C1C}">
                <a14:useLocalDpi xmlns:a14="http://schemas.microsoft.com/office/drawing/2010/main" val="0"/>
              </a:ext>
            </a:extLst>
          </a:blip>
          <a:srcRect l="952" r="105"/>
          <a:stretch>
            <a:fillRect/>
          </a:stretch>
        </p:blipFill>
        <p:spPr>
          <a:xfrm>
            <a:off x="807846" y="3724314"/>
            <a:ext cx="2605100" cy="2639528"/>
          </a:xfrm>
          <a:prstGeom prst="roundRect">
            <a:avLst>
              <a:gd name="adj" fmla="val 0"/>
            </a:avLst>
          </a:prstGeom>
          <a:ln w="82550" cap="sq">
            <a:noFill/>
            <a:miter lim="800000"/>
          </a:ln>
          <a:effectLst/>
        </p:spPr>
      </p:pic>
      <p:sp>
        <p:nvSpPr>
          <p:cNvPr id="38" name="TextBox 37">
            <a:extLst>
              <a:ext uri="{FF2B5EF4-FFF2-40B4-BE49-F238E27FC236}">
                <a16:creationId xmlns:a16="http://schemas.microsoft.com/office/drawing/2014/main" id="{57610CE9-F9A5-5351-3612-9CA1818B123E}"/>
              </a:ext>
            </a:extLst>
          </p:cNvPr>
          <p:cNvSpPr txBox="1"/>
          <p:nvPr/>
        </p:nvSpPr>
        <p:spPr>
          <a:xfrm>
            <a:off x="2611626" y="138055"/>
            <a:ext cx="7285384" cy="830997"/>
          </a:xfrm>
          <a:prstGeom prst="rect">
            <a:avLst/>
          </a:prstGeom>
          <a:noFill/>
        </p:spPr>
        <p:txBody>
          <a:bodyPr wrap="square" rtlCol="0">
            <a:spAutoFit/>
          </a:bodyPr>
          <a:lstStyle/>
          <a:p>
            <a:r>
              <a:rPr lang="de-AT" sz="2400" b="1" dirty="0" err="1">
                <a:latin typeface="Cavolini" panose="03000502040302020204" pitchFamily="66" charset="0"/>
                <a:cs typeface="Cavolini" panose="03000502040302020204" pitchFamily="66" charset="0"/>
              </a:rPr>
              <a:t>Step</a:t>
            </a:r>
            <a:r>
              <a:rPr lang="de-AT" sz="2400" b="1" dirty="0">
                <a:latin typeface="Cavolini" panose="03000502040302020204" pitchFamily="66" charset="0"/>
                <a:cs typeface="Cavolini" panose="03000502040302020204" pitchFamily="66" charset="0"/>
              </a:rPr>
              <a:t> 1: Reading / Listening </a:t>
            </a:r>
            <a:r>
              <a:rPr lang="de-AT" sz="2400" b="1" dirty="0" err="1">
                <a:latin typeface="Cavolini" panose="03000502040302020204" pitchFamily="66" charset="0"/>
                <a:cs typeface="Cavolini" panose="03000502040302020204" pitchFamily="66" charset="0"/>
              </a:rPr>
              <a:t>to</a:t>
            </a:r>
            <a:r>
              <a:rPr lang="de-AT" sz="2400" b="1" dirty="0">
                <a:latin typeface="Cavolini" panose="03000502040302020204" pitchFamily="66" charset="0"/>
                <a:cs typeface="Cavolini" panose="03000502040302020204" pitchFamily="66" charset="0"/>
              </a:rPr>
              <a:t> </a:t>
            </a:r>
            <a:r>
              <a:rPr lang="de-AT" sz="2400" b="1" dirty="0" err="1">
                <a:latin typeface="Cavolini" panose="03000502040302020204" pitchFamily="66" charset="0"/>
                <a:cs typeface="Cavolini" panose="03000502040302020204" pitchFamily="66" charset="0"/>
              </a:rPr>
              <a:t>the</a:t>
            </a:r>
            <a:r>
              <a:rPr lang="de-AT" sz="2400" b="1" dirty="0">
                <a:latin typeface="Cavolini" panose="03000502040302020204" pitchFamily="66" charset="0"/>
                <a:cs typeface="Cavolini" panose="03000502040302020204" pitchFamily="66" charset="0"/>
              </a:rPr>
              <a:t> Story</a:t>
            </a:r>
          </a:p>
          <a:p>
            <a:r>
              <a:rPr lang="fr-FR" sz="2400" b="1" dirty="0">
                <a:solidFill>
                  <a:schemeClr val="bg1">
                    <a:lumMod val="50000"/>
                  </a:schemeClr>
                </a:solidFill>
                <a:latin typeface="Cavolini" panose="03000502040302020204" pitchFamily="66" charset="0"/>
                <a:cs typeface="Cavolini" panose="03000502040302020204" pitchFamily="66" charset="0"/>
              </a:rPr>
              <a:t>Étape 1 : Lire / Écouter l'histoire</a:t>
            </a:r>
            <a:endParaRPr lang="en-AT" sz="2400" b="1" dirty="0">
              <a:solidFill>
                <a:schemeClr val="bg1">
                  <a:lumMod val="50000"/>
                </a:schemeClr>
              </a:solidFill>
              <a:latin typeface="Cavolini" panose="03000502040302020204" pitchFamily="66" charset="0"/>
              <a:cs typeface="Cavolini" panose="03000502040302020204" pitchFamily="66" charset="0"/>
            </a:endParaRPr>
          </a:p>
        </p:txBody>
      </p:sp>
      <p:pic>
        <p:nvPicPr>
          <p:cNvPr id="40" name="Picture 39">
            <a:extLst>
              <a:ext uri="{FF2B5EF4-FFF2-40B4-BE49-F238E27FC236}">
                <a16:creationId xmlns:a16="http://schemas.microsoft.com/office/drawing/2014/main" id="{A8ED92B3-9838-F474-A022-51CE827F50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846" y="936393"/>
            <a:ext cx="2605101" cy="2579050"/>
          </a:xfrm>
          <a:prstGeom prst="rect">
            <a:avLst/>
          </a:prstGeom>
        </p:spPr>
      </p:pic>
      <p:pic>
        <p:nvPicPr>
          <p:cNvPr id="21" name="Picture 20">
            <a:extLst>
              <a:ext uri="{FF2B5EF4-FFF2-40B4-BE49-F238E27FC236}">
                <a16:creationId xmlns:a16="http://schemas.microsoft.com/office/drawing/2014/main" id="{C50DF759-8670-A241-0259-9348A573D1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6345695" y="3757707"/>
            <a:ext cx="2671518" cy="2604730"/>
          </a:xfrm>
          <a:prstGeom prst="rect">
            <a:avLst/>
          </a:prstGeom>
        </p:spPr>
      </p:pic>
      <p:pic>
        <p:nvPicPr>
          <p:cNvPr id="41" name="Picture 40">
            <a:extLst>
              <a:ext uri="{FF2B5EF4-FFF2-40B4-BE49-F238E27FC236}">
                <a16:creationId xmlns:a16="http://schemas.microsoft.com/office/drawing/2014/main" id="{EA2ED5DC-3FFA-0F1B-F2EC-F50D7CEB94E4}"/>
              </a:ext>
            </a:extLst>
          </p:cNvPr>
          <p:cNvPicPr>
            <a:picLocks noChangeAspect="1"/>
          </p:cNvPicPr>
          <p:nvPr/>
        </p:nvPicPr>
        <p:blipFill>
          <a:blip r:embed="rId10"/>
          <a:stretch>
            <a:fillRect/>
          </a:stretch>
        </p:blipFill>
        <p:spPr>
          <a:xfrm>
            <a:off x="9220461" y="1821690"/>
            <a:ext cx="2656868" cy="1693753"/>
          </a:xfrm>
          <a:prstGeom prst="rect">
            <a:avLst/>
          </a:prstGeom>
          <a:ln>
            <a:noFill/>
          </a:ln>
          <a:effectLst>
            <a:outerShdw blurRad="292100" dist="139700" dir="2700000" algn="tl" rotWithShape="0">
              <a:srgbClr val="333333">
                <a:alpha val="65000"/>
              </a:srgbClr>
            </a:outerShdw>
          </a:effectLst>
        </p:spPr>
      </p:pic>
      <p:cxnSp>
        <p:nvCxnSpPr>
          <p:cNvPr id="44" name="Connector: Curved 43">
            <a:extLst>
              <a:ext uri="{FF2B5EF4-FFF2-40B4-BE49-F238E27FC236}">
                <a16:creationId xmlns:a16="http://schemas.microsoft.com/office/drawing/2014/main" id="{D5993AF8-3129-5317-A80A-B74F934F8390}"/>
              </a:ext>
            </a:extLst>
          </p:cNvPr>
          <p:cNvCxnSpPr>
            <a:cxnSpLocks/>
          </p:cNvCxnSpPr>
          <p:nvPr/>
        </p:nvCxnSpPr>
        <p:spPr>
          <a:xfrm rot="5400000" flipH="1" flipV="1">
            <a:off x="8642045" y="3399154"/>
            <a:ext cx="2005596" cy="1731574"/>
          </a:xfrm>
          <a:prstGeom prst="curvedConnector3">
            <a:avLst/>
          </a:prstGeom>
          <a:ln w="762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64093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94D54A-638A-2B76-7E38-677B56759FCC}"/>
              </a:ext>
            </a:extLst>
          </p:cNvPr>
          <p:cNvPicPr>
            <a:picLocks noChangeAspect="1"/>
          </p:cNvPicPr>
          <p:nvPr/>
        </p:nvPicPr>
        <p:blipFill>
          <a:blip r:embed="rId2"/>
          <a:stretch>
            <a:fillRect/>
          </a:stretch>
        </p:blipFill>
        <p:spPr>
          <a:xfrm>
            <a:off x="6291470" y="182390"/>
            <a:ext cx="4211616" cy="5945014"/>
          </a:xfrm>
          <a:prstGeom prst="rect">
            <a:avLst/>
          </a:prstGeom>
        </p:spPr>
      </p:pic>
      <p:pic>
        <p:nvPicPr>
          <p:cNvPr id="7" name="Picture 6">
            <a:hlinkClick r:id="rId3"/>
            <a:extLst>
              <a:ext uri="{FF2B5EF4-FFF2-40B4-BE49-F238E27FC236}">
                <a16:creationId xmlns:a16="http://schemas.microsoft.com/office/drawing/2014/main" id="{9F1F52C9-2C80-7E05-8399-51663CB0E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385" y="4715054"/>
            <a:ext cx="3542918" cy="1592385"/>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DC6DA285-9928-5A0D-007E-28BD1BBD7065}"/>
              </a:ext>
            </a:extLst>
          </p:cNvPr>
          <p:cNvSpPr txBox="1"/>
          <p:nvPr/>
        </p:nvSpPr>
        <p:spPr>
          <a:xfrm>
            <a:off x="1167849" y="864706"/>
            <a:ext cx="4732682" cy="3908762"/>
          </a:xfrm>
          <a:prstGeom prst="rect">
            <a:avLst/>
          </a:prstGeom>
          <a:noFill/>
        </p:spPr>
        <p:txBody>
          <a:bodyPr wrap="square" rtlCol="0">
            <a:spAutoFit/>
          </a:bodyPr>
          <a:lstStyle/>
          <a:p>
            <a:r>
              <a:rPr lang="de-AT" sz="3200" b="1" dirty="0" err="1">
                <a:latin typeface="Cavolini" panose="03000502040302020204" pitchFamily="66" charset="0"/>
                <a:cs typeface="Cavolini" panose="03000502040302020204" pitchFamily="66" charset="0"/>
              </a:rPr>
              <a:t>Step</a:t>
            </a:r>
            <a:r>
              <a:rPr lang="de-AT" sz="3200" b="1" dirty="0">
                <a:latin typeface="Cavolini" panose="03000502040302020204" pitchFamily="66" charset="0"/>
                <a:cs typeface="Cavolini" panose="03000502040302020204" pitchFamily="66" charset="0"/>
              </a:rPr>
              <a:t> 2: </a:t>
            </a:r>
          </a:p>
          <a:p>
            <a:r>
              <a:rPr lang="de-AT" sz="3200" b="1" dirty="0" err="1">
                <a:latin typeface="Cavolini" panose="03000502040302020204" pitchFamily="66" charset="0"/>
                <a:cs typeface="Cavolini" panose="03000502040302020204" pitchFamily="66" charset="0"/>
              </a:rPr>
              <a:t>Planning</a:t>
            </a:r>
            <a:r>
              <a:rPr lang="de-AT" sz="3200" b="1" dirty="0">
                <a:latin typeface="Cavolini" panose="03000502040302020204" pitchFamily="66" charset="0"/>
                <a:cs typeface="Cavolini" panose="03000502040302020204" pitchFamily="66" charset="0"/>
              </a:rPr>
              <a:t> </a:t>
            </a:r>
            <a:r>
              <a:rPr lang="de-AT" sz="3200" b="1" dirty="0" err="1">
                <a:latin typeface="Cavolini" panose="03000502040302020204" pitchFamily="66" charset="0"/>
                <a:cs typeface="Cavolini" panose="03000502040302020204" pitchFamily="66" charset="0"/>
              </a:rPr>
              <a:t>the</a:t>
            </a:r>
            <a:r>
              <a:rPr lang="de-AT" sz="3200" b="1" dirty="0">
                <a:latin typeface="Cavolini" panose="03000502040302020204" pitchFamily="66" charset="0"/>
                <a:cs typeface="Cavolini" panose="03000502040302020204" pitchFamily="66" charset="0"/>
              </a:rPr>
              <a:t> </a:t>
            </a:r>
            <a:r>
              <a:rPr lang="de-AT" sz="3200" b="1" dirty="0" err="1">
                <a:latin typeface="Cavolini" panose="03000502040302020204" pitchFamily="66" charset="0"/>
                <a:cs typeface="Cavolini" panose="03000502040302020204" pitchFamily="66" charset="0"/>
              </a:rPr>
              <a:t>story</a:t>
            </a:r>
            <a:endParaRPr lang="de-AT" sz="3200" b="1" dirty="0">
              <a:latin typeface="Cavolini" panose="03000502040302020204" pitchFamily="66" charset="0"/>
              <a:cs typeface="Cavolini" panose="03000502040302020204" pitchFamily="66" charset="0"/>
            </a:endParaRPr>
          </a:p>
          <a:p>
            <a:r>
              <a:rPr lang="fr-FR" sz="2400" b="1" dirty="0">
                <a:solidFill>
                  <a:schemeClr val="bg1">
                    <a:lumMod val="50000"/>
                  </a:schemeClr>
                </a:solidFill>
                <a:latin typeface="Cavolini" panose="03000502040302020204" pitchFamily="66" charset="0"/>
                <a:cs typeface="Cavolini" panose="03000502040302020204" pitchFamily="66" charset="0"/>
              </a:rPr>
              <a:t>Étape 2 : Planification de l’histoire</a:t>
            </a:r>
            <a:endParaRPr lang="de-AT" sz="2400" b="1" dirty="0">
              <a:solidFill>
                <a:schemeClr val="bg1">
                  <a:lumMod val="50000"/>
                </a:schemeClr>
              </a:solidFill>
              <a:latin typeface="Cavolini" panose="03000502040302020204" pitchFamily="66" charset="0"/>
              <a:cs typeface="Cavolini" panose="03000502040302020204" pitchFamily="66" charset="0"/>
            </a:endParaRPr>
          </a:p>
          <a:p>
            <a:endParaRPr lang="de-AT" sz="3200" b="1" dirty="0">
              <a:latin typeface="Cavolini" panose="03000502040302020204" pitchFamily="66" charset="0"/>
              <a:cs typeface="Cavolini" panose="03000502040302020204" pitchFamily="66" charset="0"/>
            </a:endParaRPr>
          </a:p>
          <a:p>
            <a:r>
              <a:rPr lang="de-AT" sz="3200" b="1" dirty="0" err="1">
                <a:solidFill>
                  <a:schemeClr val="accent2">
                    <a:lumMod val="75000"/>
                  </a:schemeClr>
                </a:solidFill>
                <a:latin typeface="Cavolini" panose="03000502040302020204" pitchFamily="66" charset="0"/>
                <a:cs typeface="Cavolini" panose="03000502040302020204" pitchFamily="66" charset="0"/>
              </a:rPr>
              <a:t>Without</a:t>
            </a:r>
            <a:r>
              <a:rPr lang="de-AT" sz="3200" b="1" dirty="0">
                <a:solidFill>
                  <a:schemeClr val="accent2">
                    <a:lumMod val="75000"/>
                  </a:schemeClr>
                </a:solidFill>
                <a:latin typeface="Cavolini" panose="03000502040302020204" pitchFamily="66" charset="0"/>
                <a:cs typeface="Cavolini" panose="03000502040302020204" pitchFamily="66" charset="0"/>
              </a:rPr>
              <a:t> AI </a:t>
            </a:r>
            <a:r>
              <a:rPr lang="de-AT" sz="2800" b="1" dirty="0" err="1">
                <a:solidFill>
                  <a:schemeClr val="bg1">
                    <a:lumMod val="50000"/>
                  </a:schemeClr>
                </a:solidFill>
                <a:latin typeface="Cavolini" panose="03000502040302020204" pitchFamily="66" charset="0"/>
                <a:cs typeface="Cavolini" panose="03000502040302020204" pitchFamily="66" charset="0"/>
              </a:rPr>
              <a:t>sans</a:t>
            </a:r>
            <a:r>
              <a:rPr lang="de-AT" sz="2800" b="1" dirty="0">
                <a:solidFill>
                  <a:schemeClr val="bg1">
                    <a:lumMod val="50000"/>
                  </a:schemeClr>
                </a:solidFill>
                <a:latin typeface="Cavolini" panose="03000502040302020204" pitchFamily="66" charset="0"/>
                <a:cs typeface="Cavolini" panose="03000502040302020204" pitchFamily="66" charset="0"/>
              </a:rPr>
              <a:t> IA</a:t>
            </a:r>
            <a:r>
              <a:rPr lang="de-AT" sz="3200" b="1" dirty="0">
                <a:solidFill>
                  <a:schemeClr val="bg1">
                    <a:lumMod val="50000"/>
                  </a:schemeClr>
                </a:solidFill>
                <a:latin typeface="Cavolini" panose="03000502040302020204" pitchFamily="66" charset="0"/>
                <a:cs typeface="Cavolini" panose="03000502040302020204" pitchFamily="66" charset="0"/>
              </a:rPr>
              <a:t> </a:t>
            </a:r>
          </a:p>
          <a:p>
            <a:endParaRPr lang="de-AT" sz="3200" b="1" dirty="0">
              <a:latin typeface="Cavolini" panose="03000502040302020204" pitchFamily="66" charset="0"/>
              <a:cs typeface="Cavolini" panose="03000502040302020204" pitchFamily="66" charset="0"/>
            </a:endParaRPr>
          </a:p>
          <a:p>
            <a:r>
              <a:rPr lang="de-AT" sz="3200" b="1" dirty="0">
                <a:solidFill>
                  <a:srgbClr val="7030A0"/>
                </a:solidFill>
                <a:latin typeface="Cavolini" panose="03000502040302020204" pitchFamily="66" charset="0"/>
                <a:cs typeface="Cavolini" panose="03000502040302020204" pitchFamily="66" charset="0"/>
              </a:rPr>
              <a:t>With AI</a:t>
            </a:r>
            <a:r>
              <a:rPr lang="de-AT" sz="3200" b="1" dirty="0">
                <a:solidFill>
                  <a:schemeClr val="bg1">
                    <a:lumMod val="65000"/>
                  </a:schemeClr>
                </a:solidFill>
                <a:latin typeface="Cavolini" panose="03000502040302020204" pitchFamily="66" charset="0"/>
                <a:cs typeface="Cavolini" panose="03000502040302020204" pitchFamily="66" charset="0"/>
              </a:rPr>
              <a:t> </a:t>
            </a:r>
            <a:r>
              <a:rPr lang="de-AT" sz="2800" b="1" dirty="0" err="1">
                <a:solidFill>
                  <a:schemeClr val="bg1">
                    <a:lumMod val="50000"/>
                  </a:schemeClr>
                </a:solidFill>
                <a:latin typeface="Cavolini" panose="03000502040302020204" pitchFamily="66" charset="0"/>
                <a:cs typeface="Cavolini" panose="03000502040302020204" pitchFamily="66" charset="0"/>
              </a:rPr>
              <a:t>avec</a:t>
            </a:r>
            <a:r>
              <a:rPr lang="de-AT" sz="2800" b="1" dirty="0">
                <a:solidFill>
                  <a:schemeClr val="bg1">
                    <a:lumMod val="50000"/>
                  </a:schemeClr>
                </a:solidFill>
                <a:latin typeface="Cavolini" panose="03000502040302020204" pitchFamily="66" charset="0"/>
                <a:cs typeface="Cavolini" panose="03000502040302020204" pitchFamily="66" charset="0"/>
              </a:rPr>
              <a:t> IA</a:t>
            </a:r>
            <a:endParaRPr lang="de-AT" sz="3200" b="1" dirty="0">
              <a:solidFill>
                <a:schemeClr val="bg1">
                  <a:lumMod val="50000"/>
                </a:schemeClr>
              </a:solidFill>
              <a:latin typeface="Cavolini" panose="03000502040302020204" pitchFamily="66" charset="0"/>
              <a:cs typeface="Cavolini" panose="03000502040302020204" pitchFamily="66" charset="0"/>
            </a:endParaRPr>
          </a:p>
        </p:txBody>
      </p:sp>
      <p:cxnSp>
        <p:nvCxnSpPr>
          <p:cNvPr id="10" name="Connector: Curved 9">
            <a:extLst>
              <a:ext uri="{FF2B5EF4-FFF2-40B4-BE49-F238E27FC236}">
                <a16:creationId xmlns:a16="http://schemas.microsoft.com/office/drawing/2014/main" id="{D0C8B2FA-6398-6D38-5480-77A8EF7019CE}"/>
              </a:ext>
            </a:extLst>
          </p:cNvPr>
          <p:cNvCxnSpPr/>
          <p:nvPr/>
        </p:nvCxnSpPr>
        <p:spPr>
          <a:xfrm>
            <a:off x="3717235" y="2628900"/>
            <a:ext cx="3011556" cy="1540565"/>
          </a:xfrm>
          <a:prstGeom prst="curvedConnector3">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2" name="Connector: Curved 11">
            <a:extLst>
              <a:ext uri="{FF2B5EF4-FFF2-40B4-BE49-F238E27FC236}">
                <a16:creationId xmlns:a16="http://schemas.microsoft.com/office/drawing/2014/main" id="{CD8DD37C-4033-1360-4A6C-BE220B8CE845}"/>
              </a:ext>
            </a:extLst>
          </p:cNvPr>
          <p:cNvCxnSpPr/>
          <p:nvPr/>
        </p:nvCxnSpPr>
        <p:spPr>
          <a:xfrm rot="16200000" flipH="1">
            <a:off x="2887317" y="3652630"/>
            <a:ext cx="1093304" cy="834887"/>
          </a:xfrm>
          <a:prstGeom prst="curvedConnector3">
            <a:avLst/>
          </a:prstGeom>
          <a:ln w="57150">
            <a:solidFill>
              <a:srgbClr val="7030A0"/>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729647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C70D-23FF-804C-AE54-C97CFB2B8575}"/>
              </a:ext>
            </a:extLst>
          </p:cNvPr>
          <p:cNvSpPr>
            <a:spLocks noGrp="1"/>
          </p:cNvSpPr>
          <p:nvPr>
            <p:ph type="title"/>
          </p:nvPr>
        </p:nvSpPr>
        <p:spPr>
          <a:xfrm>
            <a:off x="5362162" y="655984"/>
            <a:ext cx="6579703" cy="5232952"/>
          </a:xfrm>
        </p:spPr>
        <p:txBody>
          <a:bodyPr>
            <a:normAutofit fontScale="90000"/>
          </a:bodyPr>
          <a:lstStyle/>
          <a:p>
            <a:pPr algn="l"/>
            <a:br>
              <a:rPr lang="de-AT" sz="3200" b="1" cap="none" dirty="0">
                <a:latin typeface="Cavolini" panose="03000502040302020204" pitchFamily="66" charset="0"/>
                <a:cs typeface="Cavolini" panose="03000502040302020204" pitchFamily="66" charset="0"/>
              </a:rPr>
            </a:br>
            <a:br>
              <a:rPr lang="de-AT" sz="3200" b="1" cap="none" dirty="0">
                <a:latin typeface="Cavolini" panose="03000502040302020204" pitchFamily="66" charset="0"/>
                <a:cs typeface="Cavolini" panose="03000502040302020204" pitchFamily="66" charset="0"/>
              </a:rPr>
            </a:br>
            <a:br>
              <a:rPr lang="de-AT" sz="3200" b="1" cap="none" dirty="0">
                <a:latin typeface="Cavolini" panose="03000502040302020204" pitchFamily="66" charset="0"/>
                <a:cs typeface="Cavolini" panose="03000502040302020204" pitchFamily="66" charset="0"/>
              </a:rPr>
            </a:br>
            <a:br>
              <a:rPr lang="de-AT" sz="3200" b="1" cap="none" dirty="0">
                <a:latin typeface="Cavolini" panose="03000502040302020204" pitchFamily="66" charset="0"/>
                <a:cs typeface="Cavolini" panose="03000502040302020204" pitchFamily="66" charset="0"/>
              </a:rPr>
            </a:br>
            <a:br>
              <a:rPr lang="de-AT" sz="3200" b="1" cap="none" dirty="0">
                <a:latin typeface="Cavolini" panose="03000502040302020204" pitchFamily="66" charset="0"/>
                <a:cs typeface="Cavolini" panose="03000502040302020204" pitchFamily="66" charset="0"/>
              </a:rPr>
            </a:br>
            <a:r>
              <a:rPr lang="de-AT" sz="3200" b="1" cap="none" dirty="0">
                <a:solidFill>
                  <a:schemeClr val="accent2">
                    <a:lumMod val="75000"/>
                  </a:schemeClr>
                </a:solidFill>
                <a:latin typeface="Cavolini" panose="03000502040302020204" pitchFamily="66" charset="0"/>
                <a:cs typeface="Cavolini" panose="03000502040302020204" pitchFamily="66" charset="0"/>
              </a:rPr>
              <a:t>3. Writing a </a:t>
            </a:r>
            <a:r>
              <a:rPr lang="de-AT" sz="3200" b="1" cap="none" dirty="0" err="1">
                <a:solidFill>
                  <a:schemeClr val="accent2">
                    <a:lumMod val="75000"/>
                  </a:schemeClr>
                </a:solidFill>
                <a:latin typeface="Cavolini" panose="03000502040302020204" pitchFamily="66" charset="0"/>
                <a:cs typeface="Cavolini" panose="03000502040302020204" pitchFamily="66" charset="0"/>
              </a:rPr>
              <a:t>first</a:t>
            </a:r>
            <a:r>
              <a:rPr lang="de-AT" sz="3200" b="1" cap="none" dirty="0">
                <a:solidFill>
                  <a:schemeClr val="accent2">
                    <a:lumMod val="75000"/>
                  </a:schemeClr>
                </a:solidFill>
                <a:latin typeface="Cavolini" panose="03000502040302020204" pitchFamily="66" charset="0"/>
                <a:cs typeface="Cavolini" panose="03000502040302020204" pitchFamily="66" charset="0"/>
              </a:rPr>
              <a:t> draft</a:t>
            </a:r>
            <a:br>
              <a:rPr lang="de-AT" sz="3200" b="1" cap="none" dirty="0">
                <a:solidFill>
                  <a:schemeClr val="accent2">
                    <a:lumMod val="75000"/>
                  </a:schemeClr>
                </a:solidFill>
                <a:latin typeface="Cavolini" panose="03000502040302020204" pitchFamily="66" charset="0"/>
                <a:cs typeface="Cavolini" panose="03000502040302020204" pitchFamily="66" charset="0"/>
              </a:rPr>
            </a:br>
            <a:r>
              <a:rPr lang="fr-FR" sz="2000" b="1" cap="none" dirty="0">
                <a:solidFill>
                  <a:schemeClr val="bg1">
                    <a:lumMod val="65000"/>
                  </a:schemeClr>
                </a:solidFill>
                <a:latin typeface="Cavolini" panose="03000502040302020204" pitchFamily="66" charset="0"/>
                <a:cs typeface="Cavolini" panose="03000502040302020204" pitchFamily="66" charset="0"/>
              </a:rPr>
              <a:t>       </a:t>
            </a:r>
            <a:r>
              <a:rPr lang="fr-FR" sz="2000" b="1" cap="none" dirty="0">
                <a:solidFill>
                  <a:schemeClr val="bg1">
                    <a:lumMod val="50000"/>
                  </a:schemeClr>
                </a:solidFill>
                <a:latin typeface="Cavolini" panose="03000502040302020204" pitchFamily="66" charset="0"/>
                <a:cs typeface="Cavolini" panose="03000502040302020204" pitchFamily="66" charset="0"/>
              </a:rPr>
              <a:t>Rédaction d'un premier jet de l’histoire</a:t>
            </a:r>
            <a:br>
              <a:rPr lang="fr-FR" sz="2000" b="1" cap="none" dirty="0">
                <a:solidFill>
                  <a:schemeClr val="bg1">
                    <a:lumMod val="65000"/>
                  </a:schemeClr>
                </a:solidFill>
                <a:latin typeface="Cavolini" panose="03000502040302020204" pitchFamily="66" charset="0"/>
                <a:cs typeface="Cavolini" panose="03000502040302020204" pitchFamily="66" charset="0"/>
              </a:rPr>
            </a:br>
            <a:br>
              <a:rPr lang="de-AT" sz="3200" b="1" cap="none" dirty="0">
                <a:solidFill>
                  <a:schemeClr val="accent2">
                    <a:lumMod val="75000"/>
                  </a:schemeClr>
                </a:solidFill>
                <a:latin typeface="Cavolini" panose="03000502040302020204" pitchFamily="66" charset="0"/>
                <a:cs typeface="Cavolini" panose="03000502040302020204" pitchFamily="66" charset="0"/>
              </a:rPr>
            </a:br>
            <a:r>
              <a:rPr lang="de-AT" sz="3200" b="1" cap="none" dirty="0">
                <a:solidFill>
                  <a:schemeClr val="accent2">
                    <a:lumMod val="75000"/>
                  </a:schemeClr>
                </a:solidFill>
                <a:latin typeface="Cavolini" panose="03000502040302020204" pitchFamily="66" charset="0"/>
                <a:cs typeface="Cavolini" panose="03000502040302020204" pitchFamily="66" charset="0"/>
              </a:rPr>
              <a:t>4. </a:t>
            </a:r>
            <a:r>
              <a:rPr lang="de-AT" sz="3200" b="1" cap="none" dirty="0" err="1">
                <a:solidFill>
                  <a:schemeClr val="accent2">
                    <a:lumMod val="75000"/>
                  </a:schemeClr>
                </a:solidFill>
                <a:latin typeface="Cavolini" panose="03000502040302020204" pitchFamily="66" charset="0"/>
                <a:cs typeface="Cavolini" panose="03000502040302020204" pitchFamily="66" charset="0"/>
              </a:rPr>
              <a:t>Getting</a:t>
            </a:r>
            <a:r>
              <a:rPr lang="de-AT" sz="3200" b="1" cap="none" dirty="0">
                <a:solidFill>
                  <a:schemeClr val="accent2">
                    <a:lumMod val="75000"/>
                  </a:schemeClr>
                </a:solidFill>
                <a:latin typeface="Cavolini" panose="03000502040302020204" pitchFamily="66" charset="0"/>
                <a:cs typeface="Cavolini" panose="03000502040302020204" pitchFamily="66" charset="0"/>
              </a:rPr>
              <a:t> human </a:t>
            </a:r>
            <a:r>
              <a:rPr lang="de-AT" sz="3200" b="1" cap="none" dirty="0" err="1">
                <a:solidFill>
                  <a:schemeClr val="accent2">
                    <a:lumMod val="75000"/>
                  </a:schemeClr>
                </a:solidFill>
                <a:latin typeface="Cavolini" panose="03000502040302020204" pitchFamily="66" charset="0"/>
                <a:cs typeface="Cavolini" panose="03000502040302020204" pitchFamily="66" charset="0"/>
              </a:rPr>
              <a:t>feedback</a:t>
            </a:r>
            <a:br>
              <a:rPr lang="de-AT" sz="3200" b="1" cap="none" dirty="0">
                <a:solidFill>
                  <a:schemeClr val="accent2">
                    <a:lumMod val="75000"/>
                  </a:schemeClr>
                </a:solidFill>
                <a:latin typeface="Cavolini" panose="03000502040302020204" pitchFamily="66" charset="0"/>
                <a:cs typeface="Cavolini" panose="03000502040302020204" pitchFamily="66" charset="0"/>
              </a:rPr>
            </a:br>
            <a:r>
              <a:rPr lang="de-AT" sz="3200" b="1" cap="none" dirty="0">
                <a:solidFill>
                  <a:schemeClr val="bg1">
                    <a:lumMod val="50000"/>
                  </a:schemeClr>
                </a:solidFill>
                <a:latin typeface="Cavolini" panose="03000502040302020204" pitchFamily="66" charset="0"/>
                <a:cs typeface="Cavolini" panose="03000502040302020204" pitchFamily="66" charset="0"/>
              </a:rPr>
              <a:t>    </a:t>
            </a:r>
            <a:r>
              <a:rPr lang="fr-FR" sz="2000" b="1" cap="none" dirty="0">
                <a:solidFill>
                  <a:schemeClr val="bg1">
                    <a:lumMod val="50000"/>
                  </a:schemeClr>
                </a:solidFill>
                <a:latin typeface="Cavolini" panose="03000502040302020204" pitchFamily="66" charset="0"/>
                <a:cs typeface="Cavolini" panose="03000502040302020204" pitchFamily="66" charset="0"/>
              </a:rPr>
              <a:t>Recueillir des commentaires humains</a:t>
            </a:r>
            <a:br>
              <a:rPr lang="de-AT" sz="3100" b="1" cap="none" dirty="0">
                <a:solidFill>
                  <a:schemeClr val="accent2">
                    <a:lumMod val="75000"/>
                  </a:schemeClr>
                </a:solidFill>
                <a:latin typeface="Cavolini" panose="03000502040302020204" pitchFamily="66" charset="0"/>
                <a:cs typeface="Cavolini" panose="03000502040302020204" pitchFamily="66" charset="0"/>
              </a:rPr>
            </a:br>
            <a:br>
              <a:rPr lang="de-AT" sz="2200" b="1" cap="none" dirty="0">
                <a:solidFill>
                  <a:schemeClr val="accent2">
                    <a:lumMod val="75000"/>
                  </a:schemeClr>
                </a:solidFill>
                <a:latin typeface="Cavolini" panose="03000502040302020204" pitchFamily="66" charset="0"/>
                <a:cs typeface="Cavolini" panose="03000502040302020204" pitchFamily="66" charset="0"/>
              </a:rPr>
            </a:br>
            <a:r>
              <a:rPr lang="de-AT" sz="3200" b="1" cap="none" dirty="0">
                <a:solidFill>
                  <a:schemeClr val="accent2">
                    <a:lumMod val="75000"/>
                  </a:schemeClr>
                </a:solidFill>
                <a:latin typeface="Cavolini" panose="03000502040302020204" pitchFamily="66" charset="0"/>
                <a:cs typeface="Cavolini" panose="03000502040302020204" pitchFamily="66" charset="0"/>
              </a:rPr>
              <a:t>5. </a:t>
            </a:r>
            <a:r>
              <a:rPr lang="de-AT" sz="3200" b="1" cap="none" dirty="0" err="1">
                <a:solidFill>
                  <a:schemeClr val="accent2">
                    <a:lumMod val="75000"/>
                  </a:schemeClr>
                </a:solidFill>
                <a:latin typeface="Cavolini" panose="03000502040302020204" pitchFamily="66" charset="0"/>
                <a:cs typeface="Cavolini" panose="03000502040302020204" pitchFamily="66" charset="0"/>
              </a:rPr>
              <a:t>Revising</a:t>
            </a:r>
            <a:r>
              <a:rPr lang="de-AT" sz="3200" b="1" cap="none" dirty="0">
                <a:solidFill>
                  <a:schemeClr val="accent2">
                    <a:lumMod val="75000"/>
                  </a:schemeClr>
                </a:solidFill>
                <a:latin typeface="Cavolini" panose="03000502040302020204" pitchFamily="66" charset="0"/>
                <a:cs typeface="Cavolini" panose="03000502040302020204" pitchFamily="66" charset="0"/>
              </a:rPr>
              <a:t> </a:t>
            </a:r>
            <a:r>
              <a:rPr lang="de-AT" sz="3200" b="1" cap="none" dirty="0" err="1">
                <a:solidFill>
                  <a:schemeClr val="accent2">
                    <a:lumMod val="75000"/>
                  </a:schemeClr>
                </a:solidFill>
                <a:latin typeface="Cavolini" panose="03000502040302020204" pitchFamily="66" charset="0"/>
                <a:cs typeface="Cavolini" panose="03000502040302020204" pitchFamily="66" charset="0"/>
              </a:rPr>
              <a:t>the</a:t>
            </a:r>
            <a:r>
              <a:rPr lang="de-AT" sz="3200" b="1" cap="none" dirty="0">
                <a:solidFill>
                  <a:schemeClr val="accent2">
                    <a:lumMod val="75000"/>
                  </a:schemeClr>
                </a:solidFill>
                <a:latin typeface="Cavolini" panose="03000502040302020204" pitchFamily="66" charset="0"/>
                <a:cs typeface="Cavolini" panose="03000502040302020204" pitchFamily="66" charset="0"/>
              </a:rPr>
              <a:t> </a:t>
            </a:r>
            <a:r>
              <a:rPr lang="de-AT" sz="3200" b="1" cap="none" dirty="0" err="1">
                <a:solidFill>
                  <a:schemeClr val="accent2">
                    <a:lumMod val="75000"/>
                  </a:schemeClr>
                </a:solidFill>
                <a:latin typeface="Cavolini" panose="03000502040302020204" pitchFamily="66" charset="0"/>
                <a:cs typeface="Cavolini" panose="03000502040302020204" pitchFamily="66" charset="0"/>
              </a:rPr>
              <a:t>story</a:t>
            </a:r>
            <a:r>
              <a:rPr lang="de-AT" sz="3200" b="1" cap="none" dirty="0">
                <a:solidFill>
                  <a:schemeClr val="accent2">
                    <a:lumMod val="75000"/>
                  </a:schemeClr>
                </a:solidFill>
                <a:latin typeface="Cavolini" panose="03000502040302020204" pitchFamily="66" charset="0"/>
                <a:cs typeface="Cavolini" panose="03000502040302020204" pitchFamily="66" charset="0"/>
              </a:rPr>
              <a:t> </a:t>
            </a:r>
            <a:r>
              <a:rPr lang="de-AT" sz="2000" b="1" cap="none" dirty="0" err="1">
                <a:solidFill>
                  <a:schemeClr val="bg1">
                    <a:lumMod val="50000"/>
                  </a:schemeClr>
                </a:solidFill>
                <a:latin typeface="Cavolini" panose="03000502040302020204" pitchFamily="66" charset="0"/>
                <a:cs typeface="Cavolini" panose="03000502040302020204" pitchFamily="66" charset="0"/>
              </a:rPr>
              <a:t>Réviser</a:t>
            </a:r>
            <a:r>
              <a:rPr lang="de-AT" sz="2000" b="1" cap="none" dirty="0">
                <a:solidFill>
                  <a:schemeClr val="bg1">
                    <a:lumMod val="50000"/>
                  </a:schemeClr>
                </a:solidFill>
                <a:latin typeface="Cavolini" panose="03000502040302020204" pitchFamily="66" charset="0"/>
                <a:cs typeface="Cavolini" panose="03000502040302020204" pitchFamily="66" charset="0"/>
              </a:rPr>
              <a:t> </a:t>
            </a:r>
            <a:r>
              <a:rPr lang="de-AT" sz="2000" b="1" cap="none" dirty="0" err="1">
                <a:solidFill>
                  <a:schemeClr val="bg1">
                    <a:lumMod val="50000"/>
                  </a:schemeClr>
                </a:solidFill>
                <a:latin typeface="Cavolini" panose="03000502040302020204" pitchFamily="66" charset="0"/>
                <a:cs typeface="Cavolini" panose="03000502040302020204" pitchFamily="66" charset="0"/>
              </a:rPr>
              <a:t>l'histoire</a:t>
            </a:r>
            <a:br>
              <a:rPr lang="de-AT" sz="3200" b="1" cap="none" dirty="0">
                <a:solidFill>
                  <a:schemeClr val="accent2">
                    <a:lumMod val="75000"/>
                  </a:schemeClr>
                </a:solidFill>
                <a:latin typeface="Cavolini" panose="03000502040302020204" pitchFamily="66" charset="0"/>
                <a:cs typeface="Cavolini" panose="03000502040302020204" pitchFamily="66" charset="0"/>
              </a:rPr>
            </a:br>
            <a:br>
              <a:rPr lang="de-AT" sz="3200" b="1" cap="none" dirty="0">
                <a:latin typeface="Cavolini" panose="03000502040302020204" pitchFamily="66" charset="0"/>
                <a:cs typeface="Cavolini" panose="03000502040302020204" pitchFamily="66" charset="0"/>
              </a:rPr>
            </a:br>
            <a:r>
              <a:rPr lang="de-AT" sz="3200" b="1" cap="none" dirty="0">
                <a:solidFill>
                  <a:srgbClr val="7030A0"/>
                </a:solidFill>
                <a:latin typeface="Cavolini" panose="03000502040302020204" pitchFamily="66" charset="0"/>
                <a:cs typeface="Cavolini" panose="03000502040302020204" pitchFamily="66" charset="0"/>
              </a:rPr>
              <a:t>6. </a:t>
            </a:r>
            <a:r>
              <a:rPr lang="de-AT" sz="3200" b="1" cap="none" dirty="0" err="1">
                <a:solidFill>
                  <a:srgbClr val="7030A0"/>
                </a:solidFill>
                <a:latin typeface="Cavolini" panose="03000502040302020204" pitchFamily="66" charset="0"/>
                <a:cs typeface="Cavolini" panose="03000502040302020204" pitchFamily="66" charset="0"/>
              </a:rPr>
              <a:t>Producing</a:t>
            </a:r>
            <a:r>
              <a:rPr lang="de-AT" sz="3200" b="1" cap="none" dirty="0">
                <a:solidFill>
                  <a:srgbClr val="7030A0"/>
                </a:solidFill>
                <a:latin typeface="Cavolini" panose="03000502040302020204" pitchFamily="66" charset="0"/>
                <a:cs typeface="Cavolini" panose="03000502040302020204" pitchFamily="66" charset="0"/>
              </a:rPr>
              <a:t> an AI </a:t>
            </a:r>
            <a:r>
              <a:rPr lang="de-AT" sz="3200" b="1" cap="none" dirty="0" err="1">
                <a:solidFill>
                  <a:srgbClr val="7030A0"/>
                </a:solidFill>
                <a:latin typeface="Cavolini" panose="03000502040302020204" pitchFamily="66" charset="0"/>
                <a:cs typeface="Cavolini" panose="03000502040302020204" pitchFamily="66" charset="0"/>
              </a:rPr>
              <a:t>storybook</a:t>
            </a:r>
            <a:br>
              <a:rPr lang="de-AT" sz="3200" b="1" cap="none" dirty="0">
                <a:solidFill>
                  <a:srgbClr val="7030A0"/>
                </a:solidFill>
                <a:latin typeface="Cavolini" panose="03000502040302020204" pitchFamily="66" charset="0"/>
                <a:cs typeface="Cavolini" panose="03000502040302020204" pitchFamily="66" charset="0"/>
              </a:rPr>
            </a:br>
            <a:r>
              <a:rPr lang="de-AT" sz="3200" b="1" cap="none" dirty="0">
                <a:solidFill>
                  <a:srgbClr val="7030A0"/>
                </a:solidFill>
                <a:latin typeface="Cavolini" panose="03000502040302020204" pitchFamily="66" charset="0"/>
                <a:cs typeface="Cavolini" panose="03000502040302020204" pitchFamily="66" charset="0"/>
              </a:rPr>
              <a:t>    </a:t>
            </a:r>
            <a:r>
              <a:rPr lang="fr-FR" sz="2000" b="1" cap="none" dirty="0">
                <a:solidFill>
                  <a:schemeClr val="bg1">
                    <a:lumMod val="50000"/>
                  </a:schemeClr>
                </a:solidFill>
                <a:latin typeface="Cavolini" panose="03000502040302020204" pitchFamily="66" charset="0"/>
                <a:cs typeface="Cavolini" panose="03000502040302020204" pitchFamily="66" charset="0"/>
              </a:rPr>
              <a:t>Créer un livre illustré généré par l'IA</a:t>
            </a:r>
            <a:br>
              <a:rPr lang="de-AT" sz="3200" b="1" cap="none" dirty="0">
                <a:solidFill>
                  <a:schemeClr val="bg1">
                    <a:lumMod val="50000"/>
                  </a:schemeClr>
                </a:solidFill>
                <a:latin typeface="Cavolini" panose="03000502040302020204" pitchFamily="66" charset="0"/>
                <a:cs typeface="Cavolini" panose="03000502040302020204" pitchFamily="66" charset="0"/>
              </a:rPr>
            </a:br>
            <a:br>
              <a:rPr lang="de-AT" sz="3200" b="1" cap="none" dirty="0">
                <a:latin typeface="Cavolini" panose="03000502040302020204" pitchFamily="66" charset="0"/>
                <a:cs typeface="Cavolini" panose="03000502040302020204" pitchFamily="66" charset="0"/>
              </a:rPr>
            </a:br>
            <a:r>
              <a:rPr lang="de-AT" sz="3200" b="1" cap="none" dirty="0">
                <a:solidFill>
                  <a:srgbClr val="7030A0"/>
                </a:solidFill>
                <a:latin typeface="Cavolini" panose="03000502040302020204" pitchFamily="66" charset="0"/>
                <a:cs typeface="Cavolini" panose="03000502040302020204" pitchFamily="66" charset="0"/>
              </a:rPr>
              <a:t>7. Critical </a:t>
            </a:r>
            <a:r>
              <a:rPr lang="de-AT" sz="3200" b="1" cap="none" dirty="0" err="1">
                <a:solidFill>
                  <a:srgbClr val="7030A0"/>
                </a:solidFill>
                <a:latin typeface="Cavolini" panose="03000502040302020204" pitchFamily="66" charset="0"/>
                <a:cs typeface="Cavolini" panose="03000502040302020204" pitchFamily="66" charset="0"/>
              </a:rPr>
              <a:t>reading</a:t>
            </a:r>
            <a:r>
              <a:rPr lang="de-AT" sz="3200" b="1" cap="none" dirty="0">
                <a:solidFill>
                  <a:srgbClr val="7030A0"/>
                </a:solidFill>
                <a:latin typeface="Cavolini" panose="03000502040302020204" pitchFamily="66" charset="0"/>
                <a:cs typeface="Cavolini" panose="03000502040302020204" pitchFamily="66" charset="0"/>
              </a:rPr>
              <a:t> </a:t>
            </a:r>
            <a:r>
              <a:rPr lang="de-AT" sz="3200" b="1" cap="none" dirty="0" err="1">
                <a:solidFill>
                  <a:srgbClr val="7030A0"/>
                </a:solidFill>
                <a:latin typeface="Cavolini" panose="03000502040302020204" pitchFamily="66" charset="0"/>
                <a:cs typeface="Cavolini" panose="03000502040302020204" pitchFamily="66" charset="0"/>
              </a:rPr>
              <a:t>of</a:t>
            </a:r>
            <a:r>
              <a:rPr lang="de-AT" sz="3200" b="1" cap="none" dirty="0">
                <a:solidFill>
                  <a:srgbClr val="7030A0"/>
                </a:solidFill>
                <a:latin typeface="Cavolini" panose="03000502040302020204" pitchFamily="66" charset="0"/>
                <a:cs typeface="Cavolini" panose="03000502040302020204" pitchFamily="66" charset="0"/>
              </a:rPr>
              <a:t> </a:t>
            </a:r>
            <a:r>
              <a:rPr lang="de-AT" sz="3200" b="1" cap="none" dirty="0" err="1">
                <a:solidFill>
                  <a:srgbClr val="7030A0"/>
                </a:solidFill>
                <a:latin typeface="Cavolini" panose="03000502040302020204" pitchFamily="66" charset="0"/>
                <a:cs typeface="Cavolini" panose="03000502040302020204" pitchFamily="66" charset="0"/>
              </a:rPr>
              <a:t>the</a:t>
            </a:r>
            <a:r>
              <a:rPr lang="de-AT" sz="3200" b="1" cap="none" dirty="0">
                <a:solidFill>
                  <a:srgbClr val="7030A0"/>
                </a:solidFill>
                <a:latin typeface="Cavolini" panose="03000502040302020204" pitchFamily="66" charset="0"/>
                <a:cs typeface="Cavolini" panose="03000502040302020204" pitchFamily="66" charset="0"/>
              </a:rPr>
              <a:t> AI </a:t>
            </a:r>
            <a:r>
              <a:rPr lang="de-AT" sz="3200" b="1" cap="none" dirty="0" err="1">
                <a:solidFill>
                  <a:srgbClr val="7030A0"/>
                </a:solidFill>
                <a:latin typeface="Cavolini" panose="03000502040302020204" pitchFamily="66" charset="0"/>
                <a:cs typeface="Cavolini" panose="03000502040302020204" pitchFamily="66" charset="0"/>
              </a:rPr>
              <a:t>version</a:t>
            </a:r>
            <a:r>
              <a:rPr lang="de-AT" sz="3200" b="1" cap="none" dirty="0">
                <a:solidFill>
                  <a:srgbClr val="7030A0"/>
                </a:solidFill>
                <a:latin typeface="Cavolini" panose="03000502040302020204" pitchFamily="66" charset="0"/>
                <a:cs typeface="Cavolini" panose="03000502040302020204" pitchFamily="66" charset="0"/>
              </a:rPr>
              <a:t> </a:t>
            </a:r>
            <a:r>
              <a:rPr lang="fr-FR" sz="2000" b="1" cap="none" dirty="0">
                <a:solidFill>
                  <a:schemeClr val="bg1">
                    <a:lumMod val="50000"/>
                  </a:schemeClr>
                </a:solidFill>
                <a:latin typeface="Cavolini" panose="03000502040302020204" pitchFamily="66" charset="0"/>
                <a:cs typeface="Cavolini" panose="03000502040302020204" pitchFamily="66" charset="0"/>
              </a:rPr>
              <a:t>Lecture critique de la version générée par l'IA</a:t>
            </a:r>
            <a:br>
              <a:rPr lang="de-AT" sz="2000" b="1" cap="none" dirty="0">
                <a:solidFill>
                  <a:schemeClr val="bg1">
                    <a:lumMod val="65000"/>
                  </a:schemeClr>
                </a:solidFill>
                <a:latin typeface="Cavolini" panose="03000502040302020204" pitchFamily="66" charset="0"/>
                <a:cs typeface="Cavolini" panose="03000502040302020204" pitchFamily="66" charset="0"/>
              </a:rPr>
            </a:br>
            <a:br>
              <a:rPr lang="de-AT" sz="2000" cap="none" dirty="0">
                <a:solidFill>
                  <a:schemeClr val="bg1">
                    <a:lumMod val="65000"/>
                  </a:schemeClr>
                </a:solidFill>
                <a:latin typeface="Cavolini" panose="03000502040302020204" pitchFamily="66" charset="0"/>
                <a:cs typeface="Cavolini" panose="03000502040302020204" pitchFamily="66" charset="0"/>
              </a:rPr>
            </a:br>
            <a:br>
              <a:rPr lang="de-AT" cap="none" dirty="0">
                <a:latin typeface="Cavolini" panose="03000502040302020204" pitchFamily="66" charset="0"/>
                <a:cs typeface="Cavolini" panose="03000502040302020204" pitchFamily="66" charset="0"/>
              </a:rPr>
            </a:br>
            <a:br>
              <a:rPr lang="de-AT" cap="none" dirty="0">
                <a:latin typeface="Cavolini" panose="03000502040302020204" pitchFamily="66" charset="0"/>
                <a:cs typeface="Cavolini" panose="03000502040302020204" pitchFamily="66" charset="0"/>
              </a:rPr>
            </a:br>
            <a:br>
              <a:rPr lang="de-AT" cap="none" dirty="0">
                <a:latin typeface="Cavolini" panose="03000502040302020204" pitchFamily="66" charset="0"/>
                <a:cs typeface="Cavolini" panose="03000502040302020204" pitchFamily="66" charset="0"/>
              </a:rPr>
            </a:br>
            <a:endParaRPr lang="en-AT" cap="none" dirty="0">
              <a:latin typeface="Cavolini" panose="03000502040302020204" pitchFamily="66" charset="0"/>
              <a:cs typeface="Cavolini" panose="03000502040302020204" pitchFamily="66" charset="0"/>
            </a:endParaRPr>
          </a:p>
        </p:txBody>
      </p:sp>
      <p:pic>
        <p:nvPicPr>
          <p:cNvPr id="4" name="Picture 3">
            <a:extLst>
              <a:ext uri="{FF2B5EF4-FFF2-40B4-BE49-F238E27FC236}">
                <a16:creationId xmlns:a16="http://schemas.microsoft.com/office/drawing/2014/main" id="{29A8D3CF-3656-CC36-BE5C-CA418A31F24F}"/>
              </a:ext>
            </a:extLst>
          </p:cNvPr>
          <p:cNvPicPr>
            <a:picLocks noChangeAspect="1"/>
          </p:cNvPicPr>
          <p:nvPr/>
        </p:nvPicPr>
        <p:blipFill>
          <a:blip r:embed="rId2"/>
          <a:stretch>
            <a:fillRect/>
          </a:stretch>
        </p:blipFill>
        <p:spPr>
          <a:xfrm>
            <a:off x="808222" y="534034"/>
            <a:ext cx="4381504" cy="6187108"/>
          </a:xfrm>
          <a:prstGeom prst="rect">
            <a:avLst/>
          </a:prstGeom>
        </p:spPr>
      </p:pic>
    </p:spTree>
    <p:extLst>
      <p:ext uri="{BB962C8B-B14F-4D97-AF65-F5344CB8AC3E}">
        <p14:creationId xmlns:p14="http://schemas.microsoft.com/office/powerpoint/2010/main" val="1768370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6E9F-6D08-3786-A403-EE7294FBE016}"/>
              </a:ext>
            </a:extLst>
          </p:cNvPr>
          <p:cNvSpPr>
            <a:spLocks noGrp="1"/>
          </p:cNvSpPr>
          <p:nvPr>
            <p:ph type="title"/>
          </p:nvPr>
        </p:nvSpPr>
        <p:spPr>
          <a:xfrm>
            <a:off x="1082740" y="146943"/>
            <a:ext cx="10364451" cy="718296"/>
          </a:xfrm>
        </p:spPr>
        <p:txBody>
          <a:bodyPr>
            <a:normAutofit fontScale="90000"/>
          </a:bodyPr>
          <a:lstStyle/>
          <a:p>
            <a:r>
              <a:rPr lang="de-AT" sz="3200" b="1" dirty="0" err="1">
                <a:latin typeface="Cavolini" panose="03000502040302020204" pitchFamily="66" charset="0"/>
                <a:cs typeface="Cavolini" panose="03000502040302020204" pitchFamily="66" charset="0"/>
              </a:rPr>
              <a:t>Comparing</a:t>
            </a:r>
            <a:r>
              <a:rPr lang="de-AT" sz="3200" b="1" dirty="0">
                <a:latin typeface="Cavolini" panose="03000502040302020204" pitchFamily="66" charset="0"/>
                <a:cs typeface="Cavolini" panose="03000502040302020204" pitchFamily="66" charset="0"/>
              </a:rPr>
              <a:t> </a:t>
            </a:r>
            <a:r>
              <a:rPr lang="de-AT" sz="3200" b="1" dirty="0" err="1">
                <a:latin typeface="Cavolini" panose="03000502040302020204" pitchFamily="66" charset="0"/>
                <a:cs typeface="Cavolini" panose="03000502040302020204" pitchFamily="66" charset="0"/>
              </a:rPr>
              <a:t>the</a:t>
            </a:r>
            <a:r>
              <a:rPr lang="de-AT" sz="3200" b="1" dirty="0">
                <a:latin typeface="Cavolini" panose="03000502040302020204" pitchFamily="66" charset="0"/>
                <a:cs typeface="Cavolini" panose="03000502040302020204" pitchFamily="66" charset="0"/>
              </a:rPr>
              <a:t> </a:t>
            </a:r>
            <a:r>
              <a:rPr lang="de-AT" sz="3200" b="1" dirty="0" err="1">
                <a:latin typeface="Cavolini" panose="03000502040302020204" pitchFamily="66" charset="0"/>
                <a:cs typeface="Cavolini" panose="03000502040302020204" pitchFamily="66" charset="0"/>
              </a:rPr>
              <a:t>two</a:t>
            </a:r>
            <a:r>
              <a:rPr lang="de-AT" sz="3200" b="1" dirty="0">
                <a:latin typeface="Cavolini" panose="03000502040302020204" pitchFamily="66" charset="0"/>
                <a:cs typeface="Cavolini" panose="03000502040302020204" pitchFamily="66" charset="0"/>
              </a:rPr>
              <a:t> </a:t>
            </a:r>
            <a:r>
              <a:rPr lang="de-AT" sz="3200" b="1" dirty="0" err="1">
                <a:latin typeface="Cavolini" panose="03000502040302020204" pitchFamily="66" charset="0"/>
                <a:cs typeface="Cavolini" panose="03000502040302020204" pitchFamily="66" charset="0"/>
              </a:rPr>
              <a:t>versions</a:t>
            </a:r>
            <a:r>
              <a:rPr lang="de-AT" sz="3200" b="1" dirty="0">
                <a:latin typeface="Cavolini" panose="03000502040302020204" pitchFamily="66" charset="0"/>
                <a:cs typeface="Cavolini" panose="03000502040302020204" pitchFamily="66" charset="0"/>
              </a:rPr>
              <a:t> </a:t>
            </a:r>
            <a:br>
              <a:rPr lang="de-AT" sz="3200" b="1" dirty="0">
                <a:latin typeface="Cavolini" panose="03000502040302020204" pitchFamily="66" charset="0"/>
                <a:cs typeface="Cavolini" panose="03000502040302020204" pitchFamily="66" charset="0"/>
              </a:rPr>
            </a:br>
            <a:r>
              <a:rPr lang="de-AT" sz="2000" b="1" dirty="0" err="1">
                <a:solidFill>
                  <a:schemeClr val="bg1">
                    <a:lumMod val="50000"/>
                  </a:schemeClr>
                </a:solidFill>
                <a:latin typeface="Cavolini" panose="03000502040302020204" pitchFamily="66" charset="0"/>
                <a:cs typeface="Cavolini" panose="03000502040302020204" pitchFamily="66" charset="0"/>
              </a:rPr>
              <a:t>comparer</a:t>
            </a:r>
            <a:r>
              <a:rPr lang="de-AT" sz="2000" b="1" dirty="0">
                <a:solidFill>
                  <a:schemeClr val="bg1">
                    <a:lumMod val="50000"/>
                  </a:schemeClr>
                </a:solidFill>
                <a:latin typeface="Cavolini" panose="03000502040302020204" pitchFamily="66" charset="0"/>
                <a:cs typeface="Cavolini" panose="03000502040302020204" pitchFamily="66" charset="0"/>
              </a:rPr>
              <a:t> </a:t>
            </a:r>
            <a:r>
              <a:rPr lang="de-AT" sz="2000" b="1" dirty="0" err="1">
                <a:solidFill>
                  <a:schemeClr val="bg1">
                    <a:lumMod val="50000"/>
                  </a:schemeClr>
                </a:solidFill>
                <a:latin typeface="Cavolini" panose="03000502040302020204" pitchFamily="66" charset="0"/>
                <a:cs typeface="Cavolini" panose="03000502040302020204" pitchFamily="66" charset="0"/>
              </a:rPr>
              <a:t>les</a:t>
            </a:r>
            <a:r>
              <a:rPr lang="de-AT" sz="2000" b="1" dirty="0">
                <a:solidFill>
                  <a:schemeClr val="bg1">
                    <a:lumMod val="50000"/>
                  </a:schemeClr>
                </a:solidFill>
                <a:latin typeface="Cavolini" panose="03000502040302020204" pitchFamily="66" charset="0"/>
                <a:cs typeface="Cavolini" panose="03000502040302020204" pitchFamily="66" charset="0"/>
              </a:rPr>
              <a:t> deux </a:t>
            </a:r>
            <a:r>
              <a:rPr lang="de-AT" sz="2000" b="1" dirty="0" err="1">
                <a:solidFill>
                  <a:schemeClr val="bg1">
                    <a:lumMod val="50000"/>
                  </a:schemeClr>
                </a:solidFill>
                <a:latin typeface="Cavolini" panose="03000502040302020204" pitchFamily="66" charset="0"/>
                <a:cs typeface="Cavolini" panose="03000502040302020204" pitchFamily="66" charset="0"/>
              </a:rPr>
              <a:t>versions</a:t>
            </a:r>
            <a:endParaRPr lang="en-AT" sz="3200" b="1" dirty="0">
              <a:solidFill>
                <a:schemeClr val="bg1">
                  <a:lumMod val="50000"/>
                </a:schemeClr>
              </a:solidFill>
              <a:latin typeface="Cavolini" panose="03000502040302020204" pitchFamily="66" charset="0"/>
              <a:cs typeface="Cavolini" panose="03000502040302020204" pitchFamily="66" charset="0"/>
            </a:endParaRPr>
          </a:p>
        </p:txBody>
      </p:sp>
      <p:sp>
        <p:nvSpPr>
          <p:cNvPr id="3" name="Text Placeholder 2">
            <a:extLst>
              <a:ext uri="{FF2B5EF4-FFF2-40B4-BE49-F238E27FC236}">
                <a16:creationId xmlns:a16="http://schemas.microsoft.com/office/drawing/2014/main" id="{A2A12A56-6440-B230-F720-2F67C882568C}"/>
              </a:ext>
            </a:extLst>
          </p:cNvPr>
          <p:cNvSpPr>
            <a:spLocks noGrp="1"/>
          </p:cNvSpPr>
          <p:nvPr>
            <p:ph type="body" idx="1"/>
          </p:nvPr>
        </p:nvSpPr>
        <p:spPr>
          <a:xfrm>
            <a:off x="1082740" y="701244"/>
            <a:ext cx="4873474" cy="679994"/>
          </a:xfrm>
        </p:spPr>
        <p:txBody>
          <a:bodyPr/>
          <a:lstStyle/>
          <a:p>
            <a:r>
              <a:rPr lang="de-AT" b="1" cap="none" dirty="0">
                <a:solidFill>
                  <a:schemeClr val="accent2">
                    <a:lumMod val="75000"/>
                  </a:schemeClr>
                </a:solidFill>
                <a:latin typeface="Cavolini" panose="03000502040302020204" pitchFamily="66" charset="0"/>
                <a:cs typeface="Cavolini" panose="03000502040302020204" pitchFamily="66" charset="0"/>
              </a:rPr>
              <a:t>Student </a:t>
            </a:r>
            <a:r>
              <a:rPr lang="de-AT" b="1" cap="none" dirty="0" err="1">
                <a:solidFill>
                  <a:schemeClr val="accent2">
                    <a:lumMod val="75000"/>
                  </a:schemeClr>
                </a:solidFill>
                <a:latin typeface="Cavolini" panose="03000502040302020204" pitchFamily="66" charset="0"/>
                <a:cs typeface="Cavolini" panose="03000502040302020204" pitchFamily="66" charset="0"/>
              </a:rPr>
              <a:t>Example</a:t>
            </a:r>
            <a:r>
              <a:rPr lang="de-AT" b="1" cap="none" dirty="0">
                <a:solidFill>
                  <a:schemeClr val="accent2">
                    <a:lumMod val="75000"/>
                  </a:schemeClr>
                </a:solidFill>
                <a:latin typeface="Cavolini" panose="03000502040302020204" pitchFamily="66" charset="0"/>
                <a:cs typeface="Cavolini" panose="03000502040302020204" pitchFamily="66" charset="0"/>
              </a:rPr>
              <a:t>: A2</a:t>
            </a:r>
            <a:endParaRPr lang="en-AT" b="1" cap="none" dirty="0">
              <a:solidFill>
                <a:schemeClr val="accent2">
                  <a:lumMod val="75000"/>
                </a:schemeClr>
              </a:solidFill>
              <a:latin typeface="Cavolini" panose="03000502040302020204" pitchFamily="66" charset="0"/>
              <a:cs typeface="Cavolini" panose="03000502040302020204" pitchFamily="66" charset="0"/>
            </a:endParaRPr>
          </a:p>
        </p:txBody>
      </p:sp>
      <p:sp>
        <p:nvSpPr>
          <p:cNvPr id="4" name="Content Placeholder 3">
            <a:extLst>
              <a:ext uri="{FF2B5EF4-FFF2-40B4-BE49-F238E27FC236}">
                <a16:creationId xmlns:a16="http://schemas.microsoft.com/office/drawing/2014/main" id="{95797CA0-162E-D95C-B876-90A6917DE0ED}"/>
              </a:ext>
            </a:extLst>
          </p:cNvPr>
          <p:cNvSpPr>
            <a:spLocks noGrp="1"/>
          </p:cNvSpPr>
          <p:nvPr>
            <p:ph sz="quarter" idx="13"/>
          </p:nvPr>
        </p:nvSpPr>
        <p:spPr>
          <a:xfrm>
            <a:off x="273326" y="1575352"/>
            <a:ext cx="8875644" cy="4731025"/>
          </a:xfrm>
        </p:spPr>
        <p:txBody>
          <a:bodyPr>
            <a:noAutofit/>
          </a:bodyPr>
          <a:lstStyle/>
          <a:p>
            <a:pPr marL="0" indent="0">
              <a:buNone/>
            </a:pPr>
            <a:r>
              <a:rPr lang="en-US" sz="1600" b="1" cap="none" dirty="0"/>
              <a:t>You won’t believe what happened to me last week. </a:t>
            </a:r>
            <a:r>
              <a:rPr lang="en-US" sz="1600" cap="none" dirty="0"/>
              <a:t>On a nice day I sat with my gran in the park. Gran is an alien. She told me that we could travel to a cool fantasy planet. She gave me a travel ticket. The next day we flew to this planet with a flying carpet. We only took water with us, because the trip only took two hours. We visited the moon and all the other planets and then we landed on my fantasy planet.</a:t>
            </a:r>
            <a:endParaRPr lang="en-AT" sz="1600" cap="none" dirty="0"/>
          </a:p>
          <a:p>
            <a:pPr marL="0" indent="0">
              <a:buNone/>
            </a:pPr>
            <a:r>
              <a:rPr lang="en-US" sz="1600" cap="none" dirty="0"/>
              <a:t>My fantasy planet was white, but gran painted it in  lots of colors. We landed in front of a castle. The castle was made of crystal. Lots of animals sat in front of the castle and greeted us. One animal was half bear and half lion and had wings. It gave me a feather from its wings. </a:t>
            </a:r>
            <a:endParaRPr lang="en-AT" sz="1600" cap="none" dirty="0"/>
          </a:p>
          <a:p>
            <a:pPr marL="0" indent="0">
              <a:buNone/>
            </a:pPr>
            <a:r>
              <a:rPr lang="en-US" sz="1600" cap="none" dirty="0"/>
              <a:t>My brother said “I am hungry”. Gran said, “Just go up the stairs and get some food.”</a:t>
            </a:r>
            <a:endParaRPr lang="en-AT" sz="1600" cap="none" dirty="0"/>
          </a:p>
          <a:p>
            <a:pPr marL="0" indent="0">
              <a:buNone/>
            </a:pPr>
            <a:r>
              <a:rPr lang="en-US" sz="1600" cap="none" dirty="0"/>
              <a:t>We both ran to the steps and when I put my foot on the first step, I heard some music. Each step made a different sound. There were about 1000 steps. On top of the stairs we found lots of food: strange fruits, pink and green cakes and blue sausages. Everything was really good.</a:t>
            </a:r>
            <a:endParaRPr lang="en-AT" sz="1600" cap="none" dirty="0"/>
          </a:p>
          <a:p>
            <a:pPr marL="0" indent="0">
              <a:buNone/>
            </a:pPr>
            <a:r>
              <a:rPr lang="en-US" sz="1600" cap="none" dirty="0"/>
              <a:t>Then gran took us to the beach. The water was pink and the sand was green. We screamed and played in the water until we were tired. Then gran clapped her hands and we flew back home. </a:t>
            </a:r>
            <a:endParaRPr lang="en-AT" sz="1600" cap="none" dirty="0"/>
          </a:p>
          <a:p>
            <a:pPr marL="0" indent="0">
              <a:buNone/>
            </a:pPr>
            <a:r>
              <a:rPr lang="en-US" sz="1600" cap="none" dirty="0"/>
              <a:t>This was the coolest trip in my life.</a:t>
            </a:r>
            <a:endParaRPr lang="en-AT" sz="1600" cap="none" dirty="0"/>
          </a:p>
          <a:p>
            <a:endParaRPr lang="en-AT" sz="1400" dirty="0"/>
          </a:p>
        </p:txBody>
      </p:sp>
      <p:sp>
        <p:nvSpPr>
          <p:cNvPr id="5" name="Text Placeholder 4">
            <a:extLst>
              <a:ext uri="{FF2B5EF4-FFF2-40B4-BE49-F238E27FC236}">
                <a16:creationId xmlns:a16="http://schemas.microsoft.com/office/drawing/2014/main" id="{AEC6958B-EF6E-3838-CEC4-3E6F09974CE5}"/>
              </a:ext>
            </a:extLst>
          </p:cNvPr>
          <p:cNvSpPr>
            <a:spLocks noGrp="1"/>
          </p:cNvSpPr>
          <p:nvPr>
            <p:ph type="body" sz="quarter" idx="3"/>
          </p:nvPr>
        </p:nvSpPr>
        <p:spPr>
          <a:xfrm>
            <a:off x="8681831" y="741001"/>
            <a:ext cx="3380962" cy="679994"/>
          </a:xfrm>
        </p:spPr>
        <p:txBody>
          <a:bodyPr/>
          <a:lstStyle/>
          <a:p>
            <a:r>
              <a:rPr lang="de-AT" b="1" cap="none" dirty="0">
                <a:solidFill>
                  <a:srgbClr val="7030A0"/>
                </a:solidFill>
                <a:latin typeface="Cavolini" panose="03000502040302020204" pitchFamily="66" charset="0"/>
                <a:cs typeface="Cavolini" panose="03000502040302020204" pitchFamily="66" charset="0"/>
              </a:rPr>
              <a:t>Gemini </a:t>
            </a:r>
            <a:r>
              <a:rPr lang="de-AT" b="1" cap="none" dirty="0" err="1">
                <a:solidFill>
                  <a:srgbClr val="7030A0"/>
                </a:solidFill>
                <a:latin typeface="Cavolini" panose="03000502040302020204" pitchFamily="66" charset="0"/>
                <a:cs typeface="Cavolini" panose="03000502040302020204" pitchFamily="66" charset="0"/>
              </a:rPr>
              <a:t>Storybook</a:t>
            </a:r>
            <a:endParaRPr lang="en-AT" b="1" cap="none" dirty="0">
              <a:solidFill>
                <a:srgbClr val="7030A0"/>
              </a:solidFill>
              <a:latin typeface="Cavolini" panose="03000502040302020204" pitchFamily="66" charset="0"/>
              <a:cs typeface="Cavolini" panose="03000502040302020204" pitchFamily="66" charset="0"/>
            </a:endParaRPr>
          </a:p>
        </p:txBody>
      </p:sp>
      <p:sp>
        <p:nvSpPr>
          <p:cNvPr id="6" name="Content Placeholder 5">
            <a:extLst>
              <a:ext uri="{FF2B5EF4-FFF2-40B4-BE49-F238E27FC236}">
                <a16:creationId xmlns:a16="http://schemas.microsoft.com/office/drawing/2014/main" id="{57DC46BC-AD7F-750F-11EA-D7EAA12A3860}"/>
              </a:ext>
            </a:extLst>
          </p:cNvPr>
          <p:cNvSpPr>
            <a:spLocks noGrp="1"/>
          </p:cNvSpPr>
          <p:nvPr>
            <p:ph sz="quarter" idx="14"/>
          </p:nvPr>
        </p:nvSpPr>
        <p:spPr>
          <a:xfrm>
            <a:off x="9516717" y="2399999"/>
            <a:ext cx="2486440" cy="2740187"/>
          </a:xfrm>
        </p:spPr>
        <p:txBody>
          <a:bodyPr/>
          <a:lstStyle/>
          <a:p>
            <a:endParaRPr lang="en-AT" dirty="0"/>
          </a:p>
        </p:txBody>
      </p:sp>
      <p:pic>
        <p:nvPicPr>
          <p:cNvPr id="8" name="Picture 7">
            <a:hlinkClick r:id="rId2"/>
            <a:extLst>
              <a:ext uri="{FF2B5EF4-FFF2-40B4-BE49-F238E27FC236}">
                <a16:creationId xmlns:a16="http://schemas.microsoft.com/office/drawing/2014/main" id="{2E5FD514-331C-DD2A-2C38-90B104AB249D}"/>
              </a:ext>
            </a:extLst>
          </p:cNvPr>
          <p:cNvPicPr>
            <a:picLocks noChangeAspect="1"/>
          </p:cNvPicPr>
          <p:nvPr/>
        </p:nvPicPr>
        <p:blipFill>
          <a:blip r:embed="rId3"/>
          <a:stretch>
            <a:fillRect/>
          </a:stretch>
        </p:blipFill>
        <p:spPr>
          <a:xfrm>
            <a:off x="9299211" y="1779104"/>
            <a:ext cx="2619463" cy="36426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5247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47AB6-5B4F-57B9-4B7E-6C4ADEEC2822}"/>
              </a:ext>
            </a:extLst>
          </p:cNvPr>
          <p:cNvSpPr>
            <a:spLocks noGrp="1"/>
          </p:cNvSpPr>
          <p:nvPr>
            <p:ph type="title"/>
          </p:nvPr>
        </p:nvSpPr>
        <p:spPr>
          <a:xfrm>
            <a:off x="5059017" y="623488"/>
            <a:ext cx="6455466" cy="738174"/>
          </a:xfrm>
        </p:spPr>
        <p:txBody>
          <a:bodyPr>
            <a:normAutofit fontScale="90000"/>
          </a:bodyPr>
          <a:lstStyle/>
          <a:p>
            <a:pPr algn="l"/>
            <a:r>
              <a:rPr lang="de-AT" sz="2800" b="1" cap="none" dirty="0">
                <a:solidFill>
                  <a:schemeClr val="accent2">
                    <a:lumMod val="75000"/>
                  </a:schemeClr>
                </a:solidFill>
                <a:latin typeface="Cavolini" panose="03000502040302020204" pitchFamily="66" charset="0"/>
                <a:cs typeface="Cavolini" panose="03000502040302020204" pitchFamily="66" charset="0"/>
              </a:rPr>
              <a:t>8. </a:t>
            </a:r>
            <a:r>
              <a:rPr lang="de-AT" sz="2700" b="1" cap="none" dirty="0">
                <a:solidFill>
                  <a:schemeClr val="accent2">
                    <a:lumMod val="75000"/>
                  </a:schemeClr>
                </a:solidFill>
                <a:latin typeface="Cavolini" panose="03000502040302020204" pitchFamily="66" charset="0"/>
                <a:cs typeface="Cavolini" panose="03000502040302020204" pitchFamily="66" charset="0"/>
              </a:rPr>
              <a:t>Learning </a:t>
            </a:r>
            <a:r>
              <a:rPr lang="de-AT" sz="2700" b="1" cap="none" dirty="0" err="1">
                <a:solidFill>
                  <a:schemeClr val="accent2">
                    <a:lumMod val="75000"/>
                  </a:schemeClr>
                </a:solidFill>
                <a:latin typeface="Cavolini" panose="03000502040302020204" pitchFamily="66" charset="0"/>
                <a:cs typeface="Cavolini" panose="03000502040302020204" pitchFamily="66" charset="0"/>
              </a:rPr>
              <a:t>from</a:t>
            </a:r>
            <a:r>
              <a:rPr lang="de-AT" sz="2700" b="1" cap="none" dirty="0">
                <a:solidFill>
                  <a:schemeClr val="accent2">
                    <a:lumMod val="75000"/>
                  </a:schemeClr>
                </a:solidFill>
                <a:latin typeface="Cavolini" panose="03000502040302020204" pitchFamily="66" charset="0"/>
                <a:cs typeface="Cavolini" panose="03000502040302020204" pitchFamily="66" charset="0"/>
              </a:rPr>
              <a:t> </a:t>
            </a:r>
            <a:r>
              <a:rPr lang="de-AT" sz="2700" b="1" cap="none" dirty="0" err="1">
                <a:solidFill>
                  <a:schemeClr val="accent2">
                    <a:lumMod val="75000"/>
                  </a:schemeClr>
                </a:solidFill>
                <a:latin typeface="Cavolini" panose="03000502040302020204" pitchFamily="66" charset="0"/>
                <a:cs typeface="Cavolini" panose="03000502040302020204" pitchFamily="66" charset="0"/>
              </a:rPr>
              <a:t>the</a:t>
            </a:r>
            <a:r>
              <a:rPr lang="de-AT" sz="2700" b="1" cap="none" dirty="0">
                <a:solidFill>
                  <a:schemeClr val="accent2">
                    <a:lumMod val="75000"/>
                  </a:schemeClr>
                </a:solidFill>
                <a:latin typeface="Cavolini" panose="03000502040302020204" pitchFamily="66" charset="0"/>
                <a:cs typeface="Cavolini" panose="03000502040302020204" pitchFamily="66" charset="0"/>
              </a:rPr>
              <a:t> AI </a:t>
            </a:r>
            <a:r>
              <a:rPr lang="de-AT" sz="2700" b="1" cap="none" dirty="0" err="1">
                <a:solidFill>
                  <a:schemeClr val="accent2">
                    <a:lumMod val="75000"/>
                  </a:schemeClr>
                </a:solidFill>
                <a:latin typeface="Cavolini" panose="03000502040302020204" pitchFamily="66" charset="0"/>
                <a:cs typeface="Cavolini" panose="03000502040302020204" pitchFamily="66" charset="0"/>
              </a:rPr>
              <a:t>Example</a:t>
            </a:r>
            <a:br>
              <a:rPr lang="de-AT" sz="2700" b="1" cap="none" dirty="0">
                <a:solidFill>
                  <a:schemeClr val="accent2">
                    <a:lumMod val="75000"/>
                  </a:schemeClr>
                </a:solidFill>
                <a:latin typeface="Cavolini" panose="03000502040302020204" pitchFamily="66" charset="0"/>
                <a:cs typeface="Cavolini" panose="03000502040302020204" pitchFamily="66" charset="0"/>
              </a:rPr>
            </a:br>
            <a:r>
              <a:rPr lang="de-AT" sz="2700" b="1" cap="none" dirty="0">
                <a:solidFill>
                  <a:schemeClr val="accent2">
                    <a:lumMod val="75000"/>
                  </a:schemeClr>
                </a:solidFill>
                <a:latin typeface="Cavolini" panose="03000502040302020204" pitchFamily="66" charset="0"/>
                <a:cs typeface="Cavolini" panose="03000502040302020204" pitchFamily="66" charset="0"/>
              </a:rPr>
              <a:t>    </a:t>
            </a:r>
            <a:r>
              <a:rPr lang="fr-FR" sz="1800" b="1" cap="none" dirty="0">
                <a:solidFill>
                  <a:schemeClr val="bg1">
                    <a:lumMod val="50000"/>
                  </a:schemeClr>
                </a:solidFill>
                <a:latin typeface="Cavolini" panose="03000502040302020204" pitchFamily="66" charset="0"/>
                <a:cs typeface="Cavolini" panose="03000502040302020204" pitchFamily="66" charset="0"/>
              </a:rPr>
              <a:t>Tirer les leçons de l'exemple de l'IA</a:t>
            </a:r>
            <a:endParaRPr lang="en-AT" sz="3200" b="1" cap="none" dirty="0">
              <a:solidFill>
                <a:schemeClr val="bg1">
                  <a:lumMod val="50000"/>
                </a:schemeClr>
              </a:solidFill>
              <a:latin typeface="Cavolini" panose="03000502040302020204" pitchFamily="66" charset="0"/>
              <a:cs typeface="Cavolini" panose="03000502040302020204" pitchFamily="66" charset="0"/>
            </a:endParaRPr>
          </a:p>
        </p:txBody>
      </p:sp>
      <p:pic>
        <p:nvPicPr>
          <p:cNvPr id="5" name="Picture 4">
            <a:extLst>
              <a:ext uri="{FF2B5EF4-FFF2-40B4-BE49-F238E27FC236}">
                <a16:creationId xmlns:a16="http://schemas.microsoft.com/office/drawing/2014/main" id="{C14BE143-1D29-5387-B68F-89004D1CA36E}"/>
              </a:ext>
            </a:extLst>
          </p:cNvPr>
          <p:cNvPicPr>
            <a:picLocks noChangeAspect="1"/>
          </p:cNvPicPr>
          <p:nvPr/>
        </p:nvPicPr>
        <p:blipFill>
          <a:blip r:embed="rId2"/>
          <a:stretch>
            <a:fillRect/>
          </a:stretch>
        </p:blipFill>
        <p:spPr>
          <a:xfrm>
            <a:off x="726324" y="556591"/>
            <a:ext cx="4168928" cy="6052930"/>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70EEFA2A-B3A9-9BF8-B357-5337ABD9DB05}"/>
              </a:ext>
            </a:extLst>
          </p:cNvPr>
          <p:cNvSpPr txBox="1">
            <a:spLocks/>
          </p:cNvSpPr>
          <p:nvPr/>
        </p:nvSpPr>
        <p:spPr>
          <a:xfrm>
            <a:off x="5059017" y="1530705"/>
            <a:ext cx="7446160" cy="73817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de-AT" sz="2700" b="1" cap="none" dirty="0">
                <a:solidFill>
                  <a:schemeClr val="accent2">
                    <a:lumMod val="75000"/>
                  </a:schemeClr>
                </a:solidFill>
                <a:latin typeface="Cavolini" panose="03000502040302020204" pitchFamily="66" charset="0"/>
                <a:cs typeface="Cavolini" panose="03000502040302020204" pitchFamily="66" charset="0"/>
              </a:rPr>
              <a:t>9. </a:t>
            </a:r>
            <a:r>
              <a:rPr lang="de-AT" sz="2700" b="1" cap="none" dirty="0" err="1">
                <a:solidFill>
                  <a:schemeClr val="accent2">
                    <a:lumMod val="75000"/>
                  </a:schemeClr>
                </a:solidFill>
                <a:latin typeface="Cavolini" panose="03000502040302020204" pitchFamily="66" charset="0"/>
                <a:cs typeface="Cavolini" panose="03000502040302020204" pitchFamily="66" charset="0"/>
              </a:rPr>
              <a:t>Creating</a:t>
            </a:r>
            <a:r>
              <a:rPr lang="de-AT" sz="2700" b="1" cap="none" dirty="0">
                <a:solidFill>
                  <a:schemeClr val="accent2">
                    <a:lumMod val="75000"/>
                  </a:schemeClr>
                </a:solidFill>
                <a:latin typeface="Cavolini" panose="03000502040302020204" pitchFamily="66" charset="0"/>
                <a:cs typeface="Cavolini" panose="03000502040302020204" pitchFamily="66" charset="0"/>
              </a:rPr>
              <a:t>  an Origami Masterpiece</a:t>
            </a:r>
          </a:p>
          <a:p>
            <a:pPr algn="l"/>
            <a:r>
              <a:rPr lang="en-US" sz="1800" b="1" cap="none" dirty="0">
                <a:solidFill>
                  <a:schemeClr val="bg1">
                    <a:lumMod val="65000"/>
                  </a:schemeClr>
                </a:solidFill>
                <a:latin typeface="Cavolini" panose="03000502040302020204" pitchFamily="66" charset="0"/>
                <a:cs typeface="Cavolini" panose="03000502040302020204" pitchFamily="66" charset="0"/>
              </a:rPr>
              <a:t>      </a:t>
            </a:r>
            <a:r>
              <a:rPr lang="en-US" sz="1800" b="1" cap="none" dirty="0" err="1">
                <a:solidFill>
                  <a:schemeClr val="bg1">
                    <a:lumMod val="50000"/>
                  </a:schemeClr>
                </a:solidFill>
                <a:latin typeface="Cavolini" panose="03000502040302020204" pitchFamily="66" charset="0"/>
                <a:cs typeface="Cavolini" panose="03000502040302020204" pitchFamily="66" charset="0"/>
              </a:rPr>
              <a:t>Créer</a:t>
            </a:r>
            <a:r>
              <a:rPr lang="en-US" sz="1800" b="1" cap="none" dirty="0">
                <a:solidFill>
                  <a:schemeClr val="bg1">
                    <a:lumMod val="50000"/>
                  </a:schemeClr>
                </a:solidFill>
                <a:latin typeface="Cavolini" panose="03000502040302020204" pitchFamily="66" charset="0"/>
                <a:cs typeface="Cavolini" panose="03000502040302020204" pitchFamily="66" charset="0"/>
              </a:rPr>
              <a:t> un chef-</a:t>
            </a:r>
            <a:r>
              <a:rPr lang="en-US" sz="1800" b="1" cap="none" dirty="0" err="1">
                <a:solidFill>
                  <a:schemeClr val="bg1">
                    <a:lumMod val="50000"/>
                  </a:schemeClr>
                </a:solidFill>
                <a:latin typeface="Cavolini" panose="03000502040302020204" pitchFamily="66" charset="0"/>
                <a:cs typeface="Cavolini" panose="03000502040302020204" pitchFamily="66" charset="0"/>
              </a:rPr>
              <a:t>d'œuvre</a:t>
            </a:r>
            <a:r>
              <a:rPr lang="en-US" sz="1800" b="1" cap="none" dirty="0">
                <a:solidFill>
                  <a:schemeClr val="bg1">
                    <a:lumMod val="50000"/>
                  </a:schemeClr>
                </a:solidFill>
                <a:latin typeface="Cavolini" panose="03000502040302020204" pitchFamily="66" charset="0"/>
                <a:cs typeface="Cavolini" panose="03000502040302020204" pitchFamily="66" charset="0"/>
              </a:rPr>
              <a:t> </a:t>
            </a:r>
            <a:r>
              <a:rPr lang="en-US" sz="1800" b="1" cap="none" dirty="0" err="1">
                <a:solidFill>
                  <a:schemeClr val="bg1">
                    <a:lumMod val="50000"/>
                  </a:schemeClr>
                </a:solidFill>
                <a:latin typeface="Cavolini" panose="03000502040302020204" pitchFamily="66" charset="0"/>
                <a:cs typeface="Cavolini" panose="03000502040302020204" pitchFamily="66" charset="0"/>
              </a:rPr>
              <a:t>d'origami</a:t>
            </a:r>
            <a:endParaRPr lang="en-AT" sz="1800" b="1" cap="none" dirty="0">
              <a:solidFill>
                <a:schemeClr val="bg1">
                  <a:lumMod val="50000"/>
                </a:schemeClr>
              </a:solidFill>
              <a:latin typeface="Cavolini" panose="03000502040302020204" pitchFamily="66" charset="0"/>
              <a:cs typeface="Cavolini" panose="03000502040302020204" pitchFamily="66" charset="0"/>
            </a:endParaRPr>
          </a:p>
        </p:txBody>
      </p:sp>
      <p:sp>
        <p:nvSpPr>
          <p:cNvPr id="10" name="Title 1">
            <a:extLst>
              <a:ext uri="{FF2B5EF4-FFF2-40B4-BE49-F238E27FC236}">
                <a16:creationId xmlns:a16="http://schemas.microsoft.com/office/drawing/2014/main" id="{2DE737EB-9C9F-6267-32D7-CE29B9DFFC5E}"/>
              </a:ext>
            </a:extLst>
          </p:cNvPr>
          <p:cNvSpPr txBox="1">
            <a:spLocks/>
          </p:cNvSpPr>
          <p:nvPr/>
        </p:nvSpPr>
        <p:spPr>
          <a:xfrm>
            <a:off x="5059017" y="4954599"/>
            <a:ext cx="6763578" cy="738174"/>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514350" indent="-514350" algn="l">
              <a:buAutoNum type="arabicPeriod" startAt="10"/>
            </a:pPr>
            <a:r>
              <a:rPr lang="de-AT" sz="2800" b="1" cap="none" dirty="0" err="1">
                <a:solidFill>
                  <a:schemeClr val="accent2">
                    <a:lumMod val="75000"/>
                  </a:schemeClr>
                </a:solidFill>
                <a:latin typeface="Cavolini" panose="03000502040302020204" pitchFamily="66" charset="0"/>
                <a:cs typeface="Cavolini" panose="03000502040302020204" pitchFamily="66" charset="0"/>
              </a:rPr>
              <a:t>Celebrating</a:t>
            </a:r>
            <a:r>
              <a:rPr lang="de-AT" sz="2800" b="1" cap="none" dirty="0">
                <a:solidFill>
                  <a:schemeClr val="accent2">
                    <a:lumMod val="75000"/>
                  </a:schemeClr>
                </a:solidFill>
                <a:latin typeface="Cavolini" panose="03000502040302020204" pitchFamily="66" charset="0"/>
                <a:cs typeface="Cavolini" panose="03000502040302020204" pitchFamily="66" charset="0"/>
              </a:rPr>
              <a:t> </a:t>
            </a:r>
            <a:r>
              <a:rPr lang="de-AT" sz="2800" b="1" cap="none" dirty="0" err="1">
                <a:solidFill>
                  <a:schemeClr val="accent2">
                    <a:lumMod val="75000"/>
                  </a:schemeClr>
                </a:solidFill>
                <a:latin typeface="Cavolini" panose="03000502040302020204" pitchFamily="66" charset="0"/>
                <a:cs typeface="Cavolini" panose="03000502040302020204" pitchFamily="66" charset="0"/>
              </a:rPr>
              <a:t>achievement</a:t>
            </a:r>
            <a:endParaRPr lang="de-AT" sz="2800" b="1" cap="none" dirty="0">
              <a:solidFill>
                <a:schemeClr val="accent2">
                  <a:lumMod val="75000"/>
                </a:schemeClr>
              </a:solidFill>
              <a:latin typeface="Cavolini" panose="03000502040302020204" pitchFamily="66" charset="0"/>
              <a:cs typeface="Cavolini" panose="03000502040302020204" pitchFamily="66" charset="0"/>
            </a:endParaRPr>
          </a:p>
          <a:p>
            <a:pPr algn="l"/>
            <a:r>
              <a:rPr lang="en-US" sz="1800" b="1" cap="none" dirty="0">
                <a:solidFill>
                  <a:schemeClr val="bg1">
                    <a:lumMod val="65000"/>
                  </a:schemeClr>
                </a:solidFill>
                <a:latin typeface="Cavolini" panose="03000502040302020204" pitchFamily="66" charset="0"/>
                <a:cs typeface="Cavolini" panose="03000502040302020204" pitchFamily="66" charset="0"/>
              </a:rPr>
              <a:t>       </a:t>
            </a:r>
            <a:r>
              <a:rPr lang="en-US" sz="1800" b="1" cap="none" dirty="0" err="1">
                <a:solidFill>
                  <a:schemeClr val="bg1">
                    <a:lumMod val="50000"/>
                  </a:schemeClr>
                </a:solidFill>
                <a:latin typeface="Cavolini" panose="03000502040302020204" pitchFamily="66" charset="0"/>
                <a:cs typeface="Cavolini" panose="03000502040302020204" pitchFamily="66" charset="0"/>
              </a:rPr>
              <a:t>Célébrer</a:t>
            </a:r>
            <a:r>
              <a:rPr lang="en-US" sz="1800" b="1" cap="none" dirty="0">
                <a:solidFill>
                  <a:schemeClr val="bg1">
                    <a:lumMod val="50000"/>
                  </a:schemeClr>
                </a:solidFill>
                <a:latin typeface="Cavolini" panose="03000502040302020204" pitchFamily="66" charset="0"/>
                <a:cs typeface="Cavolini" panose="03000502040302020204" pitchFamily="66" charset="0"/>
              </a:rPr>
              <a:t> les </a:t>
            </a:r>
            <a:r>
              <a:rPr lang="en-US" sz="1800" b="1" cap="none" dirty="0" err="1">
                <a:solidFill>
                  <a:schemeClr val="bg1">
                    <a:lumMod val="50000"/>
                  </a:schemeClr>
                </a:solidFill>
                <a:latin typeface="Cavolini" panose="03000502040302020204" pitchFamily="66" charset="0"/>
                <a:cs typeface="Cavolini" panose="03000502040302020204" pitchFamily="66" charset="0"/>
              </a:rPr>
              <a:t>réussites</a:t>
            </a:r>
            <a:endParaRPr lang="en-AT" sz="1800" b="1" cap="none" dirty="0">
              <a:solidFill>
                <a:schemeClr val="bg1">
                  <a:lumMod val="50000"/>
                </a:schemeClr>
              </a:solidFill>
              <a:latin typeface="Cavolini" panose="03000502040302020204" pitchFamily="66" charset="0"/>
              <a:cs typeface="Cavolini" panose="03000502040302020204" pitchFamily="66" charset="0"/>
            </a:endParaRPr>
          </a:p>
        </p:txBody>
      </p:sp>
      <p:pic>
        <p:nvPicPr>
          <p:cNvPr id="12" name="Picture 11">
            <a:extLst>
              <a:ext uri="{FF2B5EF4-FFF2-40B4-BE49-F238E27FC236}">
                <a16:creationId xmlns:a16="http://schemas.microsoft.com/office/drawing/2014/main" id="{B5467DE7-323C-ABAD-F8E1-6C51868F5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8139" y="2526480"/>
            <a:ext cx="1926599" cy="1926599"/>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62F12CFA-40E7-AB28-90DA-0E0A5CA8F958}"/>
              </a:ext>
            </a:extLst>
          </p:cNvPr>
          <p:cNvPicPr>
            <a:picLocks noChangeAspect="1"/>
          </p:cNvPicPr>
          <p:nvPr/>
        </p:nvPicPr>
        <p:blipFill>
          <a:blip r:embed="rId4">
            <a:extLst>
              <a:ext uri="{28A0092B-C50C-407E-A947-70E740481C1C}">
                <a14:useLocalDpi xmlns:a14="http://schemas.microsoft.com/office/drawing/2010/main" val="0"/>
              </a:ext>
            </a:extLst>
          </a:blip>
          <a:srcRect l="13141" t="3511" r="15445" b="-3511"/>
          <a:stretch>
            <a:fillRect/>
          </a:stretch>
        </p:blipFill>
        <p:spPr>
          <a:xfrm rot="1000136">
            <a:off x="7779359" y="2247250"/>
            <a:ext cx="4345065" cy="3291341"/>
          </a:xfrm>
          <a:prstGeom prst="rect">
            <a:avLst/>
          </a:prstGeom>
        </p:spPr>
      </p:pic>
    </p:spTree>
    <p:extLst>
      <p:ext uri="{BB962C8B-B14F-4D97-AF65-F5344CB8AC3E}">
        <p14:creationId xmlns:p14="http://schemas.microsoft.com/office/powerpoint/2010/main" val="2415701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AF2918A-1C5B-42DB-81F0-39DF7ED15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25F6D9BC-491D-426B-8C90-6B090419E1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38B67D9-C8AA-CC8E-3FB1-C96E3C5796C8}"/>
              </a:ext>
            </a:extLst>
          </p:cNvPr>
          <p:cNvPicPr>
            <a:picLocks noChangeAspect="1"/>
          </p:cNvPicPr>
          <p:nvPr/>
        </p:nvPicPr>
        <p:blipFill>
          <a:blip r:embed="rId3"/>
          <a:srcRect t="62" b="62"/>
          <a:stretch/>
        </p:blipFill>
        <p:spPr>
          <a:xfrm>
            <a:off x="9308616" y="1549131"/>
            <a:ext cx="1160601" cy="130404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3DC3758-3EAB-08C1-A97F-3210F2383C6F}"/>
              </a:ext>
            </a:extLst>
          </p:cNvPr>
          <p:cNvPicPr>
            <a:picLocks noChangeAspect="1"/>
          </p:cNvPicPr>
          <p:nvPr/>
        </p:nvPicPr>
        <p:blipFill>
          <a:blip r:embed="rId4"/>
          <a:srcRect/>
          <a:stretch/>
        </p:blipFill>
        <p:spPr>
          <a:xfrm>
            <a:off x="8993254" y="2966831"/>
            <a:ext cx="1791324" cy="1798983"/>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B7F1914C-EC2D-465E-A932-04CD9F4E29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A2CBD9-4B80-9B9F-62A1-8FA22F6A73D3}"/>
              </a:ext>
            </a:extLst>
          </p:cNvPr>
          <p:cNvSpPr>
            <a:spLocks noGrp="1"/>
          </p:cNvSpPr>
          <p:nvPr>
            <p:ph type="title"/>
          </p:nvPr>
        </p:nvSpPr>
        <p:spPr>
          <a:xfrm>
            <a:off x="575845" y="731052"/>
            <a:ext cx="11202024" cy="571742"/>
          </a:xfrm>
        </p:spPr>
        <p:txBody>
          <a:bodyPr>
            <a:normAutofit fontScale="90000"/>
          </a:bodyPr>
          <a:lstStyle/>
          <a:p>
            <a:r>
              <a:rPr lang="en-US" sz="3100" b="1" cap="none" dirty="0">
                <a:solidFill>
                  <a:srgbClr val="7030A0"/>
                </a:solidFill>
                <a:latin typeface="Cavolini" panose="03000502040302020204" pitchFamily="66" charset="0"/>
                <a:cs typeface="Cavolini" panose="03000502040302020204" pitchFamily="66" charset="0"/>
              </a:rPr>
              <a:t>My Main Concerns about Using AI in this Context</a:t>
            </a:r>
            <a:br>
              <a:rPr lang="en-US" sz="3100" b="1" cap="none" dirty="0">
                <a:latin typeface="Cavolini" panose="03000502040302020204" pitchFamily="66" charset="0"/>
                <a:cs typeface="Cavolini" panose="03000502040302020204" pitchFamily="66" charset="0"/>
              </a:rPr>
            </a:br>
            <a:r>
              <a:rPr lang="fr-FR" sz="2200" b="1" cap="none" dirty="0">
                <a:solidFill>
                  <a:schemeClr val="bg1">
                    <a:lumMod val="50000"/>
                  </a:schemeClr>
                </a:solidFill>
                <a:latin typeface="Cavolini" panose="03000502040302020204" pitchFamily="66" charset="0"/>
                <a:cs typeface="Cavolini" panose="03000502040302020204" pitchFamily="66" charset="0"/>
              </a:rPr>
              <a:t>Mes principales préoccupations concernant l'utilisation de l'IA dans ce contexte</a:t>
            </a:r>
            <a:endParaRPr lang="de-AT" b="1" cap="none" dirty="0">
              <a:solidFill>
                <a:schemeClr val="bg1">
                  <a:lumMod val="50000"/>
                </a:schemeClr>
              </a:solidFill>
              <a:latin typeface="Cavolini" panose="03000502040302020204" pitchFamily="66" charset="0"/>
              <a:cs typeface="Cavolini" panose="03000502040302020204" pitchFamily="66" charset="0"/>
            </a:endParaRPr>
          </a:p>
        </p:txBody>
      </p:sp>
      <p:sp>
        <p:nvSpPr>
          <p:cNvPr id="3" name="Content Placeholder 2">
            <a:extLst>
              <a:ext uri="{FF2B5EF4-FFF2-40B4-BE49-F238E27FC236}">
                <a16:creationId xmlns:a16="http://schemas.microsoft.com/office/drawing/2014/main" id="{520AFD14-18CB-FD7F-A6CC-0F95C9A30ACD}"/>
              </a:ext>
            </a:extLst>
          </p:cNvPr>
          <p:cNvSpPr>
            <a:spLocks noGrp="1"/>
          </p:cNvSpPr>
          <p:nvPr>
            <p:ph sz="quarter" idx="13"/>
          </p:nvPr>
        </p:nvSpPr>
        <p:spPr>
          <a:xfrm>
            <a:off x="913774" y="1953048"/>
            <a:ext cx="8876269" cy="4295354"/>
          </a:xfrm>
        </p:spPr>
        <p:txBody>
          <a:bodyPr>
            <a:normAutofit fontScale="92500"/>
          </a:bodyPr>
          <a:lstStyle/>
          <a:p>
            <a:r>
              <a:rPr lang="de-AT" sz="2400" b="1" cap="none" dirty="0" err="1">
                <a:latin typeface="Cavolini" panose="03000502040302020204" pitchFamily="66" charset="0"/>
                <a:cs typeface="Cavolini" panose="03000502040302020204" pitchFamily="66" charset="0"/>
              </a:rPr>
              <a:t>Maintaining</a:t>
            </a:r>
            <a:r>
              <a:rPr lang="de-AT" sz="2400" b="1" cap="none" dirty="0">
                <a:latin typeface="Cavolini" panose="03000502040302020204" pitchFamily="66" charset="0"/>
                <a:cs typeface="Cavolini" panose="03000502040302020204" pitchFamily="66" charset="0"/>
              </a:rPr>
              <a:t> </a:t>
            </a:r>
            <a:r>
              <a:rPr lang="de-AT" sz="2400" b="1" cap="none" dirty="0" err="1">
                <a:latin typeface="Cavolini" panose="03000502040302020204" pitchFamily="66" charset="0"/>
                <a:cs typeface="Cavolini" panose="03000502040302020204" pitchFamily="66" charset="0"/>
              </a:rPr>
              <a:t>student</a:t>
            </a:r>
            <a:r>
              <a:rPr lang="de-AT" sz="2400" b="1" cap="none" dirty="0">
                <a:latin typeface="Cavolini" panose="03000502040302020204" pitchFamily="66" charset="0"/>
                <a:cs typeface="Cavolini" panose="03000502040302020204" pitchFamily="66" charset="0"/>
              </a:rPr>
              <a:t> </a:t>
            </a:r>
            <a:r>
              <a:rPr lang="de-AT" sz="2400" b="1" cap="none" dirty="0" err="1">
                <a:latin typeface="Cavolini" panose="03000502040302020204" pitchFamily="66" charset="0"/>
                <a:cs typeface="Cavolini" panose="03000502040302020204" pitchFamily="66" charset="0"/>
              </a:rPr>
              <a:t>agency</a:t>
            </a:r>
            <a:r>
              <a:rPr lang="de-AT" sz="2400" b="1" cap="none" dirty="0">
                <a:latin typeface="Cavolini" panose="03000502040302020204" pitchFamily="66" charset="0"/>
                <a:cs typeface="Cavolini" panose="03000502040302020204" pitchFamily="66" charset="0"/>
              </a:rPr>
              <a:t> and </a:t>
            </a:r>
            <a:r>
              <a:rPr lang="de-AT" sz="2400" b="1" cap="none" dirty="0" err="1">
                <a:latin typeface="Cavolini" panose="03000502040302020204" pitchFamily="66" charset="0"/>
                <a:cs typeface="Cavolini" panose="03000502040302020204" pitchFamily="66" charset="0"/>
              </a:rPr>
              <a:t>authorship</a:t>
            </a:r>
            <a:endParaRPr lang="de-AT" sz="2400" b="1" cap="none" dirty="0">
              <a:latin typeface="Cavolini" panose="03000502040302020204" pitchFamily="66" charset="0"/>
              <a:cs typeface="Cavolini" panose="03000502040302020204" pitchFamily="66" charset="0"/>
            </a:endParaRPr>
          </a:p>
          <a:p>
            <a:pPr marL="0" indent="0">
              <a:buNone/>
            </a:pPr>
            <a:r>
              <a:rPr lang="fr-FR" sz="2400" b="1" cap="none" dirty="0">
                <a:solidFill>
                  <a:schemeClr val="bg1">
                    <a:lumMod val="50000"/>
                  </a:schemeClr>
                </a:solidFill>
                <a:latin typeface="Cavolini" panose="03000502040302020204" pitchFamily="66" charset="0"/>
                <a:cs typeface="Cavolini" panose="03000502040302020204" pitchFamily="66" charset="0"/>
              </a:rPr>
              <a:t>  Préserver l'autonomie et la responsabilité des   élèves</a:t>
            </a:r>
            <a:endParaRPr lang="de-AT" sz="2400" b="1" cap="none" dirty="0">
              <a:solidFill>
                <a:schemeClr val="bg1">
                  <a:lumMod val="50000"/>
                </a:schemeClr>
              </a:solidFill>
              <a:latin typeface="Cavolini" panose="03000502040302020204" pitchFamily="66" charset="0"/>
              <a:cs typeface="Cavolini" panose="03000502040302020204" pitchFamily="66" charset="0"/>
            </a:endParaRPr>
          </a:p>
          <a:p>
            <a:endParaRPr lang="de-AT" sz="2400" b="1" cap="none" dirty="0">
              <a:latin typeface="Cavolini" panose="03000502040302020204" pitchFamily="66" charset="0"/>
              <a:cs typeface="Cavolini" panose="03000502040302020204" pitchFamily="66" charset="0"/>
            </a:endParaRPr>
          </a:p>
          <a:p>
            <a:r>
              <a:rPr lang="de-AT" sz="2400" b="1" cap="none" dirty="0">
                <a:latin typeface="Cavolini" panose="03000502040302020204" pitchFamily="66" charset="0"/>
                <a:cs typeface="Cavolini" panose="03000502040302020204" pitchFamily="66" charset="0"/>
              </a:rPr>
              <a:t>Safe and </a:t>
            </a:r>
            <a:r>
              <a:rPr lang="de-AT" sz="2400" b="1" cap="none" dirty="0" err="1">
                <a:latin typeface="Cavolini" panose="03000502040302020204" pitchFamily="66" charset="0"/>
                <a:cs typeface="Cavolini" panose="03000502040302020204" pitchFamily="66" charset="0"/>
              </a:rPr>
              <a:t>age-appropriate</a:t>
            </a:r>
            <a:r>
              <a:rPr lang="de-AT" sz="2400" b="1" cap="none" dirty="0">
                <a:latin typeface="Cavolini" panose="03000502040302020204" pitchFamily="66" charset="0"/>
                <a:cs typeface="Cavolini" panose="03000502040302020204" pitchFamily="66" charset="0"/>
              </a:rPr>
              <a:t> </a:t>
            </a:r>
            <a:r>
              <a:rPr lang="de-AT" sz="2400" b="1" cap="none" dirty="0" err="1">
                <a:latin typeface="Cavolini" panose="03000502040302020204" pitchFamily="66" charset="0"/>
                <a:cs typeface="Cavolini" panose="03000502040302020204" pitchFamily="66" charset="0"/>
              </a:rPr>
              <a:t>use</a:t>
            </a:r>
            <a:r>
              <a:rPr lang="de-AT" sz="2400" b="1" cap="none" dirty="0">
                <a:latin typeface="Cavolini" panose="03000502040302020204" pitchFamily="66" charset="0"/>
                <a:cs typeface="Cavolini" panose="03000502040302020204" pitchFamily="66" charset="0"/>
              </a:rPr>
              <a:t> </a:t>
            </a:r>
            <a:r>
              <a:rPr lang="de-AT" sz="2400" b="1" cap="none" dirty="0" err="1">
                <a:latin typeface="Cavolini" panose="03000502040302020204" pitchFamily="66" charset="0"/>
                <a:cs typeface="Cavolini" panose="03000502040302020204" pitchFamily="66" charset="0"/>
              </a:rPr>
              <a:t>of</a:t>
            </a:r>
            <a:r>
              <a:rPr lang="de-AT" sz="2400" b="1" cap="none" dirty="0">
                <a:latin typeface="Cavolini" panose="03000502040302020204" pitchFamily="66" charset="0"/>
                <a:cs typeface="Cavolini" panose="03000502040302020204" pitchFamily="66" charset="0"/>
              </a:rPr>
              <a:t> AI</a:t>
            </a:r>
          </a:p>
          <a:p>
            <a:pPr marL="0" indent="0">
              <a:buNone/>
            </a:pPr>
            <a:r>
              <a:rPr lang="fr-FR" sz="2400" b="1" cap="none" dirty="0">
                <a:solidFill>
                  <a:schemeClr val="bg1">
                    <a:lumMod val="50000"/>
                  </a:schemeClr>
                </a:solidFill>
                <a:latin typeface="Cavolini" panose="03000502040302020204" pitchFamily="66" charset="0"/>
                <a:cs typeface="Cavolini" panose="03000502040302020204" pitchFamily="66" charset="0"/>
              </a:rPr>
              <a:t>   Une utilisation sûre et adaptée à l'âge de l'IA</a:t>
            </a:r>
            <a:endParaRPr lang="de-AT" sz="2400" b="1" cap="none" dirty="0">
              <a:solidFill>
                <a:schemeClr val="bg1">
                  <a:lumMod val="50000"/>
                </a:schemeClr>
              </a:solidFill>
              <a:latin typeface="Cavolini" panose="03000502040302020204" pitchFamily="66" charset="0"/>
              <a:cs typeface="Cavolini" panose="03000502040302020204" pitchFamily="66" charset="0"/>
            </a:endParaRPr>
          </a:p>
          <a:p>
            <a:endParaRPr lang="de-AT" sz="2400" b="1" cap="none" dirty="0">
              <a:latin typeface="Cavolini" panose="03000502040302020204" pitchFamily="66" charset="0"/>
              <a:cs typeface="Cavolini" panose="03000502040302020204" pitchFamily="66" charset="0"/>
            </a:endParaRPr>
          </a:p>
          <a:p>
            <a:r>
              <a:rPr lang="de-AT" sz="2400" b="1" cap="none" dirty="0">
                <a:latin typeface="Cavolini" panose="03000502040302020204" pitchFamily="66" charset="0"/>
                <a:cs typeface="Cavolini" panose="03000502040302020204" pitchFamily="66" charset="0"/>
              </a:rPr>
              <a:t>Easy </a:t>
            </a:r>
            <a:r>
              <a:rPr lang="de-AT" sz="2400" b="1" cap="none" dirty="0" err="1">
                <a:latin typeface="Cavolini" panose="03000502040302020204" pitchFamily="66" charset="0"/>
                <a:cs typeface="Cavolini" panose="03000502040302020204" pitchFamily="66" charset="0"/>
              </a:rPr>
              <a:t>access</a:t>
            </a:r>
            <a:r>
              <a:rPr lang="de-AT" sz="2400" b="1" cap="none" dirty="0">
                <a:latin typeface="Cavolini" panose="03000502040302020204" pitchFamily="66" charset="0"/>
                <a:cs typeface="Cavolini" panose="03000502040302020204" pitchFamily="66" charset="0"/>
              </a:rPr>
              <a:t> and </a:t>
            </a:r>
            <a:r>
              <a:rPr lang="de-AT" sz="2400" b="1" cap="none" dirty="0" err="1">
                <a:latin typeface="Cavolini" panose="03000502040302020204" pitchFamily="66" charset="0"/>
                <a:cs typeface="Cavolini" panose="03000502040302020204" pitchFamily="66" charset="0"/>
              </a:rPr>
              <a:t>use</a:t>
            </a:r>
            <a:r>
              <a:rPr lang="de-AT" sz="2400" b="1" cap="none" dirty="0">
                <a:latin typeface="Cavolini" panose="03000502040302020204" pitchFamily="66" charset="0"/>
                <a:cs typeface="Cavolini" panose="03000502040302020204" pitchFamily="66" charset="0"/>
              </a:rPr>
              <a:t> </a:t>
            </a:r>
            <a:r>
              <a:rPr lang="de-AT" sz="2400" b="1" cap="none" dirty="0" err="1">
                <a:latin typeface="Cavolini" panose="03000502040302020204" pitchFamily="66" charset="0"/>
                <a:cs typeface="Cavolini" panose="03000502040302020204" pitchFamily="66" charset="0"/>
              </a:rPr>
              <a:t>of</a:t>
            </a:r>
            <a:r>
              <a:rPr lang="de-AT" sz="2400" b="1" cap="none" dirty="0">
                <a:latin typeface="Cavolini" panose="03000502040302020204" pitchFamily="66" charset="0"/>
                <a:cs typeface="Cavolini" panose="03000502040302020204" pitchFamily="66" charset="0"/>
              </a:rPr>
              <a:t> </a:t>
            </a:r>
            <a:r>
              <a:rPr lang="de-AT" sz="2400" b="1" cap="none" dirty="0" err="1">
                <a:latin typeface="Cavolini" panose="03000502040302020204" pitchFamily="66" charset="0"/>
                <a:cs typeface="Cavolini" panose="03000502040302020204" pitchFamily="66" charset="0"/>
              </a:rPr>
              <a:t>the</a:t>
            </a:r>
            <a:r>
              <a:rPr lang="de-AT" sz="2400" b="1" cap="none" dirty="0">
                <a:latin typeface="Cavolini" panose="03000502040302020204" pitchFamily="66" charset="0"/>
                <a:cs typeface="Cavolini" panose="03000502040302020204" pitchFamily="66" charset="0"/>
              </a:rPr>
              <a:t> AI </a:t>
            </a:r>
            <a:r>
              <a:rPr lang="de-AT" sz="2400" b="1" cap="none" dirty="0" err="1">
                <a:latin typeface="Cavolini" panose="03000502040302020204" pitchFamily="66" charset="0"/>
                <a:cs typeface="Cavolini" panose="03000502040302020204" pitchFamily="66" charset="0"/>
              </a:rPr>
              <a:t>tools</a:t>
            </a:r>
            <a:endParaRPr lang="de-AT" sz="2400" b="1" cap="none" dirty="0">
              <a:latin typeface="Cavolini" panose="03000502040302020204" pitchFamily="66" charset="0"/>
              <a:cs typeface="Cavolini" panose="03000502040302020204" pitchFamily="66" charset="0"/>
            </a:endParaRPr>
          </a:p>
          <a:p>
            <a:pPr marL="0" indent="0">
              <a:buNone/>
            </a:pPr>
            <a:r>
              <a:rPr lang="fr-FR" sz="2400" b="1" cap="none" dirty="0">
                <a:solidFill>
                  <a:schemeClr val="bg1">
                    <a:lumMod val="50000"/>
                  </a:schemeClr>
                </a:solidFill>
                <a:latin typeface="Cavolini" panose="03000502040302020204" pitchFamily="66" charset="0"/>
                <a:cs typeface="Cavolini" panose="03000502040302020204" pitchFamily="66" charset="0"/>
              </a:rPr>
              <a:t>   Facilité d'accès et d'utilisation des outils d'IA</a:t>
            </a:r>
            <a:endParaRPr lang="de-AT" sz="2400" b="1" cap="none" dirty="0">
              <a:solidFill>
                <a:schemeClr val="bg1">
                  <a:lumMod val="50000"/>
                </a:schemeClr>
              </a:solidFill>
              <a:latin typeface="Cavolini" panose="03000502040302020204" pitchFamily="66" charset="0"/>
              <a:cs typeface="Cavolini" panose="03000502040302020204" pitchFamily="66" charset="0"/>
            </a:endParaRPr>
          </a:p>
          <a:p>
            <a:endParaRPr lang="de-AT" dirty="0"/>
          </a:p>
          <a:p>
            <a:endParaRPr lang="de-AT" dirty="0"/>
          </a:p>
          <a:p>
            <a:pPr marL="0" indent="0">
              <a:buNone/>
            </a:pPr>
            <a:endParaRPr lang="en-AT" dirty="0"/>
          </a:p>
        </p:txBody>
      </p:sp>
      <p:sp>
        <p:nvSpPr>
          <p:cNvPr id="8" name="Rectangle 1">
            <a:extLst>
              <a:ext uri="{FF2B5EF4-FFF2-40B4-BE49-F238E27FC236}">
                <a16:creationId xmlns:a16="http://schemas.microsoft.com/office/drawing/2014/main" id="{134FBDF3-8C52-C0DE-F055-7D2AAB8E2F8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T"/>
          </a:p>
        </p:txBody>
      </p:sp>
      <p:sp>
        <p:nvSpPr>
          <p:cNvPr id="11" name="Rectangle 2">
            <a:extLst>
              <a:ext uri="{FF2B5EF4-FFF2-40B4-BE49-F238E27FC236}">
                <a16:creationId xmlns:a16="http://schemas.microsoft.com/office/drawing/2014/main" id="{88ED867D-0DED-1A65-8D78-987A0263B2F2}"/>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T"/>
          </a:p>
        </p:txBody>
      </p:sp>
      <p:sp>
        <p:nvSpPr>
          <p:cNvPr id="12" name="Rectangle 3">
            <a:extLst>
              <a:ext uri="{FF2B5EF4-FFF2-40B4-BE49-F238E27FC236}">
                <a16:creationId xmlns:a16="http://schemas.microsoft.com/office/drawing/2014/main" id="{2E3155AC-D49F-6A4F-58EC-E92F7106B3B2}"/>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T"/>
          </a:p>
        </p:txBody>
      </p:sp>
      <p:pic>
        <p:nvPicPr>
          <p:cNvPr id="20" name="Picture 19">
            <a:extLst>
              <a:ext uri="{FF2B5EF4-FFF2-40B4-BE49-F238E27FC236}">
                <a16:creationId xmlns:a16="http://schemas.microsoft.com/office/drawing/2014/main" id="{8520508C-5DFF-9EEC-EA2E-9F79B699DA97}"/>
              </a:ext>
            </a:extLst>
          </p:cNvPr>
          <p:cNvPicPr>
            <a:picLocks noChangeAspect="1"/>
          </p:cNvPicPr>
          <p:nvPr/>
        </p:nvPicPr>
        <p:blipFill>
          <a:blip r:embed="rId6"/>
          <a:srcRect/>
          <a:stretch/>
        </p:blipFill>
        <p:spPr>
          <a:xfrm>
            <a:off x="9034314" y="4433736"/>
            <a:ext cx="1750265" cy="17502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4809532"/>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Droplet</Template>
  <TotalTime>0</TotalTime>
  <Words>772</Words>
  <Application>Microsoft Office PowerPoint</Application>
  <PresentationFormat>Widescreen</PresentationFormat>
  <Paragraphs>63</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Cavolini</vt:lpstr>
      <vt:lpstr>Tw Cen MT</vt:lpstr>
      <vt:lpstr>Droplet</vt:lpstr>
      <vt:lpstr>Storywriting with the Help of AI</vt:lpstr>
      <vt:lpstr>The Setting Le Cadre</vt:lpstr>
      <vt:lpstr>My Teaching Goals Mes objectifs pédagogiques</vt:lpstr>
      <vt:lpstr>PowerPoint Presentation</vt:lpstr>
      <vt:lpstr>PowerPoint Presentation</vt:lpstr>
      <vt:lpstr>     3. Writing a first draft        Rédaction d'un premier jet de l’histoire  4. Getting human feedback     Recueillir des commentaires humains  5. Revising the story Réviser l'histoire  6. Producing an AI storybook     Créer un livre illustré généré par l'IA  7. Critical reading of the AI version Lecture critique de la version générée par l'IA     </vt:lpstr>
      <vt:lpstr>Comparing the two versions  comparer les deux versions</vt:lpstr>
      <vt:lpstr>8. Learning from the AI Example     Tirer les leçons de l'exemple de l'IA</vt:lpstr>
      <vt:lpstr>My Main Concerns about Using AI in this Context Mes principales préoccupations concernant l'utilisation de l'IA dans ce contexte</vt:lpstr>
      <vt:lpstr>AI in Writing: Knowing When to Step Back L'IA dans l'écriture : savoir quand prendre du recul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Lis Polzleitner</dc:creator>
  <cp:lastModifiedBy>Lis Polzleitner</cp:lastModifiedBy>
  <cp:revision>18</cp:revision>
  <dcterms:created xsi:type="dcterms:W3CDTF">2026-03-31T15:53:54Z</dcterms:created>
  <dcterms:modified xsi:type="dcterms:W3CDTF">2026-03-31T19:08:00Z</dcterms:modified>
</cp:coreProperties>
</file>