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2"/>
    <p:sldMasterId id="2147483649" r:id="rId3"/>
    <p:sldMasterId id="2147483650" r:id="rId4"/>
  </p:sldMasterIdLst>
  <p:notesMasterIdLst>
    <p:notesMasterId r:id="rId52"/>
  </p:notesMasterIdLst>
  <p:handoutMasterIdLst>
    <p:handoutMasterId r:id="rId53"/>
  </p:handoutMasterIdLst>
  <p:sldIdLst>
    <p:sldId id="257" r:id="rId5"/>
    <p:sldId id="258" r:id="rId6"/>
    <p:sldId id="259" r:id="rId7"/>
    <p:sldId id="260" r:id="rId8"/>
    <p:sldId id="261" r:id="rId9"/>
    <p:sldId id="262" r:id="rId10"/>
    <p:sldId id="263" r:id="rId11"/>
    <p:sldId id="264" r:id="rId12"/>
    <p:sldId id="265"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17340263" cy="9753600"/>
  <p:notesSz cx="6669088" cy="9872663"/>
  <p:embeddedFontLs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Century Gothic" panose="020B0502020202020204" pitchFamily="34" charset="0"/>
      <p:regular r:id="rId60"/>
      <p:bold r:id="rId61"/>
      <p:italic r:id="rId62"/>
      <p:boldItalic r:id="rId63"/>
    </p:embeddedFont>
    <p:embeddedFont>
      <p:font typeface="Nunito Sans" panose="02000000000000000000" pitchFamily="2" charset="0"/>
      <p:regular r:id="rId64"/>
      <p:bold r:id="rId65"/>
      <p:italic r:id="rId66"/>
      <p:boldItalic r:id="rId67"/>
    </p:embeddedFont>
    <p:embeddedFont>
      <p:font typeface="Nunito Sans Bold" pitchFamily="2" charset="0"/>
      <p:bold r:id="rId68"/>
    </p:embeddedFont>
    <p:embeddedFont>
      <p:font typeface="Nunito Sans ExtraBold" panose="02000000000000000000" pitchFamily="2" charset="0"/>
      <p:bold r:id="rId69"/>
      <p:italic r:id="rId70"/>
      <p:boldItalic r:id="rId71"/>
    </p:embeddedFont>
  </p:embeddedFont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defPPr>
    <a:lvl1pPr marL="0" marR="0" indent="0" algn="l" defTabSz="130048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000000"/>
        </a:solidFill>
        <a:effectLst/>
        <a:latin typeface="+mn-lt"/>
        <a:ea typeface="+mn-ea"/>
        <a:cs typeface="+mn-cs"/>
        <a:sym typeface="Calibri"/>
      </a:defRPr>
    </a:lvl1pPr>
    <a:lvl2pPr marL="0" marR="0" indent="457200" algn="l" defTabSz="130048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000000"/>
        </a:solidFill>
        <a:effectLst/>
        <a:latin typeface="+mn-lt"/>
        <a:ea typeface="+mn-ea"/>
        <a:cs typeface="+mn-cs"/>
        <a:sym typeface="Calibri"/>
      </a:defRPr>
    </a:lvl2pPr>
    <a:lvl3pPr marL="0" marR="0" indent="914400" algn="l" defTabSz="130048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000000"/>
        </a:solidFill>
        <a:effectLst/>
        <a:latin typeface="+mn-lt"/>
        <a:ea typeface="+mn-ea"/>
        <a:cs typeface="+mn-cs"/>
        <a:sym typeface="Calibri"/>
      </a:defRPr>
    </a:lvl3pPr>
    <a:lvl4pPr marL="0" marR="0" indent="1371600" algn="l" defTabSz="130048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000000"/>
        </a:solidFill>
        <a:effectLst/>
        <a:latin typeface="+mn-lt"/>
        <a:ea typeface="+mn-ea"/>
        <a:cs typeface="+mn-cs"/>
        <a:sym typeface="Calibri"/>
      </a:defRPr>
    </a:lvl4pPr>
    <a:lvl5pPr marL="0" marR="0" indent="1828800" algn="l" defTabSz="130048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000000"/>
        </a:solidFill>
        <a:effectLst/>
        <a:latin typeface="+mn-lt"/>
        <a:ea typeface="+mn-ea"/>
        <a:cs typeface="+mn-cs"/>
        <a:sym typeface="Calibri"/>
      </a:defRPr>
    </a:lvl5pPr>
    <a:lvl6pPr marL="0" marR="0" indent="2286000" algn="l" defTabSz="130048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000000"/>
        </a:solidFill>
        <a:effectLst/>
        <a:latin typeface="+mn-lt"/>
        <a:ea typeface="+mn-ea"/>
        <a:cs typeface="+mn-cs"/>
        <a:sym typeface="Calibri"/>
      </a:defRPr>
    </a:lvl6pPr>
    <a:lvl7pPr marL="0" marR="0" indent="2743200" algn="l" defTabSz="130048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000000"/>
        </a:solidFill>
        <a:effectLst/>
        <a:latin typeface="+mn-lt"/>
        <a:ea typeface="+mn-ea"/>
        <a:cs typeface="+mn-cs"/>
        <a:sym typeface="Calibri"/>
      </a:defRPr>
    </a:lvl7pPr>
    <a:lvl8pPr marL="0" marR="0" indent="3200400" algn="l" defTabSz="130048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000000"/>
        </a:solidFill>
        <a:effectLst/>
        <a:latin typeface="+mn-lt"/>
        <a:ea typeface="+mn-ea"/>
        <a:cs typeface="+mn-cs"/>
        <a:sym typeface="Calibri"/>
      </a:defRPr>
    </a:lvl8pPr>
    <a:lvl9pPr marL="0" marR="0" indent="3657600" algn="l" defTabSz="130048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000000"/>
        </a:solidFill>
        <a:effectLst/>
        <a:latin typeface="+mn-lt"/>
        <a:ea typeface="+mn-ea"/>
        <a:cs typeface="+mn-cs"/>
        <a:sym typeface="Calibri"/>
      </a:defRPr>
    </a:lvl9pPr>
  </p:defaultTextStyle>
  <p:extLst>
    <p:ext uri="{EFAFB233-063F-42B5-8137-9DF3F51BA10A}">
      <p15:sldGuideLst xmlns:p15="http://schemas.microsoft.com/office/powerpoint/2012/main">
        <p15:guide id="1" orient="horz" pos="3072">
          <p15:clr>
            <a:srgbClr val="A4A3A4"/>
          </p15:clr>
        </p15:guide>
        <p15:guide id="2" pos="9453">
          <p15:clr>
            <a:srgbClr val="A4A3A4"/>
          </p15:clr>
        </p15:guide>
        <p15:guide id="3" orient="horz" pos="558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icka, Barbora (barbora.orlicka@uni-graz.at)" initials="OB" lastIdx="3" clrIdx="0"/>
  <p:cmAuthor id="2" name="Adams, Simone (simone.adams@uni-graz.at)" initials="AS(" lastIdx="5" clrIdx="1"/>
  <p:cmAuthor id="3" name="Adams, Simone (simone.adams@uni-graz.at)" initials="A("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00"/>
    <a:srgbClr val="FFD400"/>
    <a:srgbClr val="CCCCCC"/>
    <a:srgbClr val="F60000"/>
    <a:srgbClr val="5E2623"/>
    <a:srgbClr val="3237AA"/>
    <a:srgbClr val="E7C3CA"/>
    <a:srgbClr val="1A44BC"/>
    <a:srgbClr val="0096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4C3C2611-4C71-4FC5-86AE-919BDF0F9419}"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0DEEF"/>
          </a:solidFill>
        </a:fill>
      </a:tcStyle>
    </a:wholeTbl>
    <a:band2H>
      <a:tcStyle>
        <a:tcBdr/>
        <a:fill>
          <a:solidFill>
            <a:srgbClr val="E9EFF7"/>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E0E0E0"/>
          </a:solidFill>
        </a:fill>
      </a:tcStyle>
    </a:wholeTbl>
    <a:band2H>
      <a:tcStyle>
        <a:tcBdr/>
        <a:fill>
          <a:solidFill>
            <a:srgbClr val="F0F0F0"/>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4E2CE"/>
          </a:solidFill>
        </a:fill>
      </a:tcStyle>
    </a:wholeTbl>
    <a:band2H>
      <a:tcStyle>
        <a:tcBdr/>
        <a:fill>
          <a:solidFill>
            <a:srgbClr val="EBF1E8"/>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rgbClr val="E6E6E6"/>
          </a:solidFill>
        </a:fill>
      </a:tcStyle>
    </a:wholeTbl>
    <a:band2H>
      <a:tcStyle>
        <a:tcBdr/>
        <a:fill>
          <a:solidFill>
            <a:srgbClr val="FFFFFF"/>
          </a:solidFill>
        </a:fill>
      </a:tcStyle>
    </a:band2H>
    <a:firstCol>
      <a:tcTxStyle b="on" i="off">
        <a:fontRef idx="minor">
          <a:srgbClr val="FFFFFF"/>
        </a:fontRef>
        <a:srgbClr val="FFFFFF"/>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chemeClr val="accent1"/>
          </a:solidFill>
        </a:fill>
      </a:tcStyle>
    </a:firstCol>
    <a:lastRow>
      <a:tcTxStyle b="on" i="off">
        <a:fontRef idx="minor">
          <a:srgbClr val="000000"/>
        </a:fontRef>
        <a:srgbClr val="000000"/>
      </a:tcTxStyle>
      <a:tcStyle>
        <a:tcBdr>
          <a:left>
            <a:ln w="3175" cap="flat">
              <a:noFill/>
              <a:miter lim="400000"/>
            </a:ln>
          </a:left>
          <a:right>
            <a:ln w="3175" cap="flat">
              <a:noFill/>
              <a:miter lim="400000"/>
            </a:ln>
          </a:right>
          <a:top>
            <a:ln w="254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rgbClr val="FFFFFF"/>
          </a:solidFill>
        </a:fill>
      </a:tcStyle>
    </a:lastRow>
    <a:firstRow>
      <a:tcTxStyle b="on" i="off">
        <a:fontRef idx="minor">
          <a:srgbClr val="FFFFFF"/>
        </a:fontRef>
        <a:srgbClr val="FFFFFF"/>
      </a:tcTxStyle>
      <a:tcStyle>
        <a:tcBdr>
          <a:left>
            <a:ln w="3175" cap="flat">
              <a:noFill/>
              <a:miter lim="400000"/>
            </a:ln>
          </a:left>
          <a:right>
            <a:ln w="3175" cap="flat">
              <a:noFill/>
              <a:miter lim="400000"/>
            </a:ln>
          </a:right>
          <a:top>
            <a:ln w="127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CACA"/>
          </a:solidFill>
        </a:fill>
      </a:tcStyle>
    </a:wholeTbl>
    <a:band2H>
      <a:tcStyle>
        <a:tcBdr/>
        <a:fill>
          <a:solidFill>
            <a:srgbClr val="E6E6E6"/>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solidFill>
            <a:srgbClr val="000000">
              <a:alpha val="20000"/>
            </a:srgbClr>
          </a:solidFill>
        </a:fill>
      </a:tcStyle>
    </a:wholeTbl>
    <a:band2H>
      <a:tcStyle>
        <a:tcBdr/>
        <a:fill>
          <a:solidFill>
            <a:srgbClr val="FFFFFF"/>
          </a:solidFill>
        </a:fill>
      </a:tcStyle>
    </a:band2H>
    <a:firstCol>
      <a:tcTxStyle b="on"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25400"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noFill/>
        </a:fill>
      </a:tcStyle>
    </a:lastRow>
    <a:firstRow>
      <a:tcTxStyle b="on" i="off">
        <a:fontRef idx="minor">
          <a:srgbClr val="000000"/>
        </a:fontRef>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12700"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4698" autoAdjust="0"/>
  </p:normalViewPr>
  <p:slideViewPr>
    <p:cSldViewPr snapToGrid="0">
      <p:cViewPr varScale="1">
        <p:scale>
          <a:sx n="39" d="100"/>
          <a:sy n="39" d="100"/>
        </p:scale>
        <p:origin x="964" y="40"/>
      </p:cViewPr>
      <p:guideLst>
        <p:guide orient="horz" pos="3072"/>
        <p:guide pos="9453"/>
        <p:guide orient="horz" pos="558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font" Target="fonts/font2.fntdata" /><Relationship Id="rId63" Type="http://schemas.openxmlformats.org/officeDocument/2006/relationships/font" Target="fonts/font10.fntdata" /><Relationship Id="rId68" Type="http://schemas.openxmlformats.org/officeDocument/2006/relationships/font" Target="fonts/font15.fntdata" /><Relationship Id="rId76" Type="http://schemas.openxmlformats.org/officeDocument/2006/relationships/tableStyles" Target="tableStyles.xml" /><Relationship Id="rId7" Type="http://schemas.openxmlformats.org/officeDocument/2006/relationships/slide" Target="slides/slide3.xml" /><Relationship Id="rId71" Type="http://schemas.openxmlformats.org/officeDocument/2006/relationships/font" Target="fonts/font18.fntdata" /><Relationship Id="rId2" Type="http://schemas.openxmlformats.org/officeDocument/2006/relationships/slideMaster" Target="slideMasters/slideMaster1.xml" /><Relationship Id="rId16" Type="http://schemas.openxmlformats.org/officeDocument/2006/relationships/slide" Target="slides/slide12.xml" /><Relationship Id="rId29" Type="http://schemas.openxmlformats.org/officeDocument/2006/relationships/slide" Target="slides/slide25.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handoutMaster" Target="handoutMasters/handoutMaster1.xml" /><Relationship Id="rId58" Type="http://schemas.openxmlformats.org/officeDocument/2006/relationships/font" Target="fonts/font5.fntdata" /><Relationship Id="rId66" Type="http://schemas.openxmlformats.org/officeDocument/2006/relationships/font" Target="fonts/font13.fntdata" /><Relationship Id="rId74" Type="http://schemas.openxmlformats.org/officeDocument/2006/relationships/viewProps" Target="viewProp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font" Target="fonts/font4.fntdata" /><Relationship Id="rId61" Type="http://schemas.openxmlformats.org/officeDocument/2006/relationships/font" Target="fonts/font8.fntdata"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notesMaster" Target="notesMasters/notesMaster1.xml" /><Relationship Id="rId60" Type="http://schemas.openxmlformats.org/officeDocument/2006/relationships/font" Target="fonts/font7.fntdata" /><Relationship Id="rId65" Type="http://schemas.openxmlformats.org/officeDocument/2006/relationships/font" Target="fonts/font12.fntdata" /><Relationship Id="rId73" Type="http://schemas.openxmlformats.org/officeDocument/2006/relationships/presProps" Target="presProps.xml" /><Relationship Id="rId4" Type="http://schemas.openxmlformats.org/officeDocument/2006/relationships/slideMaster" Target="slideMasters/slideMaster3.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font" Target="fonts/font3.fntdata" /><Relationship Id="rId64" Type="http://schemas.openxmlformats.org/officeDocument/2006/relationships/font" Target="fonts/font11.fntdata" /><Relationship Id="rId69" Type="http://schemas.openxmlformats.org/officeDocument/2006/relationships/font" Target="fonts/font16.fntdata" /><Relationship Id="rId8" Type="http://schemas.openxmlformats.org/officeDocument/2006/relationships/slide" Target="slides/slide4.xml" /><Relationship Id="rId51" Type="http://schemas.openxmlformats.org/officeDocument/2006/relationships/slide" Target="slides/slide47.xml" /><Relationship Id="rId72" Type="http://schemas.openxmlformats.org/officeDocument/2006/relationships/commentAuthors" Target="commentAuthors.xml" /><Relationship Id="rId3" Type="http://schemas.openxmlformats.org/officeDocument/2006/relationships/slideMaster" Target="slideMasters/slideMaster2.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font" Target="fonts/font6.fntdata" /><Relationship Id="rId67" Type="http://schemas.openxmlformats.org/officeDocument/2006/relationships/font" Target="fonts/font14.fntdata" /><Relationship Id="rId20" Type="http://schemas.openxmlformats.org/officeDocument/2006/relationships/slide" Target="slides/slide16.xml" /><Relationship Id="rId41" Type="http://schemas.openxmlformats.org/officeDocument/2006/relationships/slide" Target="slides/slide37.xml" /><Relationship Id="rId54" Type="http://schemas.openxmlformats.org/officeDocument/2006/relationships/font" Target="fonts/font1.fntdata" /><Relationship Id="rId62" Type="http://schemas.openxmlformats.org/officeDocument/2006/relationships/font" Target="fonts/font9.fntdata" /><Relationship Id="rId70" Type="http://schemas.openxmlformats.org/officeDocument/2006/relationships/font" Target="fonts/font17.fntdata" /><Relationship Id="rId75" Type="http://schemas.openxmlformats.org/officeDocument/2006/relationships/theme" Target="theme/theme1.xml" /><Relationship Id="rId1" Type="http://schemas.openxmlformats.org/officeDocument/2006/relationships/customXml" Target="../customXml/item1.xml" /><Relationship Id="rId6" Type="http://schemas.openxmlformats.org/officeDocument/2006/relationships/slide" Target="slides/slide2.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092" name="Kopfzeilenplatzhalter 1"/>
          <p:cNvSpPr>
            <a:spLocks noGrp="1"/>
          </p:cNvSpPr>
          <p:nvPr>
            <p:ph type="hdr" sz="quarter"/>
          </p:nvPr>
        </p:nvSpPr>
        <p:spPr>
          <a:xfrm>
            <a:off x="-1" y="0"/>
            <a:ext cx="6667545" cy="702129"/>
          </a:xfrm>
          <a:prstGeom prst="rect">
            <a:avLst/>
          </a:prstGeom>
        </p:spPr>
        <p:txBody>
          <a:bodyPr vert="horz" lIns="91429" tIns="45715" rIns="91429" bIns="45715" rtlCol="0"/>
          <a:lstStyle>
            <a:lvl1pPr algn="l">
              <a:defRPr sz="1200"/>
            </a:lvl1pPr>
          </a:lstStyle>
          <a:p>
            <a:endParaRPr lang="de-AT">
              <a:latin typeface="Nunito Sans" pitchFamily="2" charset="77"/>
            </a:endParaRPr>
          </a:p>
        </p:txBody>
      </p:sp>
      <p:sp>
        <p:nvSpPr>
          <p:cNvPr id="1049093" name="Datumsplatzhalter 2"/>
          <p:cNvSpPr>
            <a:spLocks noGrp="1"/>
          </p:cNvSpPr>
          <p:nvPr>
            <p:ph type="dt" sz="quarter" idx="1"/>
          </p:nvPr>
        </p:nvSpPr>
        <p:spPr>
          <a:xfrm>
            <a:off x="0" y="9377315"/>
            <a:ext cx="2889938" cy="495348"/>
          </a:xfrm>
          <a:prstGeom prst="rect">
            <a:avLst/>
          </a:prstGeom>
        </p:spPr>
        <p:txBody>
          <a:bodyPr vert="horz" lIns="91429" tIns="45715" rIns="91429" bIns="45715" rtlCol="0"/>
          <a:lstStyle>
            <a:lvl1pPr algn="r">
              <a:defRPr sz="1200"/>
            </a:lvl1pPr>
          </a:lstStyle>
          <a:p>
            <a:pPr algn="l"/>
            <a:fld id="{95B44164-6B87-0044-AF85-EBEB357F6654}" type="datetime4">
              <a:rPr lang="de-AT" smtClean="0">
                <a:latin typeface="Nunito Sans" pitchFamily="2" charset="77"/>
              </a:rPr>
              <a:pPr algn="l"/>
              <a:t>6. Mai 2025</a:t>
            </a:fld>
            <a:endParaRPr lang="de-AT">
              <a:latin typeface="Nunito Sans" pitchFamily="2" charset="77"/>
            </a:endParaRPr>
          </a:p>
        </p:txBody>
      </p:sp>
      <p:sp>
        <p:nvSpPr>
          <p:cNvPr id="1049094" name="Foliennummernplatzhalter 4"/>
          <p:cNvSpPr>
            <a:spLocks noGrp="1"/>
          </p:cNvSpPr>
          <p:nvPr>
            <p:ph type="sldNum" sz="quarter" idx="3"/>
          </p:nvPr>
        </p:nvSpPr>
        <p:spPr>
          <a:xfrm>
            <a:off x="3777607" y="9377318"/>
            <a:ext cx="2889938" cy="495347"/>
          </a:xfrm>
          <a:prstGeom prst="rect">
            <a:avLst/>
          </a:prstGeom>
        </p:spPr>
        <p:txBody>
          <a:bodyPr vert="horz" lIns="91429" tIns="45715" rIns="91429" bIns="45715" rtlCol="0" anchor="t"/>
          <a:lstStyle>
            <a:lvl1pPr algn="r">
              <a:defRPr sz="1200"/>
            </a:lvl1pPr>
          </a:lstStyle>
          <a:p>
            <a:fld id="{3196788D-C3C1-485D-9568-1C2760A5AAE7}" type="slidenum">
              <a:rPr lang="de-AT" smtClean="0">
                <a:latin typeface="Nunito Sans" pitchFamily="2" charset="77"/>
              </a:rPr>
              <a:t>‹#›</a:t>
            </a:fld>
            <a:endParaRPr lang="de-AT">
              <a:latin typeface="Nunito Sans" pitchFamily="2" charset="77"/>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087" name="Shape 110"/>
          <p:cNvSpPr>
            <a:spLocks noGrp="1"/>
          </p:cNvSpPr>
          <p:nvPr>
            <p:ph type="body" sz="quarter" idx="1"/>
          </p:nvPr>
        </p:nvSpPr>
        <p:spPr>
          <a:xfrm>
            <a:off x="373063" y="4689515"/>
            <a:ext cx="5922961" cy="4442698"/>
          </a:xfrm>
          <a:prstGeom prst="rect">
            <a:avLst/>
          </a:prstGeom>
        </p:spPr>
        <p:txBody>
          <a:bodyPr lIns="91429" tIns="45715" rIns="91429" bIns="45715"/>
          <a:lstStyle/>
          <a:p>
            <a:endParaRPr/>
          </a:p>
        </p:txBody>
      </p:sp>
      <p:sp>
        <p:nvSpPr>
          <p:cNvPr id="1049088" name="Datumsplatzhalter 5"/>
          <p:cNvSpPr>
            <a:spLocks noGrp="1"/>
          </p:cNvSpPr>
          <p:nvPr>
            <p:ph type="dt" idx="1"/>
          </p:nvPr>
        </p:nvSpPr>
        <p:spPr>
          <a:xfrm>
            <a:off x="0" y="9382806"/>
            <a:ext cx="2889250" cy="495300"/>
          </a:xfrm>
          <a:prstGeom prst="rect">
            <a:avLst/>
          </a:prstGeom>
        </p:spPr>
        <p:txBody>
          <a:bodyPr vert="horz" lIns="91440" tIns="45720" rIns="91440" bIns="45720" rtlCol="0"/>
          <a:lstStyle>
            <a:lvl1pPr algn="l">
              <a:defRPr sz="1050" baseline="0">
                <a:latin typeface="Nunito Sans" pitchFamily="2" charset="77"/>
              </a:defRPr>
            </a:lvl1pPr>
          </a:lstStyle>
          <a:p>
            <a:fld id="{E9B1C673-A3A7-D745-8739-74129C8C4C3E}" type="datetime4">
              <a:rPr lang="de-AT" smtClean="0"/>
              <a:t>6. Mai 2025</a:t>
            </a:fld>
            <a:endParaRPr lang="de-DE"/>
          </a:p>
        </p:txBody>
      </p:sp>
      <p:sp>
        <p:nvSpPr>
          <p:cNvPr id="1049089" name="Foliennummernplatzhalter 10"/>
          <p:cNvSpPr>
            <a:spLocks noGrp="1"/>
          </p:cNvSpPr>
          <p:nvPr>
            <p:ph type="sldNum" sz="quarter" idx="5"/>
          </p:nvPr>
        </p:nvSpPr>
        <p:spPr>
          <a:xfrm>
            <a:off x="3779838" y="9398455"/>
            <a:ext cx="2889250" cy="495300"/>
          </a:xfrm>
          <a:prstGeom prst="rect">
            <a:avLst/>
          </a:prstGeom>
        </p:spPr>
        <p:txBody>
          <a:bodyPr vert="horz" lIns="91440" tIns="45720" rIns="91440" bIns="45720" rtlCol="0" anchor="t"/>
          <a:lstStyle>
            <a:lvl1pPr algn="r">
              <a:defRPr sz="1200">
                <a:latin typeface="Nunito Sans" pitchFamily="2" charset="77"/>
              </a:defRPr>
            </a:lvl1pPr>
          </a:lstStyle>
          <a:p>
            <a:fld id="{1FCB9D7F-112E-E342-9F8B-EAB9CB8D7298}" type="slidenum">
              <a:rPr lang="de-DE" smtClean="0"/>
              <a:t>‹#›</a:t>
            </a:fld>
            <a:endParaRPr lang="de-DE"/>
          </a:p>
        </p:txBody>
      </p:sp>
      <p:sp>
        <p:nvSpPr>
          <p:cNvPr id="1049090" name="Folienbildplatzhalter 12"/>
          <p:cNvSpPr>
            <a:spLocks noGrp="1" noRot="1" noChangeAspect="1"/>
          </p:cNvSpPr>
          <p:nvPr>
            <p:ph type="sldImg" idx="2"/>
          </p:nvPr>
        </p:nvSpPr>
        <p:spPr>
          <a:xfrm>
            <a:off x="373063" y="1112203"/>
            <a:ext cx="5922962" cy="3332162"/>
          </a:xfrm>
          <a:prstGeom prst="rect">
            <a:avLst/>
          </a:prstGeom>
          <a:noFill/>
          <a:ln w="12700">
            <a:solidFill>
              <a:prstClr val="black"/>
            </a:solidFill>
          </a:ln>
        </p:spPr>
        <p:txBody>
          <a:bodyPr vert="horz" lIns="91440" tIns="45720" rIns="91440" bIns="45720" rtlCol="0" anchor="ctr"/>
          <a:lstStyle/>
          <a:p>
            <a:endParaRPr lang="de-DE"/>
          </a:p>
        </p:txBody>
      </p:sp>
      <p:sp>
        <p:nvSpPr>
          <p:cNvPr id="1049091" name="Kopfzeilenplatzhalter 13"/>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de-DE"/>
          </a:p>
        </p:txBody>
      </p:sp>
    </p:spTree>
  </p:cSld>
  <p:clrMap bg1="lt1" tx1="dk1" bg2="lt2" tx2="dk2" accent1="accent1" accent2="accent2" accent3="accent3" accent4="accent4" accent5="accent5" accent6="accent6" hlink="hlink" folHlink="folHlink"/>
  <p:notesStyle>
    <a:lvl1pPr defTabSz="1300480" latinLnBrk="0">
      <a:defRPr sz="1200" b="0" i="0">
        <a:latin typeface="Nunito Sans" pitchFamily="2" charset="77"/>
        <a:ea typeface="+mn-ea"/>
        <a:cs typeface="+mn-cs"/>
        <a:sym typeface="Calibri"/>
      </a:defRPr>
    </a:lvl1pPr>
    <a:lvl2pPr indent="228600" defTabSz="1300480" latinLnBrk="0">
      <a:defRPr sz="1400">
        <a:latin typeface="+mn-lt"/>
        <a:ea typeface="+mn-ea"/>
        <a:cs typeface="+mn-cs"/>
        <a:sym typeface="Calibri"/>
      </a:defRPr>
    </a:lvl2pPr>
    <a:lvl3pPr indent="457200" defTabSz="1300480" latinLnBrk="0">
      <a:defRPr sz="1400">
        <a:latin typeface="+mn-lt"/>
        <a:ea typeface="+mn-ea"/>
        <a:cs typeface="+mn-cs"/>
        <a:sym typeface="Calibri"/>
      </a:defRPr>
    </a:lvl3pPr>
    <a:lvl4pPr indent="685800" defTabSz="1300480" latinLnBrk="0">
      <a:defRPr sz="1400">
        <a:latin typeface="+mn-lt"/>
        <a:ea typeface="+mn-ea"/>
        <a:cs typeface="+mn-cs"/>
        <a:sym typeface="Calibri"/>
      </a:defRPr>
    </a:lvl4pPr>
    <a:lvl5pPr indent="914400" defTabSz="1300480" latinLnBrk="0">
      <a:defRPr sz="1400">
        <a:latin typeface="+mn-lt"/>
        <a:ea typeface="+mn-ea"/>
        <a:cs typeface="+mn-cs"/>
        <a:sym typeface="Calibri"/>
      </a:defRPr>
    </a:lvl5pPr>
    <a:lvl6pPr indent="1143000" defTabSz="1300480" latinLnBrk="0">
      <a:defRPr sz="1400">
        <a:latin typeface="+mn-lt"/>
        <a:ea typeface="+mn-ea"/>
        <a:cs typeface="+mn-cs"/>
        <a:sym typeface="Calibri"/>
      </a:defRPr>
    </a:lvl6pPr>
    <a:lvl7pPr indent="1371600" defTabSz="1300480" latinLnBrk="0">
      <a:defRPr sz="1400">
        <a:latin typeface="+mn-lt"/>
        <a:ea typeface="+mn-ea"/>
        <a:cs typeface="+mn-cs"/>
        <a:sym typeface="Calibri"/>
      </a:defRPr>
    </a:lvl7pPr>
    <a:lvl8pPr indent="1600200" defTabSz="1300480" latinLnBrk="0">
      <a:defRPr sz="1400">
        <a:latin typeface="+mn-lt"/>
        <a:ea typeface="+mn-ea"/>
        <a:cs typeface="+mn-cs"/>
        <a:sym typeface="Calibri"/>
      </a:defRPr>
    </a:lvl8pPr>
    <a:lvl9pPr indent="1828800" defTabSz="1300480" latinLnBrk="0">
      <a:defRPr sz="1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4" name="Folienbildplatzhalter 1"/>
          <p:cNvSpPr>
            <a:spLocks noGrp="1" noRot="1" noChangeAspect="1"/>
          </p:cNvSpPr>
          <p:nvPr>
            <p:ph type="sldImg"/>
          </p:nvPr>
        </p:nvSpPr>
        <p:spPr>
          <a:xfrm>
            <a:off x="373063" y="1060450"/>
            <a:ext cx="5922962" cy="3332163"/>
          </a:xfrm>
          <a:prstGeom prst="rect">
            <a:avLst/>
          </a:prstGeom>
        </p:spPr>
      </p:sp>
      <p:sp>
        <p:nvSpPr>
          <p:cNvPr id="1048585" name="Notizenplatzhalter 2"/>
          <p:cNvSpPr>
            <a:spLocks noGrp="1"/>
          </p:cNvSpPr>
          <p:nvPr>
            <p:ph type="body" idx="1"/>
          </p:nvPr>
        </p:nvSpPr>
        <p:spPr/>
        <p:txBody>
          <a:bodyPr/>
          <a:lstStyle/>
          <a:p>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1" name="Folienbildplatzhalter 1"/>
          <p:cNvSpPr>
            <a:spLocks noGrp="1" noRot="1" noChangeAspect="1"/>
          </p:cNvSpPr>
          <p:nvPr>
            <p:ph type="sldImg"/>
          </p:nvPr>
        </p:nvSpPr>
        <p:spPr>
          <a:xfrm>
            <a:off x="373063" y="1112838"/>
            <a:ext cx="5922962" cy="3332162"/>
          </a:xfrm>
        </p:spPr>
      </p:sp>
      <p:sp>
        <p:nvSpPr>
          <p:cNvPr id="1048782" name="Notizenplatzhalter 2"/>
          <p:cNvSpPr>
            <a:spLocks noGrp="1"/>
          </p:cNvSpPr>
          <p:nvPr>
            <p:ph type="body" idx="1"/>
          </p:nvPr>
        </p:nvSpPr>
        <p:spPr/>
        <p:txBody>
          <a:bodyPr/>
          <a:lstStyle/>
          <a:p>
            <a:r>
              <a:rPr lang="de-AT" dirty="0" err="1"/>
              <a:t>Step</a:t>
            </a:r>
            <a:r>
              <a:rPr lang="de-AT" dirty="0"/>
              <a:t> </a:t>
            </a:r>
            <a:r>
              <a:rPr lang="de-AT" dirty="0" err="1"/>
              <a:t>by</a:t>
            </a:r>
            <a:r>
              <a:rPr lang="de-AT" dirty="0"/>
              <a:t> </a:t>
            </a:r>
            <a:r>
              <a:rPr lang="de-AT" dirty="0" err="1"/>
              <a:t>step</a:t>
            </a:r>
            <a:r>
              <a:rPr lang="de-AT" dirty="0"/>
              <a:t> </a:t>
            </a:r>
            <a:r>
              <a:rPr lang="de-AT" dirty="0" err="1"/>
              <a:t>instruction</a:t>
            </a:r>
            <a:r>
              <a:rPr lang="de-AT" dirty="0"/>
              <a:t> </a:t>
            </a:r>
            <a:r>
              <a:rPr lang="de-AT" dirty="0" err="1"/>
              <a:t>helps</a:t>
            </a:r>
            <a:r>
              <a:rPr lang="de-AT" dirty="0"/>
              <a:t> </a:t>
            </a:r>
            <a:r>
              <a:rPr lang="de-AT" dirty="0" err="1"/>
              <a:t>to</a:t>
            </a:r>
            <a:r>
              <a:rPr lang="de-AT" dirty="0"/>
              <a:t> </a:t>
            </a:r>
            <a:r>
              <a:rPr lang="de-AT" dirty="0" err="1"/>
              <a:t>improve</a:t>
            </a:r>
            <a:r>
              <a:rPr lang="de-AT" dirty="0"/>
              <a:t> </a:t>
            </a:r>
            <a:r>
              <a:rPr lang="de-AT" dirty="0" err="1"/>
              <a:t>the</a:t>
            </a:r>
            <a:r>
              <a:rPr lang="de-AT" dirty="0"/>
              <a:t> </a:t>
            </a:r>
            <a:r>
              <a:rPr lang="de-AT" dirty="0" err="1"/>
              <a:t>results</a:t>
            </a:r>
            <a:r>
              <a:rPr lang="de-AT" dirty="0"/>
              <a:t>.</a:t>
            </a:r>
            <a:endParaRPr lang="en-US" dirty="0"/>
          </a:p>
        </p:txBody>
      </p:sp>
      <p:sp>
        <p:nvSpPr>
          <p:cNvPr id="1048783" name="Foliennummernplatzhalter 3"/>
          <p:cNvSpPr>
            <a:spLocks noGrp="1"/>
          </p:cNvSpPr>
          <p:nvPr>
            <p:ph type="sldNum" sz="quarter" idx="5"/>
          </p:nvPr>
        </p:nvSpPr>
        <p:spPr/>
        <p:txBody>
          <a:bodyPr/>
          <a:lstStyle/>
          <a:p>
            <a:fld id="{1FCB9D7F-112E-E342-9F8B-EAB9CB8D7298}" type="slidenum">
              <a:rPr lang="de-DE" smtClean="0"/>
              <a:t>39</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1" name="Folienbildplatzhalter 1"/>
          <p:cNvSpPr>
            <a:spLocks noGrp="1" noRot="1" noChangeAspect="1"/>
          </p:cNvSpPr>
          <p:nvPr>
            <p:ph type="sldImg"/>
          </p:nvPr>
        </p:nvSpPr>
        <p:spPr>
          <a:xfrm>
            <a:off x="373063" y="1112838"/>
            <a:ext cx="5922962" cy="3332162"/>
          </a:xfrm>
        </p:spPr>
      </p:sp>
      <p:sp>
        <p:nvSpPr>
          <p:cNvPr id="1048792" name="Notizenplatzhalter 2"/>
          <p:cNvSpPr>
            <a:spLocks noGrp="1"/>
          </p:cNvSpPr>
          <p:nvPr>
            <p:ph type="body" idx="1"/>
          </p:nvPr>
        </p:nvSpPr>
        <p:spPr/>
        <p:txBody>
          <a:bodyPr/>
          <a:lstStyle/>
          <a:p>
            <a:r>
              <a:rPr lang="de-AT" dirty="0" err="1"/>
              <a:t>It</a:t>
            </a:r>
            <a:r>
              <a:rPr lang="de-AT" dirty="0"/>
              <a:t> </a:t>
            </a:r>
            <a:r>
              <a:rPr lang="de-AT" dirty="0" err="1"/>
              <a:t>did</a:t>
            </a:r>
            <a:r>
              <a:rPr lang="de-AT" dirty="0"/>
              <a:t> not </a:t>
            </a:r>
            <a:r>
              <a:rPr lang="de-AT" dirty="0" err="1"/>
              <a:t>generate</a:t>
            </a:r>
            <a:r>
              <a:rPr lang="de-AT" dirty="0"/>
              <a:t> 10 </a:t>
            </a:r>
            <a:r>
              <a:rPr lang="de-AT" dirty="0" err="1"/>
              <a:t>unique</a:t>
            </a:r>
            <a:r>
              <a:rPr lang="de-AT" dirty="0"/>
              <a:t> </a:t>
            </a:r>
            <a:r>
              <a:rPr lang="de-AT" dirty="0" err="1"/>
              <a:t>sentences</a:t>
            </a:r>
            <a:r>
              <a:rPr lang="de-AT" dirty="0"/>
              <a:t>. </a:t>
            </a:r>
            <a:r>
              <a:rPr lang="de-AT" dirty="0" err="1"/>
              <a:t>It</a:t>
            </a:r>
            <a:r>
              <a:rPr lang="de-AT" dirty="0"/>
              <a:t> </a:t>
            </a:r>
            <a:r>
              <a:rPr lang="de-AT" dirty="0" err="1"/>
              <a:t>re-used</a:t>
            </a:r>
            <a:r>
              <a:rPr lang="de-AT" dirty="0"/>
              <a:t> </a:t>
            </a:r>
            <a:r>
              <a:rPr lang="de-AT" dirty="0" err="1"/>
              <a:t>some</a:t>
            </a:r>
            <a:r>
              <a:rPr lang="de-AT" dirty="0"/>
              <a:t> </a:t>
            </a:r>
            <a:r>
              <a:rPr lang="de-AT" dirty="0" err="1"/>
              <a:t>of</a:t>
            </a:r>
            <a:r>
              <a:rPr lang="de-AT" dirty="0"/>
              <a:t> </a:t>
            </a:r>
            <a:r>
              <a:rPr lang="de-AT" dirty="0" err="1"/>
              <a:t>the</a:t>
            </a:r>
            <a:r>
              <a:rPr lang="de-AT" dirty="0"/>
              <a:t> </a:t>
            </a:r>
            <a:r>
              <a:rPr lang="de-AT" dirty="0" err="1"/>
              <a:t>words</a:t>
            </a:r>
            <a:r>
              <a:rPr lang="de-AT" dirty="0"/>
              <a:t>.</a:t>
            </a:r>
            <a:endParaRPr lang="en-US" dirty="0"/>
          </a:p>
        </p:txBody>
      </p:sp>
      <p:sp>
        <p:nvSpPr>
          <p:cNvPr id="1048793" name="Foliennummernplatzhalter 3"/>
          <p:cNvSpPr>
            <a:spLocks noGrp="1"/>
          </p:cNvSpPr>
          <p:nvPr>
            <p:ph type="sldNum" sz="quarter" idx="5"/>
          </p:nvPr>
        </p:nvSpPr>
        <p:spPr/>
        <p:txBody>
          <a:bodyPr/>
          <a:lstStyle/>
          <a:p>
            <a:fld id="{1FCB9D7F-112E-E342-9F8B-EAB9CB8D7298}" type="slidenum">
              <a:rPr lang="de-DE" smtClean="0"/>
              <a:t>40</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8" name="Folienbildplatzhalter 1"/>
          <p:cNvSpPr>
            <a:spLocks noGrp="1" noRot="1" noChangeAspect="1"/>
          </p:cNvSpPr>
          <p:nvPr>
            <p:ph type="sldImg"/>
          </p:nvPr>
        </p:nvSpPr>
        <p:spPr>
          <a:xfrm>
            <a:off x="373063" y="1112838"/>
            <a:ext cx="5922962" cy="3332162"/>
          </a:xfrm>
        </p:spPr>
      </p:sp>
      <p:sp>
        <p:nvSpPr>
          <p:cNvPr id="1048799" name="Notizenplatzhalter 2"/>
          <p:cNvSpPr>
            <a:spLocks noGrp="1"/>
          </p:cNvSpPr>
          <p:nvPr>
            <p:ph type="body" idx="1"/>
          </p:nvPr>
        </p:nvSpPr>
        <p:spPr/>
        <p:txBody>
          <a:bodyPr/>
          <a:lstStyle/>
          <a:p>
            <a:r>
              <a:rPr lang="de-AT" dirty="0" err="1"/>
              <a:t>It</a:t>
            </a:r>
            <a:r>
              <a:rPr lang="de-AT" dirty="0"/>
              <a:t> </a:t>
            </a:r>
            <a:r>
              <a:rPr lang="de-AT" dirty="0" err="1"/>
              <a:t>generated</a:t>
            </a:r>
            <a:r>
              <a:rPr lang="de-AT" dirty="0"/>
              <a:t> a </a:t>
            </a:r>
            <a:r>
              <a:rPr lang="de-AT" dirty="0" err="1"/>
              <a:t>glossary</a:t>
            </a:r>
            <a:r>
              <a:rPr lang="de-AT" dirty="0"/>
              <a:t> </a:t>
            </a:r>
            <a:r>
              <a:rPr lang="de-AT" dirty="0" err="1"/>
              <a:t>with</a:t>
            </a:r>
            <a:r>
              <a:rPr lang="de-AT" dirty="0"/>
              <a:t> 12 </a:t>
            </a:r>
            <a:r>
              <a:rPr lang="de-AT" dirty="0" err="1"/>
              <a:t>items</a:t>
            </a:r>
            <a:r>
              <a:rPr lang="de-AT" dirty="0"/>
              <a:t>, but </a:t>
            </a:r>
            <a:r>
              <a:rPr lang="de-AT" dirty="0" err="1"/>
              <a:t>then</a:t>
            </a:r>
            <a:r>
              <a:rPr lang="de-AT" dirty="0"/>
              <a:t> </a:t>
            </a:r>
            <a:r>
              <a:rPr lang="de-AT" dirty="0" err="1"/>
              <a:t>listed</a:t>
            </a:r>
            <a:r>
              <a:rPr lang="de-AT" dirty="0"/>
              <a:t> 13 in </a:t>
            </a:r>
            <a:r>
              <a:rPr lang="de-AT" dirty="0" err="1"/>
              <a:t>task</a:t>
            </a:r>
            <a:r>
              <a:rPr lang="de-AT" dirty="0"/>
              <a:t>. + </a:t>
            </a:r>
            <a:r>
              <a:rPr lang="de-AT" dirty="0" err="1"/>
              <a:t>It</a:t>
            </a:r>
            <a:r>
              <a:rPr lang="de-AT" dirty="0"/>
              <a:t> </a:t>
            </a:r>
            <a:r>
              <a:rPr lang="de-AT" dirty="0" err="1"/>
              <a:t>did</a:t>
            </a:r>
            <a:r>
              <a:rPr lang="de-AT" dirty="0"/>
              <a:t> not </a:t>
            </a:r>
            <a:r>
              <a:rPr lang="de-AT" dirty="0" err="1"/>
              <a:t>really</a:t>
            </a:r>
            <a:r>
              <a:rPr lang="de-AT" dirty="0"/>
              <a:t> </a:t>
            </a:r>
            <a:r>
              <a:rPr lang="de-AT" dirty="0" err="1"/>
              <a:t>generate</a:t>
            </a:r>
            <a:r>
              <a:rPr lang="de-AT" dirty="0"/>
              <a:t> a </a:t>
            </a:r>
            <a:r>
              <a:rPr lang="de-AT" dirty="0" err="1"/>
              <a:t>solution</a:t>
            </a:r>
            <a:r>
              <a:rPr lang="de-AT" dirty="0"/>
              <a:t> </a:t>
            </a:r>
            <a:r>
              <a:rPr lang="de-AT" dirty="0" err="1"/>
              <a:t>as</a:t>
            </a:r>
            <a:r>
              <a:rPr lang="de-AT" dirty="0"/>
              <a:t> </a:t>
            </a:r>
            <a:r>
              <a:rPr lang="de-AT" dirty="0" err="1"/>
              <a:t>it</a:t>
            </a:r>
            <a:r>
              <a:rPr lang="de-AT" dirty="0"/>
              <a:t> </a:t>
            </a:r>
            <a:r>
              <a:rPr lang="de-AT" dirty="0" err="1"/>
              <a:t>claims</a:t>
            </a:r>
            <a:r>
              <a:rPr lang="de-AT" dirty="0"/>
              <a:t>; </a:t>
            </a:r>
            <a:r>
              <a:rPr lang="de-AT" dirty="0" err="1"/>
              <a:t>itjust</a:t>
            </a:r>
            <a:r>
              <a:rPr lang="de-AT" dirty="0"/>
              <a:t> </a:t>
            </a:r>
            <a:r>
              <a:rPr lang="de-AT" dirty="0" err="1"/>
              <a:t>repeated</a:t>
            </a:r>
            <a:r>
              <a:rPr lang="de-AT" dirty="0"/>
              <a:t> </a:t>
            </a:r>
            <a:r>
              <a:rPr lang="de-AT" dirty="0" err="1"/>
              <a:t>the</a:t>
            </a:r>
            <a:r>
              <a:rPr lang="de-AT" dirty="0"/>
              <a:t> </a:t>
            </a:r>
            <a:r>
              <a:rPr lang="de-AT" dirty="0" err="1"/>
              <a:t>exercise</a:t>
            </a:r>
            <a:r>
              <a:rPr lang="de-AT" dirty="0"/>
              <a:t> </a:t>
            </a:r>
            <a:r>
              <a:rPr lang="de-AT" dirty="0" err="1"/>
              <a:t>without</a:t>
            </a:r>
            <a:r>
              <a:rPr lang="de-AT" dirty="0"/>
              <a:t> </a:t>
            </a:r>
            <a:r>
              <a:rPr lang="de-AT" dirty="0" err="1"/>
              <a:t>change</a:t>
            </a:r>
            <a:r>
              <a:rPr lang="de-AT" dirty="0"/>
              <a:t>. </a:t>
            </a:r>
            <a:endParaRPr lang="en-US" dirty="0"/>
          </a:p>
        </p:txBody>
      </p:sp>
      <p:sp>
        <p:nvSpPr>
          <p:cNvPr id="1048800" name="Foliennummernplatzhalter 3"/>
          <p:cNvSpPr>
            <a:spLocks noGrp="1"/>
          </p:cNvSpPr>
          <p:nvPr>
            <p:ph type="sldNum" sz="quarter" idx="5"/>
          </p:nvPr>
        </p:nvSpPr>
        <p:spPr/>
        <p:txBody>
          <a:bodyPr/>
          <a:lstStyle/>
          <a:p>
            <a:fld id="{1FCB9D7F-112E-E342-9F8B-EAB9CB8D7298}" type="slidenum">
              <a:rPr lang="de-DE" smtClean="0"/>
              <a:t>41</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4" name="Folienbildplatzhalter 1"/>
          <p:cNvSpPr>
            <a:spLocks noGrp="1" noRot="1" noChangeAspect="1"/>
          </p:cNvSpPr>
          <p:nvPr>
            <p:ph type="sldImg"/>
          </p:nvPr>
        </p:nvSpPr>
        <p:spPr>
          <a:xfrm>
            <a:off x="373063" y="1112838"/>
            <a:ext cx="5922962" cy="3332162"/>
          </a:xfrm>
        </p:spPr>
      </p:sp>
      <p:sp>
        <p:nvSpPr>
          <p:cNvPr id="1048805" name="Notizenplatzhalter 2"/>
          <p:cNvSpPr>
            <a:spLocks noGrp="1"/>
          </p:cNvSpPr>
          <p:nvPr>
            <p:ph type="body" idx="1"/>
          </p:nvPr>
        </p:nvSpPr>
        <p:spPr/>
        <p:txBody>
          <a:bodyPr/>
          <a:lstStyle/>
          <a:p>
            <a:r>
              <a:rPr lang="de-AT" dirty="0"/>
              <a:t>This </a:t>
            </a:r>
            <a:r>
              <a:rPr lang="de-AT" dirty="0" err="1"/>
              <a:t>long</a:t>
            </a:r>
            <a:r>
              <a:rPr lang="de-AT" dirty="0"/>
              <a:t> </a:t>
            </a:r>
            <a:r>
              <a:rPr lang="de-AT" dirty="0" err="1"/>
              <a:t>exchange</a:t>
            </a:r>
            <a:r>
              <a:rPr lang="de-AT" dirty="0"/>
              <a:t> </a:t>
            </a:r>
            <a:r>
              <a:rPr lang="de-AT" dirty="0" err="1"/>
              <a:t>shows</a:t>
            </a:r>
            <a:r>
              <a:rPr lang="de-AT" dirty="0"/>
              <a:t> </a:t>
            </a:r>
            <a:r>
              <a:rPr lang="de-AT" dirty="0" err="1"/>
              <a:t>the</a:t>
            </a:r>
            <a:r>
              <a:rPr lang="de-AT" dirty="0"/>
              <a:t> </a:t>
            </a:r>
            <a:r>
              <a:rPr lang="de-AT" dirty="0" err="1"/>
              <a:t>issue</a:t>
            </a:r>
            <a:r>
              <a:rPr lang="de-AT" dirty="0"/>
              <a:t> </a:t>
            </a:r>
            <a:r>
              <a:rPr lang="de-AT" dirty="0" err="1"/>
              <a:t>of</a:t>
            </a:r>
            <a:r>
              <a:rPr lang="de-AT" dirty="0"/>
              <a:t> </a:t>
            </a:r>
            <a:r>
              <a:rPr lang="de-AT" dirty="0" err="1"/>
              <a:t>metalinguistic</a:t>
            </a:r>
            <a:r>
              <a:rPr lang="de-AT" dirty="0"/>
              <a:t> „</a:t>
            </a:r>
            <a:r>
              <a:rPr lang="de-AT" dirty="0" err="1"/>
              <a:t>understanding</a:t>
            </a:r>
            <a:r>
              <a:rPr lang="de-AT" dirty="0"/>
              <a:t>“. </a:t>
            </a:r>
            <a:r>
              <a:rPr lang="de-AT" dirty="0" err="1"/>
              <a:t>It</a:t>
            </a:r>
            <a:r>
              <a:rPr lang="de-AT" dirty="0"/>
              <a:t> </a:t>
            </a:r>
            <a:r>
              <a:rPr lang="de-AT" dirty="0" err="1"/>
              <a:t>wasn‘t</a:t>
            </a:r>
            <a:r>
              <a:rPr lang="de-AT" dirty="0"/>
              <a:t> </a:t>
            </a:r>
            <a:r>
              <a:rPr lang="de-AT" dirty="0" err="1"/>
              <a:t>able</a:t>
            </a:r>
            <a:r>
              <a:rPr lang="de-AT" dirty="0"/>
              <a:t> </a:t>
            </a:r>
            <a:r>
              <a:rPr lang="de-AT" dirty="0" err="1"/>
              <a:t>to</a:t>
            </a:r>
            <a:r>
              <a:rPr lang="de-AT" dirty="0"/>
              <a:t> </a:t>
            </a:r>
            <a:r>
              <a:rPr lang="de-AT" dirty="0" err="1"/>
              <a:t>answer</a:t>
            </a:r>
            <a:r>
              <a:rPr lang="de-AT" dirty="0"/>
              <a:t> </a:t>
            </a:r>
            <a:r>
              <a:rPr lang="de-AT" dirty="0" err="1"/>
              <a:t>my</a:t>
            </a:r>
            <a:r>
              <a:rPr lang="de-AT" dirty="0"/>
              <a:t> </a:t>
            </a:r>
            <a:r>
              <a:rPr lang="de-AT" dirty="0" err="1"/>
              <a:t>question</a:t>
            </a:r>
            <a:r>
              <a:rPr lang="de-AT" dirty="0"/>
              <a:t> </a:t>
            </a:r>
            <a:r>
              <a:rPr lang="de-AT" dirty="0" err="1"/>
              <a:t>although</a:t>
            </a:r>
            <a:r>
              <a:rPr lang="de-AT" dirty="0"/>
              <a:t> a human </a:t>
            </a:r>
            <a:r>
              <a:rPr lang="de-AT" dirty="0" err="1"/>
              <a:t>could</a:t>
            </a:r>
            <a:r>
              <a:rPr lang="de-AT" dirty="0"/>
              <a:t> </a:t>
            </a:r>
            <a:r>
              <a:rPr lang="de-AT" dirty="0" err="1"/>
              <a:t>see</a:t>
            </a:r>
            <a:r>
              <a:rPr lang="de-AT" dirty="0"/>
              <a:t> </a:t>
            </a:r>
            <a:r>
              <a:rPr lang="de-AT" dirty="0" err="1"/>
              <a:t>immediately</a:t>
            </a:r>
            <a:r>
              <a:rPr lang="de-AT" dirty="0"/>
              <a:t> </a:t>
            </a:r>
            <a:r>
              <a:rPr lang="de-AT" dirty="0" err="1"/>
              <a:t>what</a:t>
            </a:r>
            <a:r>
              <a:rPr lang="de-AT" dirty="0"/>
              <a:t> </a:t>
            </a:r>
            <a:r>
              <a:rPr lang="de-AT" dirty="0" err="1"/>
              <a:t>the</a:t>
            </a:r>
            <a:r>
              <a:rPr lang="de-AT" dirty="0"/>
              <a:t> </a:t>
            </a:r>
            <a:r>
              <a:rPr lang="de-AT" dirty="0" err="1"/>
              <a:t>issue</a:t>
            </a:r>
            <a:r>
              <a:rPr lang="de-AT" dirty="0"/>
              <a:t> </a:t>
            </a:r>
            <a:r>
              <a:rPr lang="de-AT" dirty="0" err="1"/>
              <a:t>is</a:t>
            </a:r>
            <a:r>
              <a:rPr lang="de-AT" dirty="0"/>
              <a:t>. </a:t>
            </a:r>
            <a:r>
              <a:rPr lang="de-AT" dirty="0" err="1"/>
              <a:t>It</a:t>
            </a:r>
            <a:r>
              <a:rPr lang="de-AT" dirty="0"/>
              <a:t> also </a:t>
            </a:r>
            <a:r>
              <a:rPr lang="de-AT" dirty="0" err="1"/>
              <a:t>wasn‘t</a:t>
            </a:r>
            <a:r>
              <a:rPr lang="de-AT" dirty="0"/>
              <a:t> </a:t>
            </a:r>
            <a:r>
              <a:rPr lang="de-AT" dirty="0" err="1"/>
              <a:t>able</a:t>
            </a:r>
            <a:r>
              <a:rPr lang="de-AT" dirty="0"/>
              <a:t> </a:t>
            </a:r>
            <a:r>
              <a:rPr lang="de-AT" dirty="0" err="1"/>
              <a:t>to</a:t>
            </a:r>
            <a:r>
              <a:rPr lang="de-AT" dirty="0"/>
              <a:t> </a:t>
            </a:r>
            <a:r>
              <a:rPr lang="de-AT" dirty="0" err="1"/>
              <a:t>apply</a:t>
            </a:r>
            <a:r>
              <a:rPr lang="de-AT" dirty="0"/>
              <a:t> a </a:t>
            </a:r>
            <a:r>
              <a:rPr lang="de-AT" dirty="0" err="1"/>
              <a:t>rule</a:t>
            </a:r>
            <a:r>
              <a:rPr lang="de-AT" dirty="0"/>
              <a:t> </a:t>
            </a:r>
            <a:r>
              <a:rPr lang="de-AT" dirty="0" err="1"/>
              <a:t>it</a:t>
            </a:r>
            <a:r>
              <a:rPr lang="de-AT" dirty="0"/>
              <a:t> </a:t>
            </a:r>
            <a:r>
              <a:rPr lang="de-AT" dirty="0" err="1"/>
              <a:t>has</a:t>
            </a:r>
            <a:r>
              <a:rPr lang="de-AT" dirty="0"/>
              <a:t> </a:t>
            </a:r>
            <a:r>
              <a:rPr lang="de-AT" dirty="0" err="1"/>
              <a:t>generated</a:t>
            </a:r>
            <a:r>
              <a:rPr lang="de-AT" dirty="0"/>
              <a:t>. </a:t>
            </a:r>
            <a:endParaRPr lang="en-US" dirty="0"/>
          </a:p>
        </p:txBody>
      </p:sp>
      <p:sp>
        <p:nvSpPr>
          <p:cNvPr id="1048806" name="Foliennummernplatzhalter 3"/>
          <p:cNvSpPr>
            <a:spLocks noGrp="1"/>
          </p:cNvSpPr>
          <p:nvPr>
            <p:ph type="sldNum" sz="quarter" idx="5"/>
          </p:nvPr>
        </p:nvSpPr>
        <p:spPr/>
        <p:txBody>
          <a:bodyPr/>
          <a:lstStyle/>
          <a:p>
            <a:fld id="{1FCB9D7F-112E-E342-9F8B-EAB9CB8D7298}" type="slidenum">
              <a:rPr lang="de-DE" smtClean="0"/>
              <a:t>42</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6" name="Folienbildplatzhalter 1"/>
          <p:cNvSpPr>
            <a:spLocks noGrp="1" noRot="1" noChangeAspect="1"/>
          </p:cNvSpPr>
          <p:nvPr>
            <p:ph type="sldImg"/>
          </p:nvPr>
        </p:nvSpPr>
        <p:spPr>
          <a:xfrm>
            <a:off x="373063" y="1112838"/>
            <a:ext cx="5922962" cy="3332162"/>
          </a:xfrm>
        </p:spPr>
      </p:sp>
      <p:sp>
        <p:nvSpPr>
          <p:cNvPr id="1048677" name="Notizenplatzhalter 2"/>
          <p:cNvSpPr>
            <a:spLocks noGrp="1"/>
          </p:cNvSpPr>
          <p:nvPr>
            <p:ph type="body" idx="1"/>
          </p:nvPr>
        </p:nvSpPr>
        <p:spPr/>
        <p:txBody>
          <a:bodyPr/>
          <a:lstStyle/>
          <a:p>
            <a:pPr algn="l">
              <a:lnSpc>
                <a:spcPts val="3200"/>
              </a:lnSpc>
              <a:spcAft>
                <a:spcPts val="600"/>
              </a:spcAft>
            </a:pPr>
            <a:r>
              <a:rPr lang="de-AT">
                <a:latin typeface="Nunito Sans"/>
              </a:rPr>
              <a:t>Demos bei Nachfrage</a:t>
            </a:r>
            <a:br>
              <a:rPr lang="de-AT">
                <a:latin typeface="Nunito Sans"/>
              </a:rPr>
            </a:br>
            <a:endParaRPr lang="en-US">
              <a:latin typeface="Nunito Sans"/>
            </a:endParaRPr>
          </a:p>
        </p:txBody>
      </p:sp>
      <p:sp>
        <p:nvSpPr>
          <p:cNvPr id="1048678" name="Foliennummernplatzhalter 3"/>
          <p:cNvSpPr>
            <a:spLocks noGrp="1"/>
          </p:cNvSpPr>
          <p:nvPr>
            <p:ph type="sldNum" sz="quarter" idx="5"/>
          </p:nvPr>
        </p:nvSpPr>
        <p:spPr/>
        <p:txBody>
          <a:bodyPr/>
          <a:lstStyle/>
          <a:p>
            <a:pPr marL="0" marR="0" lvl="0" indent="0" algn="r" defTabSz="1300480" rtl="0" eaLnBrk="1" fontAlgn="auto" latinLnBrk="0" hangingPunct="0">
              <a:lnSpc>
                <a:spcPct val="100000"/>
              </a:lnSpc>
              <a:spcBef>
                <a:spcPts val="0"/>
              </a:spcBef>
              <a:spcAft>
                <a:spcPts val="0"/>
              </a:spcAft>
              <a:buClrTx/>
              <a:buSzTx/>
              <a:buFontTx/>
              <a:buNone/>
            </a:pPr>
            <a:fld id="{1FCB9D7F-112E-E342-9F8B-EAB9CB8D7298}" type="slidenum">
              <a:rPr kumimoji="0" lang="de-DE" sz="1200" b="0" i="0" u="none" strike="noStrike" kern="0" cap="none" spc="0" normalizeH="0" baseline="0" noProof="0" smtClean="0">
                <a:ln>
                  <a:noFill/>
                </a:ln>
                <a:solidFill>
                  <a:srgbClr val="000000"/>
                </a:solidFill>
                <a:effectLst/>
                <a:uLnTx/>
                <a:uFillTx/>
                <a:latin typeface="Nunito Sans" pitchFamily="2" charset="77"/>
                <a:ea typeface="Calibri"/>
                <a:cs typeface="Calibri"/>
                <a:sym typeface="Calibri"/>
              </a:rPr>
              <a:pPr marL="0" marR="0" lvl="0" indent="0" algn="r" defTabSz="1300480" rtl="0" eaLnBrk="1" fontAlgn="auto" latinLnBrk="0" hangingPunct="0">
                <a:lnSpc>
                  <a:spcPct val="100000"/>
                </a:lnSpc>
                <a:spcBef>
                  <a:spcPts val="0"/>
                </a:spcBef>
                <a:spcAft>
                  <a:spcPts val="0"/>
                </a:spcAft>
                <a:buClrTx/>
                <a:buSzTx/>
                <a:buFontTx/>
                <a:buNone/>
              </a:pPr>
              <a:t>18</a:t>
            </a:fld>
            <a:endParaRPr kumimoji="0" lang="de-DE" sz="1200" b="0" i="0" u="none" strike="noStrike" kern="0" cap="none" spc="0" normalizeH="0" baseline="0" noProof="0">
              <a:ln>
                <a:noFill/>
              </a:ln>
              <a:solidFill>
                <a:srgbClr val="000000"/>
              </a:solidFill>
              <a:effectLst/>
              <a:uLnTx/>
              <a:uFillTx/>
              <a:latin typeface="Nunito Sans" pitchFamily="2" charset="77"/>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7" name="Folienbildplatzhalter 1"/>
          <p:cNvSpPr>
            <a:spLocks noGrp="1" noRot="1" noChangeAspect="1"/>
          </p:cNvSpPr>
          <p:nvPr>
            <p:ph type="sldImg"/>
          </p:nvPr>
        </p:nvSpPr>
        <p:spPr>
          <a:xfrm>
            <a:off x="373063" y="1112838"/>
            <a:ext cx="5922962" cy="3332162"/>
          </a:xfrm>
        </p:spPr>
      </p:sp>
      <p:sp>
        <p:nvSpPr>
          <p:cNvPr id="1048698" name="Notizenplatzhalter 2"/>
          <p:cNvSpPr>
            <a:spLocks noGrp="1"/>
          </p:cNvSpPr>
          <p:nvPr>
            <p:ph type="body" idx="1"/>
          </p:nvPr>
        </p:nvSpPr>
        <p:spPr/>
        <p:txBody>
          <a:bodyPr/>
          <a:lstStyle/>
          <a:p>
            <a:endParaRPr lang="en-US" dirty="0"/>
          </a:p>
        </p:txBody>
      </p:sp>
      <p:sp>
        <p:nvSpPr>
          <p:cNvPr id="1048699" name="Foliennummernplatzhalter 3"/>
          <p:cNvSpPr>
            <a:spLocks noGrp="1"/>
          </p:cNvSpPr>
          <p:nvPr>
            <p:ph type="sldNum" sz="quarter" idx="5"/>
          </p:nvPr>
        </p:nvSpPr>
        <p:spPr/>
        <p:txBody>
          <a:bodyPr/>
          <a:lstStyle/>
          <a:p>
            <a:fld id="{1FCB9D7F-112E-E342-9F8B-EAB9CB8D7298}" type="slidenum">
              <a:rPr lang="de-DE" smtClean="0"/>
              <a:t>23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7" name="Folienbildplatzhalter 1"/>
          <p:cNvSpPr>
            <a:spLocks noGrp="1" noRot="1" noChangeAspect="1"/>
          </p:cNvSpPr>
          <p:nvPr>
            <p:ph type="sldImg"/>
          </p:nvPr>
        </p:nvSpPr>
        <p:spPr>
          <a:xfrm>
            <a:off x="373063" y="1112838"/>
            <a:ext cx="5922962" cy="3332162"/>
          </a:xfrm>
        </p:spPr>
      </p:sp>
      <p:sp>
        <p:nvSpPr>
          <p:cNvPr id="1048728" name="Notizenplatzhalter 2"/>
          <p:cNvSpPr>
            <a:spLocks noGrp="1"/>
          </p:cNvSpPr>
          <p:nvPr>
            <p:ph type="body" idx="1"/>
          </p:nvPr>
        </p:nvSpPr>
        <p:spPr/>
        <p:txBody>
          <a:bodyPr/>
          <a:lstStyle/>
          <a:p>
            <a:r>
              <a:rPr lang="de-AT" dirty="0"/>
              <a:t>Both </a:t>
            </a:r>
            <a:r>
              <a:rPr lang="de-AT" dirty="0" err="1"/>
              <a:t>examples</a:t>
            </a:r>
            <a:r>
              <a:rPr lang="de-AT" dirty="0"/>
              <a:t> </a:t>
            </a:r>
            <a:r>
              <a:rPr lang="de-AT" dirty="0" err="1"/>
              <a:t>are</a:t>
            </a:r>
            <a:r>
              <a:rPr lang="de-AT" dirty="0"/>
              <a:t> </a:t>
            </a:r>
            <a:r>
              <a:rPr lang="de-AT" dirty="0" err="1"/>
              <a:t>part</a:t>
            </a:r>
            <a:r>
              <a:rPr lang="de-AT" dirty="0"/>
              <a:t> </a:t>
            </a:r>
            <a:r>
              <a:rPr lang="de-AT" dirty="0" err="1"/>
              <a:t>of</a:t>
            </a:r>
            <a:r>
              <a:rPr lang="de-AT" dirty="0"/>
              <a:t> a </a:t>
            </a:r>
            <a:r>
              <a:rPr lang="de-AT" dirty="0" err="1"/>
              <a:t>longer</a:t>
            </a:r>
            <a:r>
              <a:rPr lang="de-AT" dirty="0"/>
              <a:t> </a:t>
            </a:r>
            <a:r>
              <a:rPr lang="de-AT" dirty="0" err="1"/>
              <a:t>exchange</a:t>
            </a:r>
            <a:r>
              <a:rPr lang="de-AT" dirty="0"/>
              <a:t> (</a:t>
            </a:r>
            <a:r>
              <a:rPr lang="de-AT" dirty="0" err="1"/>
              <a:t>the</a:t>
            </a:r>
            <a:r>
              <a:rPr lang="de-AT" dirty="0"/>
              <a:t> </a:t>
            </a:r>
            <a:r>
              <a:rPr lang="de-AT" dirty="0" err="1"/>
              <a:t>answers</a:t>
            </a:r>
            <a:r>
              <a:rPr lang="de-AT" dirty="0"/>
              <a:t> </a:t>
            </a:r>
            <a:r>
              <a:rPr lang="de-AT" dirty="0" err="1"/>
              <a:t>use</a:t>
            </a:r>
            <a:r>
              <a:rPr lang="de-AT" dirty="0"/>
              <a:t> </a:t>
            </a:r>
            <a:r>
              <a:rPr lang="de-AT" dirty="0" err="1"/>
              <a:t>previously</a:t>
            </a:r>
            <a:r>
              <a:rPr lang="de-AT" dirty="0"/>
              <a:t> </a:t>
            </a:r>
            <a:r>
              <a:rPr lang="de-AT" dirty="0" err="1"/>
              <a:t>generated</a:t>
            </a:r>
            <a:r>
              <a:rPr lang="de-AT" dirty="0"/>
              <a:t> </a:t>
            </a:r>
            <a:r>
              <a:rPr lang="de-AT" dirty="0" err="1"/>
              <a:t>content</a:t>
            </a:r>
            <a:r>
              <a:rPr lang="de-AT" dirty="0"/>
              <a:t> in </a:t>
            </a:r>
            <a:r>
              <a:rPr lang="de-AT" dirty="0" err="1"/>
              <a:t>the</a:t>
            </a:r>
            <a:r>
              <a:rPr lang="de-AT" dirty="0"/>
              <a:t> </a:t>
            </a:r>
            <a:r>
              <a:rPr lang="de-AT" dirty="0" err="1"/>
              <a:t>discussion</a:t>
            </a:r>
            <a:r>
              <a:rPr lang="de-AT" dirty="0"/>
              <a:t> </a:t>
            </a:r>
            <a:r>
              <a:rPr lang="de-AT" dirty="0" err="1"/>
              <a:t>thread</a:t>
            </a:r>
            <a:r>
              <a:rPr lang="de-AT" dirty="0"/>
              <a:t>)</a:t>
            </a:r>
            <a:endParaRPr lang="en-US" dirty="0"/>
          </a:p>
        </p:txBody>
      </p:sp>
      <p:sp>
        <p:nvSpPr>
          <p:cNvPr id="1048729" name="Foliennummernplatzhalter 3"/>
          <p:cNvSpPr>
            <a:spLocks noGrp="1"/>
          </p:cNvSpPr>
          <p:nvPr>
            <p:ph type="sldNum" sz="quarter" idx="5"/>
          </p:nvPr>
        </p:nvSpPr>
        <p:spPr/>
        <p:txBody>
          <a:bodyPr/>
          <a:lstStyle/>
          <a:p>
            <a:fld id="{1FCB9D7F-112E-E342-9F8B-EAB9CB8D7298}" type="slidenum">
              <a:rPr lang="de-DE" smtClean="0"/>
              <a:t>30</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5" name="Folienbildplatzhalter 1"/>
          <p:cNvSpPr>
            <a:spLocks noGrp="1" noRot="1" noChangeAspect="1"/>
          </p:cNvSpPr>
          <p:nvPr>
            <p:ph type="sldImg"/>
          </p:nvPr>
        </p:nvSpPr>
        <p:spPr>
          <a:xfrm>
            <a:off x="373063" y="1112838"/>
            <a:ext cx="5922962" cy="3332162"/>
          </a:xfrm>
        </p:spPr>
      </p:sp>
      <p:sp>
        <p:nvSpPr>
          <p:cNvPr id="1048736" name="Notizenplatzhalter 2"/>
          <p:cNvSpPr>
            <a:spLocks noGrp="1"/>
          </p:cNvSpPr>
          <p:nvPr>
            <p:ph type="body" idx="1"/>
          </p:nvPr>
        </p:nvSpPr>
        <p:spPr/>
        <p:txBody>
          <a:bodyPr/>
          <a:lstStyle/>
          <a:p>
            <a:pPr marL="0" marR="0" lvl="0" indent="0" defTabSz="1300480" eaLnBrk="1" fontAlgn="auto" latinLnBrk="0" hangingPunct="1">
              <a:lnSpc>
                <a:spcPct val="100000"/>
              </a:lnSpc>
              <a:spcBef>
                <a:spcPts val="0"/>
              </a:spcBef>
              <a:spcAft>
                <a:spcPts val="0"/>
              </a:spcAft>
              <a:buClrTx/>
              <a:buSzTx/>
              <a:buFontTx/>
              <a:buNone/>
            </a:pPr>
            <a:r>
              <a:rPr lang="de-AT" dirty="0"/>
              <a:t>All </a:t>
            </a:r>
            <a:r>
              <a:rPr lang="de-AT" dirty="0" err="1"/>
              <a:t>examples</a:t>
            </a:r>
            <a:r>
              <a:rPr lang="de-AT" dirty="0"/>
              <a:t> </a:t>
            </a:r>
            <a:r>
              <a:rPr lang="de-AT" dirty="0" err="1"/>
              <a:t>are</a:t>
            </a:r>
            <a:r>
              <a:rPr lang="de-AT" dirty="0"/>
              <a:t> </a:t>
            </a:r>
            <a:r>
              <a:rPr lang="de-AT" dirty="0" err="1"/>
              <a:t>part</a:t>
            </a:r>
            <a:r>
              <a:rPr lang="de-AT" dirty="0"/>
              <a:t> </a:t>
            </a:r>
            <a:r>
              <a:rPr lang="de-AT" dirty="0" err="1"/>
              <a:t>of</a:t>
            </a:r>
            <a:r>
              <a:rPr lang="de-AT" dirty="0"/>
              <a:t> a </a:t>
            </a:r>
            <a:r>
              <a:rPr lang="de-AT" dirty="0" err="1"/>
              <a:t>longer</a:t>
            </a:r>
            <a:r>
              <a:rPr lang="de-AT" dirty="0"/>
              <a:t> </a:t>
            </a:r>
            <a:r>
              <a:rPr lang="de-AT" dirty="0" err="1"/>
              <a:t>exchange</a:t>
            </a:r>
            <a:r>
              <a:rPr lang="de-AT" dirty="0"/>
              <a:t> (</a:t>
            </a:r>
            <a:r>
              <a:rPr lang="de-AT" dirty="0" err="1"/>
              <a:t>the</a:t>
            </a:r>
            <a:r>
              <a:rPr lang="de-AT" dirty="0"/>
              <a:t> </a:t>
            </a:r>
            <a:r>
              <a:rPr lang="de-AT" dirty="0" err="1"/>
              <a:t>answers</a:t>
            </a:r>
            <a:r>
              <a:rPr lang="de-AT" dirty="0"/>
              <a:t> </a:t>
            </a:r>
            <a:r>
              <a:rPr lang="de-AT" dirty="0" err="1"/>
              <a:t>use</a:t>
            </a:r>
            <a:r>
              <a:rPr lang="de-AT" dirty="0"/>
              <a:t> </a:t>
            </a:r>
            <a:r>
              <a:rPr lang="de-AT" dirty="0" err="1"/>
              <a:t>previously</a:t>
            </a:r>
            <a:r>
              <a:rPr lang="de-AT" dirty="0"/>
              <a:t> </a:t>
            </a:r>
            <a:r>
              <a:rPr lang="de-AT" dirty="0" err="1"/>
              <a:t>generated</a:t>
            </a:r>
            <a:r>
              <a:rPr lang="de-AT" dirty="0"/>
              <a:t> </a:t>
            </a:r>
            <a:r>
              <a:rPr lang="de-AT" dirty="0" err="1"/>
              <a:t>content</a:t>
            </a:r>
            <a:r>
              <a:rPr lang="de-AT" dirty="0"/>
              <a:t> in </a:t>
            </a:r>
            <a:r>
              <a:rPr lang="de-AT" dirty="0" err="1"/>
              <a:t>the</a:t>
            </a:r>
            <a:r>
              <a:rPr lang="de-AT" dirty="0"/>
              <a:t> </a:t>
            </a:r>
            <a:r>
              <a:rPr lang="de-AT" dirty="0" err="1"/>
              <a:t>discussion</a:t>
            </a:r>
            <a:r>
              <a:rPr lang="de-AT" dirty="0"/>
              <a:t> </a:t>
            </a:r>
            <a:r>
              <a:rPr lang="de-AT" dirty="0" err="1"/>
              <a:t>thread</a:t>
            </a:r>
            <a:r>
              <a:rPr lang="de-AT" dirty="0"/>
              <a:t>)</a:t>
            </a:r>
            <a:endParaRPr lang="en-US" dirty="0"/>
          </a:p>
          <a:p>
            <a:endParaRPr lang="en-US" dirty="0"/>
          </a:p>
        </p:txBody>
      </p:sp>
      <p:sp>
        <p:nvSpPr>
          <p:cNvPr id="1048737" name="Foliennummernplatzhalter 3"/>
          <p:cNvSpPr>
            <a:spLocks noGrp="1"/>
          </p:cNvSpPr>
          <p:nvPr>
            <p:ph type="sldNum" sz="quarter" idx="5"/>
          </p:nvPr>
        </p:nvSpPr>
        <p:spPr/>
        <p:txBody>
          <a:bodyPr/>
          <a:lstStyle/>
          <a:p>
            <a:fld id="{1FCB9D7F-112E-E342-9F8B-EAB9CB8D7298}" type="slidenum">
              <a:rPr lang="de-DE" smtClean="0"/>
              <a:t>32</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4" name="Folienbildplatzhalter 1"/>
          <p:cNvSpPr>
            <a:spLocks noGrp="1" noRot="1" noChangeAspect="1"/>
          </p:cNvSpPr>
          <p:nvPr>
            <p:ph type="sldImg"/>
          </p:nvPr>
        </p:nvSpPr>
        <p:spPr>
          <a:xfrm>
            <a:off x="373063" y="1112838"/>
            <a:ext cx="5922962" cy="3332162"/>
          </a:xfrm>
        </p:spPr>
      </p:sp>
      <p:sp>
        <p:nvSpPr>
          <p:cNvPr id="1048745" name="Notizenplatzhalter 2"/>
          <p:cNvSpPr>
            <a:spLocks noGrp="1"/>
          </p:cNvSpPr>
          <p:nvPr>
            <p:ph type="body" idx="1"/>
          </p:nvPr>
        </p:nvSpPr>
        <p:spPr/>
        <p:txBody>
          <a:bodyPr/>
          <a:lstStyle/>
          <a:p>
            <a:endParaRPr lang="en-US" dirty="0"/>
          </a:p>
        </p:txBody>
      </p:sp>
      <p:sp>
        <p:nvSpPr>
          <p:cNvPr id="1048746" name="Foliennummernplatzhalter 3"/>
          <p:cNvSpPr>
            <a:spLocks noGrp="1"/>
          </p:cNvSpPr>
          <p:nvPr>
            <p:ph type="sldNum" sz="quarter" idx="5"/>
          </p:nvPr>
        </p:nvSpPr>
        <p:spPr/>
        <p:txBody>
          <a:bodyPr/>
          <a:lstStyle/>
          <a:p>
            <a:fld id="{1FCB9D7F-112E-E342-9F8B-EAB9CB8D7298}" type="slidenum">
              <a:rPr lang="de-DE" smtClean="0"/>
              <a:t>33</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1" name="Folienbildplatzhalter 1"/>
          <p:cNvSpPr>
            <a:spLocks noGrp="1" noRot="1" noChangeAspect="1"/>
          </p:cNvSpPr>
          <p:nvPr>
            <p:ph type="sldImg"/>
          </p:nvPr>
        </p:nvSpPr>
        <p:spPr>
          <a:xfrm>
            <a:off x="373063" y="1112838"/>
            <a:ext cx="5922962" cy="3332162"/>
          </a:xfrm>
        </p:spPr>
      </p:sp>
      <p:sp>
        <p:nvSpPr>
          <p:cNvPr id="1048752" name="Notizenplatzhalter 2"/>
          <p:cNvSpPr>
            <a:spLocks noGrp="1"/>
          </p:cNvSpPr>
          <p:nvPr>
            <p:ph type="body" idx="1"/>
          </p:nvPr>
        </p:nvSpPr>
        <p:spPr/>
        <p:txBody>
          <a:bodyPr/>
          <a:lstStyle/>
          <a:p>
            <a:endParaRPr lang="en-US" dirty="0"/>
          </a:p>
        </p:txBody>
      </p:sp>
      <p:sp>
        <p:nvSpPr>
          <p:cNvPr id="1048753" name="Foliennummernplatzhalter 3"/>
          <p:cNvSpPr>
            <a:spLocks noGrp="1"/>
          </p:cNvSpPr>
          <p:nvPr>
            <p:ph type="sldNum" sz="quarter" idx="5"/>
          </p:nvPr>
        </p:nvSpPr>
        <p:spPr/>
        <p:txBody>
          <a:bodyPr/>
          <a:lstStyle/>
          <a:p>
            <a:fld id="{1FCB9D7F-112E-E342-9F8B-EAB9CB8D7298}" type="slidenum">
              <a:rPr lang="de-DE" smtClean="0"/>
              <a:t>34</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5" name="Folienbildplatzhalter 1"/>
          <p:cNvSpPr>
            <a:spLocks noGrp="1" noRot="1" noChangeAspect="1"/>
          </p:cNvSpPr>
          <p:nvPr>
            <p:ph type="sldImg"/>
          </p:nvPr>
        </p:nvSpPr>
        <p:spPr>
          <a:xfrm>
            <a:off x="373063" y="1112838"/>
            <a:ext cx="5922962" cy="3332162"/>
          </a:xfrm>
        </p:spPr>
      </p:sp>
      <p:sp>
        <p:nvSpPr>
          <p:cNvPr id="1048766" name="Notizenplatzhalter 2"/>
          <p:cNvSpPr>
            <a:spLocks noGrp="1"/>
          </p:cNvSpPr>
          <p:nvPr>
            <p:ph type="body" idx="1"/>
          </p:nvPr>
        </p:nvSpPr>
        <p:spPr/>
        <p:txBody>
          <a:bodyPr/>
          <a:lstStyle/>
          <a:p>
            <a:endParaRPr lang="en-US" dirty="0"/>
          </a:p>
        </p:txBody>
      </p:sp>
      <p:sp>
        <p:nvSpPr>
          <p:cNvPr id="1048767" name="Foliennummernplatzhalter 3"/>
          <p:cNvSpPr>
            <a:spLocks noGrp="1"/>
          </p:cNvSpPr>
          <p:nvPr>
            <p:ph type="sldNum" sz="quarter" idx="5"/>
          </p:nvPr>
        </p:nvSpPr>
        <p:spPr/>
        <p:txBody>
          <a:bodyPr/>
          <a:lstStyle/>
          <a:p>
            <a:fld id="{1FCB9D7F-112E-E342-9F8B-EAB9CB8D7298}" type="slidenum">
              <a:rPr lang="de-DE" smtClean="0"/>
              <a:t>37</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1" name="Folienbildplatzhalter 1"/>
          <p:cNvSpPr>
            <a:spLocks noGrp="1" noRot="1" noChangeAspect="1"/>
          </p:cNvSpPr>
          <p:nvPr>
            <p:ph type="sldImg"/>
          </p:nvPr>
        </p:nvSpPr>
        <p:spPr>
          <a:xfrm>
            <a:off x="373063" y="1112838"/>
            <a:ext cx="5922962" cy="3332162"/>
          </a:xfrm>
        </p:spPr>
      </p:sp>
      <p:sp>
        <p:nvSpPr>
          <p:cNvPr id="1048772" name="Notizenplatzhalter 2"/>
          <p:cNvSpPr>
            <a:spLocks noGrp="1"/>
          </p:cNvSpPr>
          <p:nvPr>
            <p:ph type="body" idx="1"/>
          </p:nvPr>
        </p:nvSpPr>
        <p:spPr/>
        <p:txBody>
          <a:bodyPr/>
          <a:lstStyle/>
          <a:p>
            <a:r>
              <a:rPr lang="de-AT" dirty="0" err="1"/>
              <a:t>ChatGPT</a:t>
            </a:r>
            <a:r>
              <a:rPr lang="de-AT" dirty="0"/>
              <a:t> </a:t>
            </a:r>
            <a:r>
              <a:rPr lang="de-AT" dirty="0" err="1"/>
              <a:t>can</a:t>
            </a:r>
            <a:r>
              <a:rPr lang="de-AT" dirty="0"/>
              <a:t> </a:t>
            </a:r>
            <a:r>
              <a:rPr lang="de-AT" dirty="0" err="1"/>
              <a:t>generate</a:t>
            </a:r>
            <a:r>
              <a:rPr lang="de-AT" dirty="0"/>
              <a:t> an </a:t>
            </a:r>
            <a:r>
              <a:rPr lang="de-AT" dirty="0" err="1"/>
              <a:t>explanation</a:t>
            </a:r>
            <a:r>
              <a:rPr lang="de-AT" dirty="0"/>
              <a:t> </a:t>
            </a:r>
            <a:r>
              <a:rPr lang="de-AT" dirty="0" err="1"/>
              <a:t>for</a:t>
            </a:r>
            <a:r>
              <a:rPr lang="de-AT" dirty="0"/>
              <a:t> a </a:t>
            </a:r>
            <a:r>
              <a:rPr lang="de-AT" dirty="0" err="1"/>
              <a:t>grammar</a:t>
            </a:r>
            <a:r>
              <a:rPr lang="de-AT" dirty="0"/>
              <a:t> </a:t>
            </a:r>
            <a:r>
              <a:rPr lang="de-AT" dirty="0" err="1"/>
              <a:t>phenomenon</a:t>
            </a:r>
            <a:r>
              <a:rPr lang="de-AT" dirty="0"/>
              <a:t>. </a:t>
            </a:r>
            <a:r>
              <a:rPr lang="de-AT" dirty="0" err="1"/>
              <a:t>However</a:t>
            </a:r>
            <a:r>
              <a:rPr lang="de-AT" dirty="0"/>
              <a:t>, </a:t>
            </a:r>
            <a:r>
              <a:rPr lang="de-AT" dirty="0" err="1"/>
              <a:t>it</a:t>
            </a:r>
            <a:r>
              <a:rPr lang="de-AT" dirty="0"/>
              <a:t> </a:t>
            </a:r>
            <a:r>
              <a:rPr lang="de-AT" dirty="0" err="1"/>
              <a:t>is</a:t>
            </a:r>
            <a:r>
              <a:rPr lang="de-AT" dirty="0"/>
              <a:t> not </a:t>
            </a:r>
            <a:r>
              <a:rPr lang="de-AT" dirty="0" err="1"/>
              <a:t>very</a:t>
            </a:r>
            <a:r>
              <a:rPr lang="de-AT" dirty="0"/>
              <a:t> </a:t>
            </a:r>
            <a:r>
              <a:rPr lang="de-AT" dirty="0" err="1"/>
              <a:t>good</a:t>
            </a:r>
            <a:r>
              <a:rPr lang="de-AT" dirty="0"/>
              <a:t> at </a:t>
            </a:r>
            <a:r>
              <a:rPr lang="de-AT" dirty="0" err="1"/>
              <a:t>using</a:t>
            </a:r>
            <a:r>
              <a:rPr lang="de-AT" dirty="0"/>
              <a:t>/</a:t>
            </a:r>
            <a:r>
              <a:rPr lang="de-AT" dirty="0" err="1"/>
              <a:t>applying</a:t>
            </a:r>
            <a:r>
              <a:rPr lang="de-AT" dirty="0"/>
              <a:t> </a:t>
            </a:r>
            <a:r>
              <a:rPr lang="de-AT" dirty="0" err="1"/>
              <a:t>the</a:t>
            </a:r>
            <a:r>
              <a:rPr lang="de-AT" dirty="0"/>
              <a:t> </a:t>
            </a:r>
            <a:r>
              <a:rPr lang="de-AT" dirty="0" err="1"/>
              <a:t>rule</a:t>
            </a:r>
            <a:r>
              <a:rPr lang="de-AT" dirty="0"/>
              <a:t> </a:t>
            </a:r>
            <a:r>
              <a:rPr lang="de-AT" dirty="0" err="1"/>
              <a:t>because</a:t>
            </a:r>
            <a:r>
              <a:rPr lang="de-AT" dirty="0"/>
              <a:t> </a:t>
            </a:r>
            <a:r>
              <a:rPr lang="de-AT" dirty="0" err="1"/>
              <a:t>of</a:t>
            </a:r>
            <a:r>
              <a:rPr lang="de-AT" dirty="0"/>
              <a:t> ist </a:t>
            </a:r>
            <a:r>
              <a:rPr lang="de-AT" dirty="0" err="1"/>
              <a:t>superficial</a:t>
            </a:r>
            <a:r>
              <a:rPr lang="de-AT" dirty="0"/>
              <a:t> </a:t>
            </a:r>
            <a:r>
              <a:rPr lang="de-AT" dirty="0" err="1"/>
              <a:t>understanding</a:t>
            </a:r>
            <a:r>
              <a:rPr lang="de-AT" dirty="0"/>
              <a:t> </a:t>
            </a:r>
            <a:r>
              <a:rPr lang="de-AT" dirty="0" err="1"/>
              <a:t>of</a:t>
            </a:r>
            <a:r>
              <a:rPr lang="de-AT" dirty="0"/>
              <a:t> </a:t>
            </a:r>
            <a:r>
              <a:rPr lang="de-AT" dirty="0" err="1"/>
              <a:t>the</a:t>
            </a:r>
            <a:r>
              <a:rPr lang="de-AT" dirty="0"/>
              <a:t> </a:t>
            </a:r>
            <a:r>
              <a:rPr lang="de-AT" dirty="0" err="1"/>
              <a:t>meaning</a:t>
            </a:r>
            <a:r>
              <a:rPr lang="de-AT" dirty="0"/>
              <a:t> </a:t>
            </a:r>
            <a:r>
              <a:rPr lang="de-AT" dirty="0" err="1"/>
              <a:t>of</a:t>
            </a:r>
            <a:r>
              <a:rPr lang="de-AT" dirty="0"/>
              <a:t> </a:t>
            </a:r>
            <a:r>
              <a:rPr lang="de-AT" dirty="0" err="1"/>
              <a:t>the</a:t>
            </a:r>
            <a:r>
              <a:rPr lang="de-AT" dirty="0"/>
              <a:t> </a:t>
            </a:r>
            <a:r>
              <a:rPr lang="de-AT" dirty="0" err="1"/>
              <a:t>words</a:t>
            </a:r>
            <a:r>
              <a:rPr lang="de-AT" dirty="0"/>
              <a:t>. </a:t>
            </a:r>
            <a:endParaRPr lang="en-US" dirty="0"/>
          </a:p>
        </p:txBody>
      </p:sp>
      <p:sp>
        <p:nvSpPr>
          <p:cNvPr id="1048773" name="Foliennummernplatzhalter 3"/>
          <p:cNvSpPr>
            <a:spLocks noGrp="1"/>
          </p:cNvSpPr>
          <p:nvPr>
            <p:ph type="sldNum" sz="quarter" idx="5"/>
          </p:nvPr>
        </p:nvSpPr>
        <p:spPr/>
        <p:txBody>
          <a:bodyPr/>
          <a:lstStyle/>
          <a:p>
            <a:fld id="{1FCB9D7F-112E-E342-9F8B-EAB9CB8D7298}" type="slidenum">
              <a:rPr lang="de-DE" smtClean="0"/>
              <a:t>38</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 /><Relationship Id="rId2" Type="http://schemas.openxmlformats.org/officeDocument/2006/relationships/image" Target="../media/image3.emf" /><Relationship Id="rId1" Type="http://schemas.openxmlformats.org/officeDocument/2006/relationships/slideMaster" Target="../slideMasters/slideMaster2.xml" /></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 /><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
    <p:spTree>
      <p:nvGrpSpPr>
        <p:cNvPr id="1" name=""/>
        <p:cNvGrpSpPr/>
        <p:nvPr/>
      </p:nvGrpSpPr>
      <p:grpSpPr>
        <a:xfrm>
          <a:off x="0" y="0"/>
          <a:ext cx="0" cy="0"/>
          <a:chOff x="0" y="0"/>
          <a:chExt cx="0" cy="0"/>
        </a:xfrm>
      </p:grpSpPr>
      <p:sp>
        <p:nvSpPr>
          <p:cNvPr id="1048580" name="Bildplatzhalter 7"/>
          <p:cNvSpPr>
            <a:spLocks noGrp="1"/>
          </p:cNvSpPr>
          <p:nvPr>
            <p:ph type="pic" sz="quarter" idx="10"/>
          </p:nvPr>
        </p:nvSpPr>
        <p:spPr>
          <a:xfrm>
            <a:off x="0" y="0"/>
            <a:ext cx="13188535" cy="9753600"/>
          </a:xfrm>
        </p:spPr>
        <p:txBody>
          <a:bodyPr/>
          <a:lstStyle>
            <a:lvl1pPr marL="0" indent="0">
              <a:buNone/>
              <a:defRPr b="0" i="0">
                <a:latin typeface="Nunito Sans" pitchFamily="2" charset="77"/>
                <a:cs typeface="Times New Roman" panose="02020603050405020304" pitchFamily="18" charset="0"/>
              </a:defRPr>
            </a:lvl1pPr>
          </a:lstStyle>
          <a:p>
            <a:endParaRPr lang="de-DE"/>
          </a:p>
        </p:txBody>
      </p:sp>
      <p:pic>
        <p:nvPicPr>
          <p:cNvPr id="2097153" name="Bild 7"/>
          <p:cNvPicPr>
            <a:picLocks noChangeAspect="1"/>
          </p:cNvPicPr>
          <p:nvPr userDrawn="1"/>
        </p:nvPicPr>
        <p:blipFill>
          <a:blip r:embed="rId2" cstate="email"/>
          <a:stretch>
            <a:fillRect/>
          </a:stretch>
        </p:blipFill>
        <p:spPr>
          <a:xfrm>
            <a:off x="14155452" y="654666"/>
            <a:ext cx="2467048" cy="2109174"/>
          </a:xfrm>
          <a:prstGeom prst="rect">
            <a:avLst/>
          </a:prstGeom>
        </p:spPr>
      </p:pic>
      <p:sp>
        <p:nvSpPr>
          <p:cNvPr id="1048581" name="Titelplatzhalter 1"/>
          <p:cNvSpPr>
            <a:spLocks noGrp="1"/>
          </p:cNvSpPr>
          <p:nvPr>
            <p:ph type="title" hasCustomPrompt="1"/>
          </p:nvPr>
        </p:nvSpPr>
        <p:spPr>
          <a:xfrm>
            <a:off x="0" y="5157787"/>
            <a:ext cx="9962755" cy="3455987"/>
          </a:xfrm>
          <a:prstGeom prst="rect">
            <a:avLst/>
          </a:prstGeom>
          <a:solidFill>
            <a:schemeClr val="bg1">
              <a:alpha val="70000"/>
            </a:schemeClr>
          </a:solidFill>
        </p:spPr>
        <p:txBody>
          <a:bodyPr vert="horz" lIns="1116000" tIns="45720" rIns="91440" bIns="45720" rtlCol="0" anchor="ctr" anchorCtr="0">
            <a:normAutofit/>
          </a:bodyPr>
          <a:lstStyle>
            <a:lvl1pPr algn="l">
              <a:lnSpc>
                <a:spcPts val="7400"/>
              </a:lnSpc>
              <a:defRPr sz="6600" b="1" i="0">
                <a:latin typeface="+mj-lt"/>
                <a:cs typeface="Nunito Sans ExtraBold" pitchFamily="2" charset="77"/>
              </a:defRPr>
            </a:lvl1pPr>
          </a:lstStyle>
          <a:p>
            <a:r>
              <a:rPr lang="de-DE"/>
              <a:t>Mastertitelformat durch Klicken bearbeiten</a:t>
            </a:r>
            <a:endParaRPr lang="de-A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ufzählung mit grossem Bild und Subline; Querformat">
    <p:spTree>
      <p:nvGrpSpPr>
        <p:cNvPr id="1" name=""/>
        <p:cNvGrpSpPr/>
        <p:nvPr/>
      </p:nvGrpSpPr>
      <p:grpSpPr>
        <a:xfrm>
          <a:off x="0" y="0"/>
          <a:ext cx="0" cy="0"/>
          <a:chOff x="0" y="0"/>
          <a:chExt cx="0" cy="0"/>
        </a:xfrm>
      </p:grpSpPr>
      <p:sp>
        <p:nvSpPr>
          <p:cNvPr id="1048940" name="Titel 1"/>
          <p:cNvSpPr>
            <a:spLocks noGrp="1"/>
          </p:cNvSpPr>
          <p:nvPr>
            <p:ph type="title"/>
          </p:nvPr>
        </p:nvSpPr>
        <p:spPr>
          <a:xfrm>
            <a:off x="921600" y="615600"/>
            <a:ext cx="11124000" cy="1885950"/>
          </a:xfrm>
        </p:spPr>
        <p:txBody>
          <a:bodyPr/>
          <a:lstStyle/>
          <a:p>
            <a:r>
              <a:rPr lang="de-DE"/>
              <a:t>Mastertitelformat bearbeiten</a:t>
            </a:r>
          </a:p>
        </p:txBody>
      </p:sp>
      <p:sp>
        <p:nvSpPr>
          <p:cNvPr id="1048941" name="Textplatzhalter 2"/>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8942" name="Inhaltsplatzhalter 3"/>
          <p:cNvSpPr>
            <a:spLocks noGrp="1"/>
          </p:cNvSpPr>
          <p:nvPr>
            <p:ph sz="half" idx="2"/>
          </p:nvPr>
        </p:nvSpPr>
        <p:spPr>
          <a:xfrm>
            <a:off x="921600" y="3730624"/>
            <a:ext cx="6840000" cy="5141913"/>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943" name="Datumsplatzhalter 6"/>
          <p:cNvSpPr>
            <a:spLocks noGrp="1"/>
          </p:cNvSpPr>
          <p:nvPr>
            <p:ph type="dt" sz="half" idx="10"/>
          </p:nvPr>
        </p:nvSpPr>
        <p:spPr/>
        <p:txBody>
          <a:bodyPr/>
          <a:lstStyle>
            <a:lvl1pPr>
              <a:defRPr b="0" i="0">
                <a:latin typeface="+mn-lt"/>
              </a:defRPr>
            </a:lvl1pPr>
          </a:lstStyle>
          <a:p>
            <a:fld id="{3412FB7B-7EF2-4391-849D-D27902814684}" type="datetime4">
              <a:rPr lang="de-AT" smtClean="0"/>
              <a:t>6. Mai 2025</a:t>
            </a:fld>
            <a:endParaRPr lang="de-DE"/>
          </a:p>
        </p:txBody>
      </p:sp>
      <p:sp>
        <p:nvSpPr>
          <p:cNvPr id="1048944" name="Fußzeilenplatzhalter 7"/>
          <p:cNvSpPr>
            <a:spLocks noGrp="1"/>
          </p:cNvSpPr>
          <p:nvPr>
            <p:ph type="ftr" sz="quarter" idx="11"/>
          </p:nvPr>
        </p:nvSpPr>
        <p:spPr>
          <a:xfrm>
            <a:off x="5743575" y="9040813"/>
            <a:ext cx="5853113" cy="519112"/>
          </a:xfrm>
          <a:prstGeom prst="rect">
            <a:avLst/>
          </a:prstGeom>
        </p:spPr>
        <p:txBody>
          <a:bodyPr/>
          <a:lstStyle>
            <a:lvl1pPr>
              <a:defRPr b="0" i="0">
                <a:latin typeface="+mn-lt"/>
              </a:defRPr>
            </a:lvl1pPr>
          </a:lstStyle>
          <a:p>
            <a:r>
              <a:rPr lang="de-DE"/>
              <a:t>Hier steht der Titel der Präsentation </a:t>
            </a:r>
          </a:p>
        </p:txBody>
      </p:sp>
      <p:sp>
        <p:nvSpPr>
          <p:cNvPr id="1048945" name="Foliennummernplatzhalter 8"/>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
        <p:nvSpPr>
          <p:cNvPr id="1048946" name="Bildplatzhalter 10"/>
          <p:cNvSpPr>
            <a:spLocks noGrp="1"/>
          </p:cNvSpPr>
          <p:nvPr>
            <p:ph type="pic" sz="quarter" idx="13"/>
          </p:nvPr>
        </p:nvSpPr>
        <p:spPr>
          <a:xfrm>
            <a:off x="8168400" y="2789238"/>
            <a:ext cx="8459075" cy="6083300"/>
          </a:xfrm>
        </p:spPr>
        <p:txBody>
          <a:bodyPr/>
          <a:lstStyle>
            <a:lvl1pPr>
              <a:buNone/>
              <a:defRPr b="0" i="0">
                <a:latin typeface="+mn-lt"/>
              </a:defRPr>
            </a:lvl1pPr>
          </a:lstStyle>
          <a:p>
            <a:endParaRPr lang="de-A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fzählung mit grossem Bild und Subline; Hochformat">
    <p:spTree>
      <p:nvGrpSpPr>
        <p:cNvPr id="1" name=""/>
        <p:cNvGrpSpPr/>
        <p:nvPr/>
      </p:nvGrpSpPr>
      <p:grpSpPr>
        <a:xfrm>
          <a:off x="0" y="0"/>
          <a:ext cx="0" cy="0"/>
          <a:chOff x="0" y="0"/>
          <a:chExt cx="0" cy="0"/>
        </a:xfrm>
      </p:grpSpPr>
      <p:sp>
        <p:nvSpPr>
          <p:cNvPr id="1048859" name="Titel 1"/>
          <p:cNvSpPr>
            <a:spLocks noGrp="1"/>
          </p:cNvSpPr>
          <p:nvPr>
            <p:ph type="title"/>
          </p:nvPr>
        </p:nvSpPr>
        <p:spPr>
          <a:xfrm>
            <a:off x="921600" y="615600"/>
            <a:ext cx="11124000" cy="1885950"/>
          </a:xfrm>
        </p:spPr>
        <p:txBody>
          <a:bodyPr/>
          <a:lstStyle/>
          <a:p>
            <a:r>
              <a:rPr lang="de-DE"/>
              <a:t>Mastertitelformat bearbeiten</a:t>
            </a:r>
          </a:p>
        </p:txBody>
      </p:sp>
      <p:sp>
        <p:nvSpPr>
          <p:cNvPr id="1048860" name="Textplatzhalter 2"/>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8861" name="Inhaltsplatzhalter 3"/>
          <p:cNvSpPr>
            <a:spLocks noGrp="1"/>
          </p:cNvSpPr>
          <p:nvPr>
            <p:ph sz="half" idx="2"/>
          </p:nvPr>
        </p:nvSpPr>
        <p:spPr>
          <a:xfrm>
            <a:off x="921600" y="3730624"/>
            <a:ext cx="6840000" cy="5141913"/>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862" name="Datumsplatzhalter 6"/>
          <p:cNvSpPr>
            <a:spLocks noGrp="1"/>
          </p:cNvSpPr>
          <p:nvPr>
            <p:ph type="dt" sz="half" idx="10"/>
          </p:nvPr>
        </p:nvSpPr>
        <p:spPr/>
        <p:txBody>
          <a:bodyPr/>
          <a:lstStyle>
            <a:lvl1pPr>
              <a:defRPr b="0" i="0">
                <a:latin typeface="Nunito Sans" pitchFamily="2" charset="77"/>
              </a:defRPr>
            </a:lvl1pPr>
          </a:lstStyle>
          <a:p>
            <a:fld id="{6DE847DB-43CD-4B9E-A849-EE5428F7637D}" type="datetime4">
              <a:rPr lang="de-AT" smtClean="0"/>
              <a:t>6. Mai 2025</a:t>
            </a:fld>
            <a:endParaRPr lang="de-DE"/>
          </a:p>
        </p:txBody>
      </p:sp>
      <p:sp>
        <p:nvSpPr>
          <p:cNvPr id="1048863" name="Fußzeilenplatzhalter 7"/>
          <p:cNvSpPr>
            <a:spLocks noGrp="1"/>
          </p:cNvSpPr>
          <p:nvPr>
            <p:ph type="ftr" sz="quarter" idx="11"/>
          </p:nvPr>
        </p:nvSpPr>
        <p:spPr>
          <a:xfrm>
            <a:off x="5743575" y="9040813"/>
            <a:ext cx="5853113" cy="519112"/>
          </a:xfrm>
          <a:prstGeom prst="rect">
            <a:avLst/>
          </a:prstGeom>
        </p:spPr>
        <p:txBody>
          <a:bodyPr/>
          <a:lstStyle>
            <a:lvl1pPr>
              <a:defRPr b="0" i="0">
                <a:latin typeface="Nunito Sans" pitchFamily="2" charset="77"/>
              </a:defRPr>
            </a:lvl1pPr>
          </a:lstStyle>
          <a:p>
            <a:r>
              <a:rPr lang="de-DE"/>
              <a:t>Hier steht der Titel der Präsentation </a:t>
            </a:r>
          </a:p>
        </p:txBody>
      </p:sp>
      <p:sp>
        <p:nvSpPr>
          <p:cNvPr id="1048864" name="Foliennummernplatzhalter 8"/>
          <p:cNvSpPr>
            <a:spLocks noGrp="1"/>
          </p:cNvSpPr>
          <p:nvPr>
            <p:ph type="sldNum" sz="quarter" idx="12"/>
          </p:nvPr>
        </p:nvSpPr>
        <p:spPr/>
        <p:txBody>
          <a:bodyPr/>
          <a:lstStyle>
            <a:lvl1pPr>
              <a:defRPr b="0" i="0">
                <a:latin typeface="Nunito Sans" pitchFamily="2" charset="77"/>
              </a:defRPr>
            </a:lvl1pPr>
          </a:lstStyle>
          <a:p>
            <a:fld id="{C8293DA4-3172-BF4E-AAD3-F8E76F90D071}" type="slidenum">
              <a:rPr lang="de-DE" smtClean="0"/>
              <a:t>‹#›</a:t>
            </a:fld>
            <a:endParaRPr lang="de-DE"/>
          </a:p>
        </p:txBody>
      </p:sp>
      <p:sp>
        <p:nvSpPr>
          <p:cNvPr id="1048865" name="Bildplatzhalter 10"/>
          <p:cNvSpPr>
            <a:spLocks noGrp="1"/>
          </p:cNvSpPr>
          <p:nvPr>
            <p:ph type="pic" sz="quarter" idx="13"/>
          </p:nvPr>
        </p:nvSpPr>
        <p:spPr>
          <a:xfrm>
            <a:off x="8168400" y="2789238"/>
            <a:ext cx="4756030" cy="6083300"/>
          </a:xfrm>
        </p:spPr>
        <p:txBody>
          <a:bodyPr/>
          <a:lstStyle>
            <a:lvl1pPr>
              <a:buNone/>
              <a:defRPr b="0" i="0">
                <a:latin typeface="+mn-lt"/>
              </a:defRPr>
            </a:lvl1pPr>
          </a:lstStyle>
          <a:p>
            <a:endParaRPr lang="de-A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ufzählung und zwei Bilder; Querformat">
    <p:spTree>
      <p:nvGrpSpPr>
        <p:cNvPr id="1" name=""/>
        <p:cNvGrpSpPr/>
        <p:nvPr/>
      </p:nvGrpSpPr>
      <p:grpSpPr>
        <a:xfrm>
          <a:off x="0" y="0"/>
          <a:ext cx="0" cy="0"/>
          <a:chOff x="0" y="0"/>
          <a:chExt cx="0" cy="0"/>
        </a:xfrm>
      </p:grpSpPr>
      <p:sp>
        <p:nvSpPr>
          <p:cNvPr id="1048880" name="Titel 1"/>
          <p:cNvSpPr>
            <a:spLocks noGrp="1"/>
          </p:cNvSpPr>
          <p:nvPr>
            <p:ph type="title"/>
          </p:nvPr>
        </p:nvSpPr>
        <p:spPr>
          <a:xfrm>
            <a:off x="921600" y="615600"/>
            <a:ext cx="9715637" cy="1885950"/>
          </a:xfrm>
        </p:spPr>
        <p:txBody>
          <a:bodyPr/>
          <a:lstStyle/>
          <a:p>
            <a:r>
              <a:rPr lang="de-DE"/>
              <a:t>Mastertitelformat bearbeiten</a:t>
            </a:r>
          </a:p>
        </p:txBody>
      </p:sp>
      <p:sp>
        <p:nvSpPr>
          <p:cNvPr id="1048881" name="Bildplatzhalter 10"/>
          <p:cNvSpPr>
            <a:spLocks noGrp="1" noChangeAspect="1"/>
          </p:cNvSpPr>
          <p:nvPr>
            <p:ph type="pic" sz="quarter" idx="13"/>
          </p:nvPr>
        </p:nvSpPr>
        <p:spPr>
          <a:xfrm>
            <a:off x="10940400" y="2784736"/>
            <a:ext cx="4054816" cy="2916000"/>
          </a:xfrm>
        </p:spPr>
        <p:txBody>
          <a:bodyPr/>
          <a:lstStyle>
            <a:lvl1pPr>
              <a:buNone/>
              <a:defRPr b="0" i="0">
                <a:latin typeface="+mn-lt"/>
              </a:defRPr>
            </a:lvl1pPr>
          </a:lstStyle>
          <a:p>
            <a:endParaRPr lang="de-AT"/>
          </a:p>
        </p:txBody>
      </p:sp>
      <p:sp>
        <p:nvSpPr>
          <p:cNvPr id="1048882" name="Bildplatzhalter 10"/>
          <p:cNvSpPr>
            <a:spLocks noGrp="1" noChangeAspect="1"/>
          </p:cNvSpPr>
          <p:nvPr>
            <p:ph type="pic" sz="quarter" idx="14"/>
          </p:nvPr>
        </p:nvSpPr>
        <p:spPr>
          <a:xfrm>
            <a:off x="10940400" y="5949898"/>
            <a:ext cx="4054816" cy="2916000"/>
          </a:xfrm>
        </p:spPr>
        <p:txBody>
          <a:bodyPr/>
          <a:lstStyle>
            <a:lvl1pPr>
              <a:buNone/>
              <a:defRPr b="0" i="0">
                <a:latin typeface="+mn-lt"/>
              </a:defRPr>
            </a:lvl1pPr>
          </a:lstStyle>
          <a:p>
            <a:endParaRPr lang="de-AT"/>
          </a:p>
        </p:txBody>
      </p:sp>
      <p:sp>
        <p:nvSpPr>
          <p:cNvPr id="1048883" name="Inhaltsplatzhalter 3"/>
          <p:cNvSpPr>
            <a:spLocks noGrp="1"/>
          </p:cNvSpPr>
          <p:nvPr>
            <p:ph sz="half" idx="2"/>
          </p:nvPr>
        </p:nvSpPr>
        <p:spPr>
          <a:xfrm>
            <a:off x="921600" y="2689200"/>
            <a:ext cx="9715637" cy="6197070"/>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884" name="Datumsplatzhalter 3"/>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71F5A987-4ADD-4B63-A34B-8733150827B0}" type="datetime4">
              <a:rPr lang="de-AT" smtClean="0"/>
              <a:t>6. Mai 2025</a:t>
            </a:fld>
            <a:endParaRPr lang="de-DE"/>
          </a:p>
        </p:txBody>
      </p:sp>
      <p:sp>
        <p:nvSpPr>
          <p:cNvPr id="1048885"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8886"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ufzählung und zwei Bilder; Hochformat">
    <p:spTree>
      <p:nvGrpSpPr>
        <p:cNvPr id="1" name=""/>
        <p:cNvGrpSpPr/>
        <p:nvPr/>
      </p:nvGrpSpPr>
      <p:grpSpPr>
        <a:xfrm>
          <a:off x="0" y="0"/>
          <a:ext cx="0" cy="0"/>
          <a:chOff x="0" y="0"/>
          <a:chExt cx="0" cy="0"/>
        </a:xfrm>
      </p:grpSpPr>
      <p:sp>
        <p:nvSpPr>
          <p:cNvPr id="1048901" name="Titel 1"/>
          <p:cNvSpPr>
            <a:spLocks noGrp="1"/>
          </p:cNvSpPr>
          <p:nvPr>
            <p:ph type="title"/>
          </p:nvPr>
        </p:nvSpPr>
        <p:spPr>
          <a:xfrm>
            <a:off x="921600" y="615600"/>
            <a:ext cx="9715637" cy="1885950"/>
          </a:xfrm>
        </p:spPr>
        <p:txBody>
          <a:bodyPr/>
          <a:lstStyle/>
          <a:p>
            <a:r>
              <a:rPr lang="de-DE"/>
              <a:t>Mastertitelformat bearbeiten</a:t>
            </a:r>
          </a:p>
        </p:txBody>
      </p:sp>
      <p:sp>
        <p:nvSpPr>
          <p:cNvPr id="1048902" name="Bildplatzhalter 10"/>
          <p:cNvSpPr>
            <a:spLocks noGrp="1" noChangeAspect="1"/>
          </p:cNvSpPr>
          <p:nvPr>
            <p:ph type="pic" sz="quarter" idx="13"/>
          </p:nvPr>
        </p:nvSpPr>
        <p:spPr>
          <a:xfrm>
            <a:off x="8173045" y="2777165"/>
            <a:ext cx="4054816" cy="4867157"/>
          </a:xfrm>
        </p:spPr>
        <p:txBody>
          <a:bodyPr/>
          <a:lstStyle>
            <a:lvl1pPr>
              <a:buNone/>
              <a:defRPr b="0" i="0">
                <a:latin typeface="+mn-lt"/>
              </a:defRPr>
            </a:lvl1pPr>
          </a:lstStyle>
          <a:p>
            <a:endParaRPr lang="de-AT"/>
          </a:p>
        </p:txBody>
      </p:sp>
      <p:sp>
        <p:nvSpPr>
          <p:cNvPr id="1048903" name="Bildplatzhalter 10"/>
          <p:cNvSpPr>
            <a:spLocks noGrp="1" noChangeAspect="1"/>
          </p:cNvSpPr>
          <p:nvPr>
            <p:ph type="pic" sz="quarter" idx="14"/>
          </p:nvPr>
        </p:nvSpPr>
        <p:spPr>
          <a:xfrm>
            <a:off x="12582305" y="2777166"/>
            <a:ext cx="4054816" cy="4867156"/>
          </a:xfrm>
        </p:spPr>
        <p:txBody>
          <a:bodyPr/>
          <a:lstStyle>
            <a:lvl1pPr>
              <a:buNone/>
              <a:defRPr b="0" i="0">
                <a:latin typeface="+mn-lt"/>
              </a:defRPr>
            </a:lvl1pPr>
          </a:lstStyle>
          <a:p>
            <a:endParaRPr lang="de-AT"/>
          </a:p>
        </p:txBody>
      </p:sp>
      <p:sp>
        <p:nvSpPr>
          <p:cNvPr id="1048904" name="Inhaltsplatzhalter 3"/>
          <p:cNvSpPr>
            <a:spLocks noGrp="1"/>
          </p:cNvSpPr>
          <p:nvPr>
            <p:ph sz="half" idx="2"/>
          </p:nvPr>
        </p:nvSpPr>
        <p:spPr>
          <a:xfrm>
            <a:off x="921600" y="2689200"/>
            <a:ext cx="6897001" cy="6197070"/>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905" name="Datumsplatzhalter 3"/>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C33E4476-0FFA-4FFA-A583-3AB385E453AD}" type="datetime4">
              <a:rPr lang="de-AT" smtClean="0"/>
              <a:t>6. Mai 2025</a:t>
            </a:fld>
            <a:endParaRPr lang="de-DE"/>
          </a:p>
        </p:txBody>
      </p:sp>
      <p:sp>
        <p:nvSpPr>
          <p:cNvPr id="1048906"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8907"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fzählung mit Subline und zwei Bildern; Querformat">
    <p:spTree>
      <p:nvGrpSpPr>
        <p:cNvPr id="1" name=""/>
        <p:cNvGrpSpPr/>
        <p:nvPr/>
      </p:nvGrpSpPr>
      <p:grpSpPr>
        <a:xfrm>
          <a:off x="0" y="0"/>
          <a:ext cx="0" cy="0"/>
          <a:chOff x="0" y="0"/>
          <a:chExt cx="0" cy="0"/>
        </a:xfrm>
      </p:grpSpPr>
      <p:sp>
        <p:nvSpPr>
          <p:cNvPr id="1048947" name="Titel 1"/>
          <p:cNvSpPr>
            <a:spLocks noGrp="1"/>
          </p:cNvSpPr>
          <p:nvPr>
            <p:ph type="title"/>
          </p:nvPr>
        </p:nvSpPr>
        <p:spPr>
          <a:xfrm>
            <a:off x="921600" y="615600"/>
            <a:ext cx="9715637" cy="1885950"/>
          </a:xfrm>
        </p:spPr>
        <p:txBody>
          <a:bodyPr/>
          <a:lstStyle/>
          <a:p>
            <a:r>
              <a:rPr lang="de-DE"/>
              <a:t>Mastertitelformat bearbeiten</a:t>
            </a:r>
          </a:p>
        </p:txBody>
      </p:sp>
      <p:sp>
        <p:nvSpPr>
          <p:cNvPr id="1048948" name="Textplatzhalter 2"/>
          <p:cNvSpPr>
            <a:spLocks noGrp="1"/>
          </p:cNvSpPr>
          <p:nvPr>
            <p:ph type="body" idx="1"/>
          </p:nvPr>
        </p:nvSpPr>
        <p:spPr>
          <a:xfrm>
            <a:off x="922866" y="2675467"/>
            <a:ext cx="9715637"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8949" name="Inhaltsplatzhalter 3"/>
          <p:cNvSpPr>
            <a:spLocks noGrp="1"/>
          </p:cNvSpPr>
          <p:nvPr>
            <p:ph sz="half" idx="2"/>
          </p:nvPr>
        </p:nvSpPr>
        <p:spPr>
          <a:xfrm>
            <a:off x="921600" y="3730624"/>
            <a:ext cx="9715637" cy="5141913"/>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950" name="Bildplatzhalter 10"/>
          <p:cNvSpPr>
            <a:spLocks noGrp="1" noChangeAspect="1"/>
          </p:cNvSpPr>
          <p:nvPr>
            <p:ph type="pic" sz="quarter" idx="13"/>
          </p:nvPr>
        </p:nvSpPr>
        <p:spPr>
          <a:xfrm>
            <a:off x="10940400" y="2743707"/>
            <a:ext cx="4054816" cy="2916000"/>
          </a:xfrm>
        </p:spPr>
        <p:txBody>
          <a:bodyPr/>
          <a:lstStyle>
            <a:lvl1pPr>
              <a:buNone/>
              <a:defRPr b="0" i="0">
                <a:latin typeface="+mn-lt"/>
              </a:defRPr>
            </a:lvl1pPr>
          </a:lstStyle>
          <a:p>
            <a:endParaRPr lang="de-AT"/>
          </a:p>
        </p:txBody>
      </p:sp>
      <p:sp>
        <p:nvSpPr>
          <p:cNvPr id="1048951" name="Bildplatzhalter 10"/>
          <p:cNvSpPr>
            <a:spLocks noGrp="1" noChangeAspect="1"/>
          </p:cNvSpPr>
          <p:nvPr>
            <p:ph type="pic" sz="quarter" idx="14"/>
          </p:nvPr>
        </p:nvSpPr>
        <p:spPr>
          <a:xfrm>
            <a:off x="10940400" y="5926380"/>
            <a:ext cx="4054816" cy="2916000"/>
          </a:xfrm>
        </p:spPr>
        <p:txBody>
          <a:bodyPr/>
          <a:lstStyle>
            <a:lvl1pPr>
              <a:buNone/>
              <a:defRPr b="0" i="0">
                <a:latin typeface="+mn-lt"/>
              </a:defRPr>
            </a:lvl1pPr>
          </a:lstStyle>
          <a:p>
            <a:endParaRPr lang="de-AT"/>
          </a:p>
        </p:txBody>
      </p:sp>
      <p:sp>
        <p:nvSpPr>
          <p:cNvPr id="1048952" name="Datumsplatzhalter 3"/>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B1B84851-883C-47DD-A15F-C9239E969147}" type="datetime4">
              <a:rPr lang="de-AT" smtClean="0"/>
              <a:t>6. Mai 2025</a:t>
            </a:fld>
            <a:endParaRPr lang="de-DE"/>
          </a:p>
        </p:txBody>
      </p:sp>
      <p:sp>
        <p:nvSpPr>
          <p:cNvPr id="1048953"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8954"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ufzählung mit Subline und zwei Bildern; Hochformat">
    <p:spTree>
      <p:nvGrpSpPr>
        <p:cNvPr id="1" name=""/>
        <p:cNvGrpSpPr/>
        <p:nvPr/>
      </p:nvGrpSpPr>
      <p:grpSpPr>
        <a:xfrm>
          <a:off x="0" y="0"/>
          <a:ext cx="0" cy="0"/>
          <a:chOff x="0" y="0"/>
          <a:chExt cx="0" cy="0"/>
        </a:xfrm>
      </p:grpSpPr>
      <p:sp>
        <p:nvSpPr>
          <p:cNvPr id="1048872" name="Titel 1"/>
          <p:cNvSpPr>
            <a:spLocks noGrp="1"/>
          </p:cNvSpPr>
          <p:nvPr>
            <p:ph type="title"/>
          </p:nvPr>
        </p:nvSpPr>
        <p:spPr>
          <a:xfrm>
            <a:off x="921600" y="615600"/>
            <a:ext cx="9715637" cy="1885950"/>
          </a:xfrm>
        </p:spPr>
        <p:txBody>
          <a:bodyPr/>
          <a:lstStyle/>
          <a:p>
            <a:r>
              <a:rPr lang="de-DE"/>
              <a:t>Mastertitelformat bearbeiten</a:t>
            </a:r>
          </a:p>
        </p:txBody>
      </p:sp>
      <p:sp>
        <p:nvSpPr>
          <p:cNvPr id="1048873" name="Textplatzhalter 2"/>
          <p:cNvSpPr>
            <a:spLocks noGrp="1"/>
          </p:cNvSpPr>
          <p:nvPr>
            <p:ph type="body" idx="1"/>
          </p:nvPr>
        </p:nvSpPr>
        <p:spPr>
          <a:xfrm>
            <a:off x="922866" y="2675467"/>
            <a:ext cx="6895735"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8874" name="Inhaltsplatzhalter 3"/>
          <p:cNvSpPr>
            <a:spLocks noGrp="1"/>
          </p:cNvSpPr>
          <p:nvPr>
            <p:ph sz="half" idx="2"/>
          </p:nvPr>
        </p:nvSpPr>
        <p:spPr>
          <a:xfrm>
            <a:off x="921600" y="3730624"/>
            <a:ext cx="6897001" cy="5141913"/>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875" name="Bildplatzhalter 10"/>
          <p:cNvSpPr>
            <a:spLocks noGrp="1" noChangeAspect="1"/>
          </p:cNvSpPr>
          <p:nvPr>
            <p:ph type="pic" sz="quarter" idx="15"/>
          </p:nvPr>
        </p:nvSpPr>
        <p:spPr>
          <a:xfrm>
            <a:off x="8173045" y="2777165"/>
            <a:ext cx="4054816" cy="4867157"/>
          </a:xfrm>
        </p:spPr>
        <p:txBody>
          <a:bodyPr/>
          <a:lstStyle>
            <a:lvl1pPr>
              <a:buNone/>
              <a:defRPr b="0" i="0">
                <a:latin typeface="+mn-lt"/>
              </a:defRPr>
            </a:lvl1pPr>
          </a:lstStyle>
          <a:p>
            <a:endParaRPr lang="de-AT"/>
          </a:p>
        </p:txBody>
      </p:sp>
      <p:sp>
        <p:nvSpPr>
          <p:cNvPr id="1048876" name="Bildplatzhalter 10"/>
          <p:cNvSpPr>
            <a:spLocks noGrp="1" noChangeAspect="1"/>
          </p:cNvSpPr>
          <p:nvPr>
            <p:ph type="pic" sz="quarter" idx="16"/>
          </p:nvPr>
        </p:nvSpPr>
        <p:spPr>
          <a:xfrm>
            <a:off x="12582305" y="2777166"/>
            <a:ext cx="4054816" cy="4867156"/>
          </a:xfrm>
        </p:spPr>
        <p:txBody>
          <a:bodyPr/>
          <a:lstStyle>
            <a:lvl1pPr>
              <a:buNone/>
              <a:defRPr b="0" i="0">
                <a:latin typeface="+mn-lt"/>
              </a:defRPr>
            </a:lvl1pPr>
          </a:lstStyle>
          <a:p>
            <a:endParaRPr lang="de-AT"/>
          </a:p>
        </p:txBody>
      </p:sp>
      <p:sp>
        <p:nvSpPr>
          <p:cNvPr id="1048877" name="Datumsplatzhalter 3"/>
          <p:cNvSpPr>
            <a:spLocks noGrp="1"/>
          </p:cNvSpPr>
          <p:nvPr>
            <p:ph type="dt" sz="half" idx="17"/>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B1D3C120-C644-4B61-A47F-F2F378EB6E45}" type="datetime4">
              <a:rPr lang="de-AT" smtClean="0"/>
              <a:t>6. Mai 2025</a:t>
            </a:fld>
            <a:endParaRPr lang="de-DE"/>
          </a:p>
        </p:txBody>
      </p:sp>
      <p:sp>
        <p:nvSpPr>
          <p:cNvPr id="1048878"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8879"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1048888" name="Titel 1"/>
          <p:cNvSpPr>
            <a:spLocks noGrp="1"/>
          </p:cNvSpPr>
          <p:nvPr>
            <p:ph type="title"/>
          </p:nvPr>
        </p:nvSpPr>
        <p:spPr>
          <a:xfrm>
            <a:off x="921600" y="615600"/>
            <a:ext cx="11124000" cy="1885950"/>
          </a:xfrm>
        </p:spPr>
        <p:txBody>
          <a:bodyPr/>
          <a:lstStyle/>
          <a:p>
            <a:r>
              <a:rPr lang="de-DE"/>
              <a:t>Mastertitelformat bearbeiten</a:t>
            </a:r>
          </a:p>
        </p:txBody>
      </p:sp>
      <p:sp>
        <p:nvSpPr>
          <p:cNvPr id="1048889" name="Inhaltsplatzhalter 3"/>
          <p:cNvSpPr>
            <a:spLocks noGrp="1"/>
          </p:cNvSpPr>
          <p:nvPr>
            <p:ph sz="half" idx="2" hasCustomPrompt="1"/>
          </p:nvPr>
        </p:nvSpPr>
        <p:spPr>
          <a:xfrm>
            <a:off x="921600" y="2725200"/>
            <a:ext cx="6840000" cy="6091962"/>
          </a:xfrm>
        </p:spPr>
        <p:txBody>
          <a:bodyPr/>
          <a:lstStyle>
            <a:lvl1pPr marL="0" indent="0">
              <a:buNone/>
              <a:defRPr b="0" i="0">
                <a:latin typeface="+mn-lt"/>
              </a:defRPr>
            </a:lvl1pPr>
          </a:lstStyle>
          <a:p>
            <a:pPr lvl="0"/>
            <a:r>
              <a:rPr lang="de-DE" err="1"/>
              <a:t>MasterInhalt</a:t>
            </a:r>
            <a:r>
              <a:rPr lang="de-DE"/>
              <a:t> bearbeiten</a:t>
            </a:r>
          </a:p>
        </p:txBody>
      </p:sp>
      <p:sp>
        <p:nvSpPr>
          <p:cNvPr id="1048890" name="Inhaltsplatzhalter 10"/>
          <p:cNvSpPr>
            <a:spLocks noGrp="1"/>
          </p:cNvSpPr>
          <p:nvPr>
            <p:ph sz="quarter" idx="15" hasCustomPrompt="1"/>
          </p:nvPr>
        </p:nvSpPr>
        <p:spPr>
          <a:xfrm>
            <a:off x="8167688" y="2725200"/>
            <a:ext cx="8459787" cy="6091237"/>
          </a:xfrm>
        </p:spPr>
        <p:txBody>
          <a:bodyPr/>
          <a:lstStyle>
            <a:lvl1pPr>
              <a:buNone/>
              <a:defRPr b="0" i="0">
                <a:latin typeface="+mn-lt"/>
              </a:defRPr>
            </a:lvl1pPr>
          </a:lstStyle>
          <a:p>
            <a:pPr lvl="0"/>
            <a:r>
              <a:rPr lang="de-DE" err="1"/>
              <a:t>MasterInhalt</a:t>
            </a:r>
            <a:r>
              <a:rPr lang="de-DE"/>
              <a:t> bearbeiten</a:t>
            </a:r>
          </a:p>
        </p:txBody>
      </p:sp>
      <p:sp>
        <p:nvSpPr>
          <p:cNvPr id="1048891" name="Datumsplatzhalter 3"/>
          <p:cNvSpPr>
            <a:spLocks noGrp="1"/>
          </p:cNvSpPr>
          <p:nvPr>
            <p:ph type="dt" sz="half" idx="16"/>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4C3DE13C-D0B6-4FC6-950F-889FA644A5FF}" type="datetime4">
              <a:rPr lang="de-AT" smtClean="0"/>
              <a:t>6. Mai 2025</a:t>
            </a:fld>
            <a:endParaRPr lang="de-DE"/>
          </a:p>
        </p:txBody>
      </p:sp>
      <p:sp>
        <p:nvSpPr>
          <p:cNvPr id="1048892"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8893"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mit Subline und Diagramm">
    <p:spTree>
      <p:nvGrpSpPr>
        <p:cNvPr id="1" name=""/>
        <p:cNvGrpSpPr/>
        <p:nvPr/>
      </p:nvGrpSpPr>
      <p:grpSpPr>
        <a:xfrm>
          <a:off x="0" y="0"/>
          <a:ext cx="0" cy="0"/>
          <a:chOff x="0" y="0"/>
          <a:chExt cx="0" cy="0"/>
        </a:xfrm>
      </p:grpSpPr>
      <p:sp>
        <p:nvSpPr>
          <p:cNvPr id="1048933" name="Titel 1"/>
          <p:cNvSpPr>
            <a:spLocks noGrp="1"/>
          </p:cNvSpPr>
          <p:nvPr>
            <p:ph type="title"/>
          </p:nvPr>
        </p:nvSpPr>
        <p:spPr>
          <a:xfrm>
            <a:off x="921600" y="615600"/>
            <a:ext cx="11124000" cy="1885950"/>
          </a:xfrm>
        </p:spPr>
        <p:txBody>
          <a:bodyPr/>
          <a:lstStyle/>
          <a:p>
            <a:r>
              <a:rPr lang="de-DE"/>
              <a:t>Mastertitelformat bearbeiten</a:t>
            </a:r>
          </a:p>
        </p:txBody>
      </p:sp>
      <p:sp>
        <p:nvSpPr>
          <p:cNvPr id="1048934" name="Textplatzhalter 2"/>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8935" name="Inhaltsplatzhalter 3"/>
          <p:cNvSpPr>
            <a:spLocks noGrp="1"/>
          </p:cNvSpPr>
          <p:nvPr>
            <p:ph sz="half" idx="2" hasCustomPrompt="1"/>
          </p:nvPr>
        </p:nvSpPr>
        <p:spPr>
          <a:xfrm>
            <a:off x="921600" y="3730624"/>
            <a:ext cx="6840000" cy="5141913"/>
          </a:xfrm>
        </p:spPr>
        <p:txBody>
          <a:bodyPr/>
          <a:lstStyle>
            <a:lvl1pPr marL="0" indent="0">
              <a:buNone/>
              <a:defRPr b="0" i="0">
                <a:latin typeface="+mn-lt"/>
              </a:defRPr>
            </a:lvl1pPr>
          </a:lstStyle>
          <a:p>
            <a:pPr lvl="0"/>
            <a:r>
              <a:rPr lang="de-DE" err="1"/>
              <a:t>MasterInhalt</a:t>
            </a:r>
            <a:r>
              <a:rPr lang="de-DE"/>
              <a:t> bearbeiten</a:t>
            </a:r>
          </a:p>
        </p:txBody>
      </p:sp>
      <p:sp>
        <p:nvSpPr>
          <p:cNvPr id="1048936" name="Inhaltsplatzhalter 5"/>
          <p:cNvSpPr>
            <a:spLocks noGrp="1"/>
          </p:cNvSpPr>
          <p:nvPr>
            <p:ph sz="quarter" idx="14" hasCustomPrompt="1"/>
          </p:nvPr>
        </p:nvSpPr>
        <p:spPr>
          <a:xfrm>
            <a:off x="8167688" y="2789238"/>
            <a:ext cx="8459787" cy="6083300"/>
          </a:xfrm>
        </p:spPr>
        <p:txBody>
          <a:bodyPr/>
          <a:lstStyle>
            <a:lvl1pPr>
              <a:buNone/>
              <a:defRPr b="0" i="0">
                <a:latin typeface="+mn-lt"/>
              </a:defRPr>
            </a:lvl1pPr>
          </a:lstStyle>
          <a:p>
            <a:pPr lvl="0"/>
            <a:r>
              <a:rPr lang="de-DE" err="1"/>
              <a:t>MasterInhalt</a:t>
            </a:r>
            <a:r>
              <a:rPr lang="de-DE"/>
              <a:t> bearbeiten</a:t>
            </a:r>
          </a:p>
        </p:txBody>
      </p:sp>
      <p:sp>
        <p:nvSpPr>
          <p:cNvPr id="1048937" name="Datumsplatzhalter 3"/>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B21A0F39-7C45-415E-A877-DCE9D221443C}" type="datetime4">
              <a:rPr lang="de-AT" smtClean="0"/>
              <a:t>6. Mai 2025</a:t>
            </a:fld>
            <a:endParaRPr lang="de-DE"/>
          </a:p>
        </p:txBody>
      </p:sp>
      <p:sp>
        <p:nvSpPr>
          <p:cNvPr id="1048938"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8939"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ercollage">
    <p:spTree>
      <p:nvGrpSpPr>
        <p:cNvPr id="1" name=""/>
        <p:cNvGrpSpPr/>
        <p:nvPr/>
      </p:nvGrpSpPr>
      <p:grpSpPr>
        <a:xfrm>
          <a:off x="0" y="0"/>
          <a:ext cx="0" cy="0"/>
          <a:chOff x="0" y="0"/>
          <a:chExt cx="0" cy="0"/>
        </a:xfrm>
      </p:grpSpPr>
      <p:sp>
        <p:nvSpPr>
          <p:cNvPr id="1048894" name="Bildplatzhalter 6"/>
          <p:cNvSpPr>
            <a:spLocks noGrp="1"/>
          </p:cNvSpPr>
          <p:nvPr>
            <p:ph type="pic" sz="quarter" idx="13"/>
          </p:nvPr>
        </p:nvSpPr>
        <p:spPr>
          <a:xfrm>
            <a:off x="609600" y="2884888"/>
            <a:ext cx="4680014" cy="4352128"/>
          </a:xfrm>
        </p:spPr>
        <p:txBody>
          <a:bodyPr/>
          <a:lstStyle>
            <a:lvl1pPr>
              <a:defRPr b="0" i="0">
                <a:latin typeface="+mn-lt"/>
              </a:defRPr>
            </a:lvl1pPr>
          </a:lstStyle>
          <a:p>
            <a:endParaRPr lang="de-DE"/>
          </a:p>
        </p:txBody>
      </p:sp>
      <p:sp>
        <p:nvSpPr>
          <p:cNvPr id="1048895" name="Bildplatzhalter 6"/>
          <p:cNvSpPr>
            <a:spLocks noGrp="1"/>
          </p:cNvSpPr>
          <p:nvPr>
            <p:ph type="pic" sz="quarter" idx="14"/>
          </p:nvPr>
        </p:nvSpPr>
        <p:spPr>
          <a:xfrm>
            <a:off x="6231467" y="551945"/>
            <a:ext cx="4859866" cy="3624263"/>
          </a:xfrm>
        </p:spPr>
        <p:txBody>
          <a:bodyPr/>
          <a:lstStyle>
            <a:lvl1pPr>
              <a:defRPr b="0" i="0">
                <a:latin typeface="+mn-lt"/>
              </a:defRPr>
            </a:lvl1pPr>
          </a:lstStyle>
          <a:p>
            <a:endParaRPr lang="de-DE"/>
          </a:p>
        </p:txBody>
      </p:sp>
      <p:sp>
        <p:nvSpPr>
          <p:cNvPr id="1048896" name="Bildplatzhalter 6"/>
          <p:cNvSpPr>
            <a:spLocks noGrp="1"/>
          </p:cNvSpPr>
          <p:nvPr>
            <p:ph type="pic" sz="quarter" idx="15"/>
          </p:nvPr>
        </p:nvSpPr>
        <p:spPr>
          <a:xfrm>
            <a:off x="11957107" y="2884888"/>
            <a:ext cx="4680014" cy="4352128"/>
          </a:xfrm>
        </p:spPr>
        <p:txBody>
          <a:bodyPr/>
          <a:lstStyle>
            <a:lvl1pPr>
              <a:defRPr b="0" i="0">
                <a:latin typeface="+mn-lt"/>
              </a:defRPr>
            </a:lvl1pPr>
          </a:lstStyle>
          <a:p>
            <a:endParaRPr lang="de-DE"/>
          </a:p>
        </p:txBody>
      </p:sp>
      <p:sp>
        <p:nvSpPr>
          <p:cNvPr id="1048897" name="Bildplatzhalter 6"/>
          <p:cNvSpPr>
            <a:spLocks noGrp="1"/>
          </p:cNvSpPr>
          <p:nvPr>
            <p:ph type="pic" sz="quarter" idx="16"/>
          </p:nvPr>
        </p:nvSpPr>
        <p:spPr>
          <a:xfrm>
            <a:off x="6231467" y="4876800"/>
            <a:ext cx="4859866" cy="3624263"/>
          </a:xfrm>
        </p:spPr>
        <p:txBody>
          <a:bodyPr/>
          <a:lstStyle>
            <a:lvl1pPr>
              <a:defRPr b="0" i="0">
                <a:latin typeface="+mn-lt"/>
              </a:defRPr>
            </a:lvl1pPr>
          </a:lstStyle>
          <a:p>
            <a:endParaRPr lang="de-DE"/>
          </a:p>
        </p:txBody>
      </p:sp>
      <p:sp>
        <p:nvSpPr>
          <p:cNvPr id="1048898" name="Datumsplatzhalter 3"/>
          <p:cNvSpPr>
            <a:spLocks noGrp="1"/>
          </p:cNvSpPr>
          <p:nvPr>
            <p:ph type="dt" sz="half" idx="2"/>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D026CF66-99E2-42E9-ACB4-0E3A8811457A}" type="datetime4">
              <a:rPr lang="de-AT" smtClean="0"/>
              <a:t>6. Mai 2025</a:t>
            </a:fld>
            <a:endParaRPr lang="de-DE"/>
          </a:p>
        </p:txBody>
      </p:sp>
      <p:sp>
        <p:nvSpPr>
          <p:cNvPr id="1048899"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8900"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 Bild mit Erklärtext">
    <p:spTree>
      <p:nvGrpSpPr>
        <p:cNvPr id="1" name=""/>
        <p:cNvGrpSpPr/>
        <p:nvPr/>
      </p:nvGrpSpPr>
      <p:grpSpPr>
        <a:xfrm>
          <a:off x="0" y="0"/>
          <a:ext cx="0" cy="0"/>
          <a:chOff x="0" y="0"/>
          <a:chExt cx="0" cy="0"/>
        </a:xfrm>
      </p:grpSpPr>
      <p:sp>
        <p:nvSpPr>
          <p:cNvPr id="1048920" name="Textplatzhalter 9"/>
          <p:cNvSpPr>
            <a:spLocks noGrp="1"/>
          </p:cNvSpPr>
          <p:nvPr>
            <p:ph type="body" sz="quarter" idx="13"/>
          </p:nvPr>
        </p:nvSpPr>
        <p:spPr>
          <a:xfrm>
            <a:off x="14567678" y="5419118"/>
            <a:ext cx="2471070" cy="2976562"/>
          </a:xfrm>
        </p:spPr>
        <p:txBody>
          <a:bodyPr/>
          <a:lstStyle>
            <a:lvl1pPr marL="0" indent="0">
              <a:lnSpc>
                <a:spcPts val="2800"/>
              </a:lnSpc>
              <a:buNone/>
              <a:defRPr sz="2400" b="0" i="0">
                <a:latin typeface="+mn-lt"/>
              </a:defRPr>
            </a:lvl1pPr>
          </a:lstStyle>
          <a:p>
            <a:pPr lvl="0"/>
            <a:r>
              <a:rPr lang="de-DE"/>
              <a:t>Mastertextformat bearbeiten</a:t>
            </a:r>
          </a:p>
        </p:txBody>
      </p:sp>
      <p:sp>
        <p:nvSpPr>
          <p:cNvPr id="1048921" name="Bildplatzhalter 10"/>
          <p:cNvSpPr>
            <a:spLocks noGrp="1" noChangeAspect="1"/>
          </p:cNvSpPr>
          <p:nvPr>
            <p:ph type="pic" sz="quarter" idx="14"/>
          </p:nvPr>
        </p:nvSpPr>
        <p:spPr>
          <a:xfrm>
            <a:off x="0" y="0"/>
            <a:ext cx="14289088" cy="8395680"/>
          </a:xfrm>
        </p:spPr>
        <p:txBody>
          <a:bodyPr/>
          <a:lstStyle>
            <a:lvl1pPr>
              <a:buNone/>
              <a:defRPr b="0" i="0">
                <a:latin typeface="Nunito Sans" pitchFamily="2" charset="77"/>
              </a:defRPr>
            </a:lvl1pPr>
          </a:lstStyle>
          <a:p>
            <a:endParaRPr lang="de-AT"/>
          </a:p>
        </p:txBody>
      </p:sp>
      <p:sp>
        <p:nvSpPr>
          <p:cNvPr id="1048922" name="Datumsplatzhalter 2"/>
          <p:cNvSpPr>
            <a:spLocks noGrp="1"/>
          </p:cNvSpPr>
          <p:nvPr>
            <p:ph type="dt" sz="half" idx="10"/>
          </p:nvPr>
        </p:nvSpPr>
        <p:spPr>
          <a:xfrm>
            <a:off x="922867" y="9040813"/>
            <a:ext cx="1762462" cy="519112"/>
          </a:xfrm>
        </p:spPr>
        <p:txBody>
          <a:bodyPr/>
          <a:lstStyle>
            <a:lvl1pPr>
              <a:defRPr b="0" i="0">
                <a:latin typeface="+mn-lt"/>
              </a:defRPr>
            </a:lvl1pPr>
          </a:lstStyle>
          <a:p>
            <a:fld id="{5C13C16A-A5DB-49DA-95AD-819D6F9E3569}" type="datetime4">
              <a:rPr lang="de-AT" smtClean="0"/>
              <a:t>6. Mai 2025</a:t>
            </a:fld>
            <a:endParaRPr lang="de-DE"/>
          </a:p>
        </p:txBody>
      </p:sp>
      <p:sp>
        <p:nvSpPr>
          <p:cNvPr id="1048923" name="Fußzeilenplatzhalter 3"/>
          <p:cNvSpPr>
            <a:spLocks noGrp="1"/>
          </p:cNvSpPr>
          <p:nvPr>
            <p:ph type="ftr" sz="quarter" idx="11"/>
          </p:nvPr>
        </p:nvSpPr>
        <p:spPr>
          <a:xfrm>
            <a:off x="5743575" y="9040813"/>
            <a:ext cx="5853113" cy="519112"/>
          </a:xfrm>
          <a:prstGeom prst="rect">
            <a:avLst/>
          </a:prstGeom>
        </p:spPr>
        <p:txBody>
          <a:bodyPr/>
          <a:lstStyle>
            <a:lvl1pPr>
              <a:defRPr b="0" i="0">
                <a:latin typeface="+mn-lt"/>
              </a:defRPr>
            </a:lvl1pPr>
          </a:lstStyle>
          <a:p>
            <a:r>
              <a:rPr lang="de-DE"/>
              <a:t>Hier steht der Titel der Präsentation </a:t>
            </a:r>
          </a:p>
        </p:txBody>
      </p:sp>
      <p:sp>
        <p:nvSpPr>
          <p:cNvPr id="1048924" name="Foliennummernplatzhalter 4"/>
          <p:cNvSpPr>
            <a:spLocks noGrp="1"/>
          </p:cNvSpPr>
          <p:nvPr>
            <p:ph type="sldNum" sz="quarter" idx="12"/>
          </p:nvPr>
        </p:nvSpPr>
        <p:spPr>
          <a:xfrm>
            <a:off x="13879240" y="9040813"/>
            <a:ext cx="2757881" cy="519112"/>
          </a:xfrm>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1048586" name="Rechteck 7"/>
          <p:cNvSpPr/>
          <p:nvPr userDrawn="1"/>
        </p:nvSpPr>
        <p:spPr>
          <a:xfrm>
            <a:off x="0" y="0"/>
            <a:ext cx="14289579" cy="9753600"/>
          </a:xfrm>
          <a:prstGeom prst="rect">
            <a:avLst/>
          </a:pr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b="0" i="0">
              <a:latin typeface="Nunito Sans" pitchFamily="2" charset="77"/>
            </a:endParaRPr>
          </a:p>
        </p:txBody>
      </p:sp>
      <p:sp>
        <p:nvSpPr>
          <p:cNvPr id="1048587" name="Titel 1"/>
          <p:cNvSpPr>
            <a:spLocks noGrp="1"/>
          </p:cNvSpPr>
          <p:nvPr>
            <p:ph type="title"/>
          </p:nvPr>
        </p:nvSpPr>
        <p:spPr>
          <a:xfrm>
            <a:off x="921600" y="4767942"/>
            <a:ext cx="10748055" cy="2024743"/>
          </a:xfrm>
        </p:spPr>
        <p:txBody>
          <a:bodyPr anchor="t" anchorCtr="0"/>
          <a:lstStyle>
            <a:lvl1pPr>
              <a:lnSpc>
                <a:spcPts val="7000"/>
              </a:lnSpc>
              <a:defRPr sz="6000">
                <a:latin typeface="+mj-lt"/>
              </a:defRPr>
            </a:lvl1pPr>
          </a:lstStyle>
          <a:p>
            <a:r>
              <a:rPr lang="de-DE"/>
              <a:t>Mastertitelformat bearbeiten</a:t>
            </a:r>
          </a:p>
        </p:txBody>
      </p:sp>
      <p:sp>
        <p:nvSpPr>
          <p:cNvPr id="1048588" name="Foliennummernplatzhalter 4"/>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ganzseitig">
    <p:bg>
      <p:bgPr>
        <a:solidFill>
          <a:schemeClr val="bg1"/>
        </a:solidFill>
        <a:effectLst/>
      </p:bgPr>
    </p:bg>
    <p:spTree>
      <p:nvGrpSpPr>
        <p:cNvPr id="1" name=""/>
        <p:cNvGrpSpPr/>
        <p:nvPr/>
      </p:nvGrpSpPr>
      <p:grpSpPr>
        <a:xfrm>
          <a:off x="0" y="0"/>
          <a:ext cx="0" cy="0"/>
          <a:chOff x="0" y="0"/>
          <a:chExt cx="0" cy="0"/>
        </a:xfrm>
      </p:grpSpPr>
      <p:sp>
        <p:nvSpPr>
          <p:cNvPr id="1048887" name="Bildplatzhalter 10"/>
          <p:cNvSpPr>
            <a:spLocks noGrp="1" noChangeAspect="1"/>
          </p:cNvSpPr>
          <p:nvPr>
            <p:ph type="pic" sz="quarter" idx="14"/>
          </p:nvPr>
        </p:nvSpPr>
        <p:spPr>
          <a:xfrm>
            <a:off x="-1" y="0"/>
            <a:ext cx="17340263" cy="9753600"/>
          </a:xfrm>
          <a:solidFill>
            <a:schemeClr val="bg1"/>
          </a:solidFill>
        </p:spPr>
        <p:txBody>
          <a:bodyPr/>
          <a:lstStyle>
            <a:lvl1pPr>
              <a:buNone/>
              <a:defRPr b="0" i="0">
                <a:latin typeface="+mn-lt"/>
              </a:defRPr>
            </a:lvl1pPr>
          </a:lstStyle>
          <a:p>
            <a:endParaRPr lang="de-A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dium mit Erklärtext">
    <p:spTree>
      <p:nvGrpSpPr>
        <p:cNvPr id="1" name=""/>
        <p:cNvGrpSpPr/>
        <p:nvPr/>
      </p:nvGrpSpPr>
      <p:grpSpPr>
        <a:xfrm>
          <a:off x="0" y="0"/>
          <a:ext cx="0" cy="0"/>
          <a:chOff x="0" y="0"/>
          <a:chExt cx="0" cy="0"/>
        </a:xfrm>
      </p:grpSpPr>
      <p:sp>
        <p:nvSpPr>
          <p:cNvPr id="1048908" name="Foliennummernplatzhalter 4"/>
          <p:cNvSpPr>
            <a:spLocks noGrp="1"/>
          </p:cNvSpPr>
          <p:nvPr>
            <p:ph type="sldNum" sz="quarter" idx="12"/>
          </p:nvPr>
        </p:nvSpPr>
        <p:spPr/>
        <p:txBody>
          <a:bodyPr/>
          <a:lstStyle>
            <a:lvl1pPr>
              <a:defRPr b="0" i="0">
                <a:latin typeface="Nunito Sans" pitchFamily="2" charset="77"/>
              </a:defRPr>
            </a:lvl1pPr>
          </a:lstStyle>
          <a:p>
            <a:fld id="{C8293DA4-3172-BF4E-AAD3-F8E76F90D071}" type="slidenum">
              <a:rPr lang="de-DE" smtClean="0"/>
              <a:t>‹#›</a:t>
            </a:fld>
            <a:endParaRPr lang="de-DE"/>
          </a:p>
        </p:txBody>
      </p:sp>
      <p:sp>
        <p:nvSpPr>
          <p:cNvPr id="1048909" name="Rechteck 7"/>
          <p:cNvSpPr/>
          <p:nvPr userDrawn="1"/>
        </p:nvSpPr>
        <p:spPr>
          <a:xfrm>
            <a:off x="0" y="0"/>
            <a:ext cx="14289088" cy="9753600"/>
          </a:xfrm>
          <a:prstGeom prst="rect">
            <a:avLst/>
          </a:prstGeom>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de-DE" b="0" i="0">
              <a:latin typeface="Nunito Sans" pitchFamily="2" charset="77"/>
            </a:endParaRPr>
          </a:p>
        </p:txBody>
      </p:sp>
      <p:sp>
        <p:nvSpPr>
          <p:cNvPr id="1048910" name="Textplatzhalter 9"/>
          <p:cNvSpPr>
            <a:spLocks noGrp="1"/>
          </p:cNvSpPr>
          <p:nvPr>
            <p:ph type="body" sz="quarter" idx="13"/>
          </p:nvPr>
        </p:nvSpPr>
        <p:spPr>
          <a:xfrm>
            <a:off x="14567678" y="5419118"/>
            <a:ext cx="2471070" cy="2976562"/>
          </a:xfrm>
        </p:spPr>
        <p:txBody>
          <a:bodyPr/>
          <a:lstStyle>
            <a:lvl1pPr marL="0" indent="0">
              <a:lnSpc>
                <a:spcPts val="2800"/>
              </a:lnSpc>
              <a:buNone/>
              <a:defRPr sz="2400" b="0" i="0">
                <a:latin typeface="+mn-lt"/>
              </a:defRPr>
            </a:lvl1pPr>
          </a:lstStyle>
          <a:p>
            <a:pPr lvl="0"/>
            <a:r>
              <a:rPr lang="de-DE"/>
              <a:t>Mastertextformat bearbeiten</a:t>
            </a:r>
          </a:p>
        </p:txBody>
      </p:sp>
      <p:sp>
        <p:nvSpPr>
          <p:cNvPr id="1048911" name="Medienplatzhalter 7"/>
          <p:cNvSpPr>
            <a:spLocks noGrp="1"/>
          </p:cNvSpPr>
          <p:nvPr>
            <p:ph type="media" sz="quarter" idx="15"/>
          </p:nvPr>
        </p:nvSpPr>
        <p:spPr>
          <a:xfrm>
            <a:off x="0" y="0"/>
            <a:ext cx="14289088" cy="9753600"/>
          </a:xfrm>
          <a:solidFill>
            <a:schemeClr val="tx1"/>
          </a:solidFill>
        </p:spPr>
        <p:txBody>
          <a:bodyPr/>
          <a:lstStyle>
            <a:lvl1pPr marL="0" indent="0">
              <a:buNone/>
              <a:defRPr b="0" i="0">
                <a:solidFill>
                  <a:schemeClr val="bg1"/>
                </a:solidFill>
                <a:latin typeface="+mn-lt"/>
              </a:defRPr>
            </a:lvl1pPr>
          </a:lstStyle>
          <a:p>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um ganzseitig">
    <p:spTree>
      <p:nvGrpSpPr>
        <p:cNvPr id="1" name=""/>
        <p:cNvGrpSpPr/>
        <p:nvPr/>
      </p:nvGrpSpPr>
      <p:grpSpPr>
        <a:xfrm>
          <a:off x="0" y="0"/>
          <a:ext cx="0" cy="0"/>
          <a:chOff x="0" y="0"/>
          <a:chExt cx="0" cy="0"/>
        </a:xfrm>
      </p:grpSpPr>
      <p:sp>
        <p:nvSpPr>
          <p:cNvPr id="1048912" name="Rechteck 1"/>
          <p:cNvSpPr/>
          <p:nvPr userDrawn="1"/>
        </p:nvSpPr>
        <p:spPr>
          <a:xfrm>
            <a:off x="-2" y="0"/>
            <a:ext cx="17340263" cy="9753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a:latin typeface="Nunito Sans" pitchFamily="2" charset="77"/>
            </a:endParaRPr>
          </a:p>
        </p:txBody>
      </p:sp>
      <p:sp>
        <p:nvSpPr>
          <p:cNvPr id="1048913" name="Medienplatzhalter 7"/>
          <p:cNvSpPr>
            <a:spLocks noGrp="1"/>
          </p:cNvSpPr>
          <p:nvPr>
            <p:ph type="media" sz="quarter" idx="15"/>
          </p:nvPr>
        </p:nvSpPr>
        <p:spPr>
          <a:xfrm>
            <a:off x="-1" y="0"/>
            <a:ext cx="17340263" cy="9753600"/>
          </a:xfrm>
          <a:solidFill>
            <a:schemeClr val="tx1"/>
          </a:solidFill>
        </p:spPr>
        <p:txBody>
          <a:bodyPr/>
          <a:lstStyle>
            <a:lvl1pPr marL="0" indent="0">
              <a:buNone/>
              <a:defRPr b="0" i="0">
                <a:solidFill>
                  <a:schemeClr val="bg1"/>
                </a:solidFill>
                <a:latin typeface="+mn-lt"/>
              </a:defRPr>
            </a:lvl1pPr>
          </a:lstStyle>
          <a:p>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1048774" name="Titel 1"/>
          <p:cNvSpPr>
            <a:spLocks noGrp="1"/>
          </p:cNvSpPr>
          <p:nvPr>
            <p:ph type="title"/>
          </p:nvPr>
        </p:nvSpPr>
        <p:spPr/>
        <p:txBody>
          <a:bodyPr/>
          <a:lstStyle/>
          <a:p>
            <a:r>
              <a:rPr lang="de-DE"/>
              <a:t>Mastertitelformat bearbeiten</a:t>
            </a:r>
          </a:p>
        </p:txBody>
      </p:sp>
      <p:sp>
        <p:nvSpPr>
          <p:cNvPr id="1048775" name="Datumsplatzhalter 2"/>
          <p:cNvSpPr>
            <a:spLocks noGrp="1"/>
          </p:cNvSpPr>
          <p:nvPr>
            <p:ph type="dt" sz="half" idx="10"/>
          </p:nvPr>
        </p:nvSpPr>
        <p:spPr/>
        <p:txBody>
          <a:bodyPr/>
          <a:lstStyle>
            <a:lvl1pPr>
              <a:defRPr b="0" i="0">
                <a:latin typeface="+mn-lt"/>
              </a:defRPr>
            </a:lvl1pPr>
          </a:lstStyle>
          <a:p>
            <a:fld id="{BD94D0B7-7927-4C64-8AD0-A76D73CACB07}" type="datetime4">
              <a:rPr lang="de-AT" smtClean="0"/>
              <a:t>6. Mai 2025</a:t>
            </a:fld>
            <a:endParaRPr lang="de-DE"/>
          </a:p>
        </p:txBody>
      </p:sp>
      <p:sp>
        <p:nvSpPr>
          <p:cNvPr id="1048776" name="Fußzeilenplatzhalter 3"/>
          <p:cNvSpPr>
            <a:spLocks noGrp="1"/>
          </p:cNvSpPr>
          <p:nvPr>
            <p:ph type="ftr" sz="quarter" idx="11"/>
          </p:nvPr>
        </p:nvSpPr>
        <p:spPr>
          <a:xfrm>
            <a:off x="5743575" y="9040813"/>
            <a:ext cx="5853113" cy="519112"/>
          </a:xfrm>
          <a:prstGeom prst="rect">
            <a:avLst/>
          </a:prstGeom>
        </p:spPr>
        <p:txBody>
          <a:bodyPr/>
          <a:lstStyle>
            <a:lvl1pPr>
              <a:defRPr b="0" i="0">
                <a:latin typeface="+mn-lt"/>
              </a:defRPr>
            </a:lvl1pPr>
          </a:lstStyle>
          <a:p>
            <a:r>
              <a:rPr lang="de-DE"/>
              <a:t>Hier steht der Titel der Präsentation </a:t>
            </a:r>
          </a:p>
        </p:txBody>
      </p:sp>
      <p:sp>
        <p:nvSpPr>
          <p:cNvPr id="1048777" name="Foliennummernplatzhalter 4"/>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1048738" name="Datumsplatzhalter 1"/>
          <p:cNvSpPr>
            <a:spLocks noGrp="1"/>
          </p:cNvSpPr>
          <p:nvPr>
            <p:ph type="dt" sz="half" idx="10"/>
          </p:nvPr>
        </p:nvSpPr>
        <p:spPr/>
        <p:txBody>
          <a:bodyPr/>
          <a:lstStyle>
            <a:lvl1pPr>
              <a:defRPr b="0" i="0">
                <a:latin typeface="+mn-lt"/>
              </a:defRPr>
            </a:lvl1pPr>
          </a:lstStyle>
          <a:p>
            <a:fld id="{C1D803A2-044F-4AC6-AA08-5AB0A99B0863}" type="datetime4">
              <a:rPr lang="de-AT" smtClean="0"/>
              <a:t>6. Mai 2025</a:t>
            </a:fld>
            <a:endParaRPr lang="de-DE"/>
          </a:p>
        </p:txBody>
      </p:sp>
      <p:sp>
        <p:nvSpPr>
          <p:cNvPr id="1048739" name="Fußzeilenplatzhalter 2"/>
          <p:cNvSpPr>
            <a:spLocks noGrp="1"/>
          </p:cNvSpPr>
          <p:nvPr>
            <p:ph type="ftr" sz="quarter" idx="11"/>
          </p:nvPr>
        </p:nvSpPr>
        <p:spPr>
          <a:xfrm>
            <a:off x="5743575" y="9040813"/>
            <a:ext cx="5853113" cy="519112"/>
          </a:xfrm>
          <a:prstGeom prst="rect">
            <a:avLst/>
          </a:prstGeom>
        </p:spPr>
        <p:txBody>
          <a:bodyPr/>
          <a:lstStyle>
            <a:lvl1pPr>
              <a:defRPr b="0" i="0">
                <a:latin typeface="+mn-lt"/>
              </a:defRPr>
            </a:lvl1pPr>
          </a:lstStyle>
          <a:p>
            <a:r>
              <a:rPr lang="de-DE"/>
              <a:t>Hier steht der Titel der Präsentation </a:t>
            </a:r>
          </a:p>
        </p:txBody>
      </p:sp>
      <p:sp>
        <p:nvSpPr>
          <p:cNvPr id="1048740" name="Foliennummernplatzhalter 3"/>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1048822" name="Title 1"/>
          <p:cNvSpPr>
            <a:spLocks noGrp="1"/>
          </p:cNvSpPr>
          <p:nvPr>
            <p:ph type="title"/>
          </p:nvPr>
        </p:nvSpPr>
        <p:spPr/>
        <p:txBody>
          <a:bodyPr/>
          <a:lstStyle/>
          <a:p>
            <a:r>
              <a:rPr lang="de-DE"/>
              <a:t>Mastertitelformat bearbeiten</a:t>
            </a:r>
            <a:endParaRPr lang="en-US"/>
          </a:p>
        </p:txBody>
      </p:sp>
      <p:sp>
        <p:nvSpPr>
          <p:cNvPr id="1048823" name="Content Placeholder 2"/>
          <p:cNvSpPr>
            <a:spLocks noGrp="1"/>
          </p:cNvSpPr>
          <p:nvPr>
            <p:ph sz="half" idx="1"/>
          </p:nvPr>
        </p:nvSpPr>
        <p:spPr>
          <a:xfrm>
            <a:off x="1192143" y="2596444"/>
            <a:ext cx="7369612" cy="618857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048824" name="Content Placeholder 3"/>
          <p:cNvSpPr>
            <a:spLocks noGrp="1"/>
          </p:cNvSpPr>
          <p:nvPr>
            <p:ph sz="half" idx="2"/>
          </p:nvPr>
        </p:nvSpPr>
        <p:spPr>
          <a:xfrm>
            <a:off x="8778508" y="2596444"/>
            <a:ext cx="7369612" cy="618857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048825" name="Freeform: Shape 7"/>
          <p:cNvSpPr/>
          <p:nvPr/>
        </p:nvSpPr>
        <p:spPr>
          <a:xfrm rot="16200000">
            <a:off x="-553127" y="6885233"/>
            <a:ext cx="2470970" cy="1364715"/>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1300460" rtl="0" eaLnBrk="1" fontAlgn="auto" latinLnBrk="0" hangingPunct="1">
              <a:lnSpc>
                <a:spcPct val="100000"/>
              </a:lnSpc>
              <a:spcBef>
                <a:spcPts val="0"/>
              </a:spcBef>
              <a:spcAft>
                <a:spcPts val="0"/>
              </a:spcAft>
              <a:buClrTx/>
              <a:buSzTx/>
              <a:buFontTx/>
              <a:buNone/>
            </a:pPr>
            <a:endParaRPr kumimoji="0" lang="en-US" sz="25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8826" name="Freeform: Shape 8"/>
          <p:cNvSpPr/>
          <p:nvPr/>
        </p:nvSpPr>
        <p:spPr>
          <a:xfrm>
            <a:off x="14925872" y="3"/>
            <a:ext cx="1207970" cy="50868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00460" rtl="0" eaLnBrk="1" fontAlgn="auto" latinLnBrk="0" hangingPunct="1">
              <a:lnSpc>
                <a:spcPct val="100000"/>
              </a:lnSpc>
              <a:spcBef>
                <a:spcPts val="0"/>
              </a:spcBef>
              <a:spcAft>
                <a:spcPts val="0"/>
              </a:spcAft>
              <a:buClrTx/>
              <a:buSzTx/>
              <a:buFontTx/>
              <a:buNone/>
            </a:pPr>
            <a:endParaRPr kumimoji="0" lang="en-US" sz="256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48841" name="Freihandform 5"/>
          <p:cNvSpPr/>
          <p:nvPr userDrawn="1"/>
        </p:nvSpPr>
        <p:spPr>
          <a:xfrm rot="19708033">
            <a:off x="4916277" y="-87300"/>
            <a:ext cx="9007262" cy="9928199"/>
          </a:xfrm>
          <a:custGeom>
            <a:avLst/>
            <a:gdLst>
              <a:gd name="connsiteX0" fmla="*/ 9007262 w 9007262"/>
              <a:gd name="connsiteY0" fmla="*/ 1921475 h 9928199"/>
              <a:gd name="connsiteX1" fmla="*/ 8910120 w 9007262"/>
              <a:gd name="connsiteY1" fmla="*/ 2185841 h 9928199"/>
              <a:gd name="connsiteX2" fmla="*/ 3351099 w 9007262"/>
              <a:gd name="connsiteY2" fmla="*/ 9877863 h 9928199"/>
              <a:gd name="connsiteX3" fmla="*/ 3286856 w 9007262"/>
              <a:gd name="connsiteY3" fmla="*/ 9928199 h 9928199"/>
              <a:gd name="connsiteX4" fmla="*/ 0 w 9007262"/>
              <a:gd name="connsiteY4" fmla="*/ 7911423 h 9928199"/>
              <a:gd name="connsiteX5" fmla="*/ 192860 w 9007262"/>
              <a:gd name="connsiteY5" fmla="*/ 7780361 h 9928199"/>
              <a:gd name="connsiteX6" fmla="*/ 5684986 w 9007262"/>
              <a:gd name="connsiteY6" fmla="*/ 582935 h 9928199"/>
              <a:gd name="connsiteX7" fmla="*/ 5875723 w 9007262"/>
              <a:gd name="connsiteY7" fmla="*/ 0 h 992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7262" h="9928199">
                <a:moveTo>
                  <a:pt x="9007262" y="1921475"/>
                </a:moveTo>
                <a:lnTo>
                  <a:pt x="8910120" y="2185841"/>
                </a:lnTo>
                <a:cubicBezTo>
                  <a:pt x="7755263" y="5216478"/>
                  <a:pt x="5820483" y="7862259"/>
                  <a:pt x="3351099" y="9877863"/>
                </a:cubicBezTo>
                <a:lnTo>
                  <a:pt x="3286856" y="9928199"/>
                </a:lnTo>
                <a:lnTo>
                  <a:pt x="0" y="7911423"/>
                </a:lnTo>
                <a:lnTo>
                  <a:pt x="192860" y="7780361"/>
                </a:lnTo>
                <a:cubicBezTo>
                  <a:pt x="2703719" y="6029906"/>
                  <a:pt x="4645489" y="3519703"/>
                  <a:pt x="5684986" y="582935"/>
                </a:cubicBezTo>
                <a:lnTo>
                  <a:pt x="5875723" y="0"/>
                </a:lnTo>
                <a:close/>
              </a:path>
            </a:pathLst>
          </a:custGeom>
          <a:solidFill>
            <a:srgbClr val="FFD400"/>
          </a:solidFill>
          <a:ln w="3175" cap="flat">
            <a:noFill/>
            <a:prstDash val="solid"/>
            <a:miter lim="800000"/>
          </a:ln>
          <a:effectLst/>
          <a:sp3d/>
        </p:spPr>
        <p:style>
          <a:lnRef idx="0">
            <a:scrgbClr r="0" g="0" b="0"/>
          </a:lnRef>
          <a:fillRef idx="0">
            <a:scrgbClr r="0" g="0" b="0"/>
          </a:fillRef>
          <a:effectRef idx="0">
            <a:scrgbClr r="0" g="0" b="0"/>
          </a:effectRef>
          <a:fontRef idx="none">
            <a:srgbClr val="000000"/>
          </a:fontRef>
        </p:style>
        <p:txBody>
          <a:bodyPr rot="0" spcFirstLastPara="1" vertOverflow="overflow" horzOverflow="overflow" vert="horz" wrap="square" lIns="36575" tIns="36575" rIns="36575" bIns="36575" numCol="1" spcCol="38100" rtlCol="0" fromWordArt="0" anchor="ctr" anchorCtr="0" forceAA="0" compatLnSpc="1">
            <a:prstTxWarp prst="textNoShape">
              <a:avLst/>
            </a:prstTxWarp>
            <a:noAutofit/>
          </a:bodyPr>
          <a:lstStyle/>
          <a:p>
            <a:pPr marL="0" marR="0" indent="0" algn="l" defTabSz="1300480" rtl="0" fontAlgn="auto" latinLnBrk="0" hangingPunct="0">
              <a:lnSpc>
                <a:spcPct val="100000"/>
              </a:lnSpc>
              <a:spcBef>
                <a:spcPts val="0"/>
              </a:spcBef>
              <a:spcAft>
                <a:spcPts val="0"/>
              </a:spcAft>
              <a:buClrTx/>
              <a:buSzTx/>
              <a:buFontTx/>
              <a:buNone/>
            </a:pPr>
            <a:endParaRPr kumimoji="0" lang="de-DE" sz="2200" b="0" i="0" u="none" strike="noStrike" cap="none" spc="0" normalizeH="0" baseline="0">
              <a:ln>
                <a:noFill/>
              </a:ln>
              <a:solidFill>
                <a:srgbClr val="000000"/>
              </a:solidFill>
              <a:effectLst/>
              <a:latin typeface="Nunito Sans" pitchFamily="2" charset="77"/>
              <a:ea typeface="+mn-ea"/>
              <a:cs typeface="+mn-cs"/>
              <a:sym typeface="Calibri"/>
            </a:endParaRPr>
          </a:p>
        </p:txBody>
      </p:sp>
      <p:sp>
        <p:nvSpPr>
          <p:cNvPr id="1048842" name="Titel 1"/>
          <p:cNvSpPr>
            <a:spLocks noGrp="1"/>
          </p:cNvSpPr>
          <p:nvPr>
            <p:ph type="title" hasCustomPrompt="1"/>
          </p:nvPr>
        </p:nvSpPr>
        <p:spPr>
          <a:xfrm>
            <a:off x="922867" y="2990849"/>
            <a:ext cx="7514551" cy="3139321"/>
          </a:xfrm>
        </p:spPr>
        <p:txBody>
          <a:bodyPr>
            <a:spAutoFit/>
          </a:bodyPr>
          <a:lstStyle>
            <a:lvl1pPr>
              <a:lnSpc>
                <a:spcPct val="100000"/>
              </a:lnSpc>
              <a:defRPr sz="6600" b="1" i="0">
                <a:latin typeface="+mj-lt"/>
              </a:defRPr>
            </a:lvl1pPr>
          </a:lstStyle>
          <a:p>
            <a:r>
              <a:rPr lang="de-DE"/>
              <a:t>Mastertitelformatdurch Klicken bearbeiten</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und Aufzählung">
    <p:spTree>
      <p:nvGrpSpPr>
        <p:cNvPr id="1" name=""/>
        <p:cNvGrpSpPr/>
        <p:nvPr/>
      </p:nvGrpSpPr>
      <p:grpSpPr>
        <a:xfrm>
          <a:off x="0" y="0"/>
          <a:ext cx="0" cy="0"/>
          <a:chOff x="0" y="0"/>
          <a:chExt cx="0" cy="0"/>
        </a:xfrm>
      </p:grpSpPr>
      <p:sp>
        <p:nvSpPr>
          <p:cNvPr id="1048835" name="Freihandform 6"/>
          <p:cNvSpPr/>
          <p:nvPr userDrawn="1"/>
        </p:nvSpPr>
        <p:spPr>
          <a:xfrm rot="17872385">
            <a:off x="2403596" y="-460627"/>
            <a:ext cx="9723296" cy="10494892"/>
          </a:xfrm>
          <a:custGeom>
            <a:avLst/>
            <a:gdLst>
              <a:gd name="connsiteX0" fmla="*/ 7465537 w 9659335"/>
              <a:gd name="connsiteY0" fmla="*/ 0 h 10418176"/>
              <a:gd name="connsiteX1" fmla="*/ 9659335 w 9659335"/>
              <a:gd name="connsiteY1" fmla="*/ 4148075 h 10418176"/>
              <a:gd name="connsiteX2" fmla="*/ 9575192 w 9659335"/>
              <a:gd name="connsiteY2" fmla="*/ 4259632 h 10418176"/>
              <a:gd name="connsiteX3" fmla="*/ 2009983 w 9659335"/>
              <a:gd name="connsiteY3" fmla="*/ 10386692 h 10418176"/>
              <a:gd name="connsiteX4" fmla="*/ 1941746 w 9659335"/>
              <a:gd name="connsiteY4" fmla="*/ 10418176 h 10418176"/>
              <a:gd name="connsiteX5" fmla="*/ 0 w 9659335"/>
              <a:gd name="connsiteY5" fmla="*/ 6746686 h 10418176"/>
              <a:gd name="connsiteX6" fmla="*/ 549537 w 9659335"/>
              <a:gd name="connsiteY6" fmla="*/ 6477966 h 10418176"/>
              <a:gd name="connsiteX7" fmla="*/ 7215739 w 9659335"/>
              <a:gd name="connsiteY7" fmla="*/ 411608 h 10418176"/>
              <a:gd name="connsiteX0" fmla="*/ 7381972 w 9659335"/>
              <a:gd name="connsiteY0" fmla="*/ 0 h 10311846"/>
              <a:gd name="connsiteX1" fmla="*/ 9659335 w 9659335"/>
              <a:gd name="connsiteY1" fmla="*/ 4041745 h 10311846"/>
              <a:gd name="connsiteX2" fmla="*/ 9575192 w 9659335"/>
              <a:gd name="connsiteY2" fmla="*/ 4153302 h 10311846"/>
              <a:gd name="connsiteX3" fmla="*/ 2009983 w 9659335"/>
              <a:gd name="connsiteY3" fmla="*/ 10280362 h 10311846"/>
              <a:gd name="connsiteX4" fmla="*/ 1941746 w 9659335"/>
              <a:gd name="connsiteY4" fmla="*/ 10311846 h 10311846"/>
              <a:gd name="connsiteX5" fmla="*/ 0 w 9659335"/>
              <a:gd name="connsiteY5" fmla="*/ 6640356 h 10311846"/>
              <a:gd name="connsiteX6" fmla="*/ 549537 w 9659335"/>
              <a:gd name="connsiteY6" fmla="*/ 6371636 h 10311846"/>
              <a:gd name="connsiteX7" fmla="*/ 7215739 w 9659335"/>
              <a:gd name="connsiteY7" fmla="*/ 305278 h 10311846"/>
              <a:gd name="connsiteX8" fmla="*/ 7381972 w 9659335"/>
              <a:gd name="connsiteY8" fmla="*/ 0 h 10311846"/>
              <a:gd name="connsiteX0" fmla="*/ 7381972 w 9695861"/>
              <a:gd name="connsiteY0" fmla="*/ 0 h 10311846"/>
              <a:gd name="connsiteX1" fmla="*/ 9695861 w 9695861"/>
              <a:gd name="connsiteY1" fmla="*/ 3758359 h 10311846"/>
              <a:gd name="connsiteX2" fmla="*/ 9575192 w 9695861"/>
              <a:gd name="connsiteY2" fmla="*/ 4153302 h 10311846"/>
              <a:gd name="connsiteX3" fmla="*/ 2009983 w 9695861"/>
              <a:gd name="connsiteY3" fmla="*/ 10280362 h 10311846"/>
              <a:gd name="connsiteX4" fmla="*/ 1941746 w 9695861"/>
              <a:gd name="connsiteY4" fmla="*/ 10311846 h 10311846"/>
              <a:gd name="connsiteX5" fmla="*/ 0 w 9695861"/>
              <a:gd name="connsiteY5" fmla="*/ 6640356 h 10311846"/>
              <a:gd name="connsiteX6" fmla="*/ 549537 w 9695861"/>
              <a:gd name="connsiteY6" fmla="*/ 6371636 h 10311846"/>
              <a:gd name="connsiteX7" fmla="*/ 7215739 w 9695861"/>
              <a:gd name="connsiteY7" fmla="*/ 305278 h 10311846"/>
              <a:gd name="connsiteX8" fmla="*/ 7381972 w 9695861"/>
              <a:gd name="connsiteY8" fmla="*/ 0 h 10311846"/>
              <a:gd name="connsiteX0" fmla="*/ 7381972 w 9611482"/>
              <a:gd name="connsiteY0" fmla="*/ 0 h 10311846"/>
              <a:gd name="connsiteX1" fmla="*/ 9611482 w 9611482"/>
              <a:gd name="connsiteY1" fmla="*/ 4098120 h 10311846"/>
              <a:gd name="connsiteX2" fmla="*/ 9575192 w 9611482"/>
              <a:gd name="connsiteY2" fmla="*/ 4153302 h 10311846"/>
              <a:gd name="connsiteX3" fmla="*/ 2009983 w 9611482"/>
              <a:gd name="connsiteY3" fmla="*/ 10280362 h 10311846"/>
              <a:gd name="connsiteX4" fmla="*/ 1941746 w 9611482"/>
              <a:gd name="connsiteY4" fmla="*/ 10311846 h 10311846"/>
              <a:gd name="connsiteX5" fmla="*/ 0 w 9611482"/>
              <a:gd name="connsiteY5" fmla="*/ 6640356 h 10311846"/>
              <a:gd name="connsiteX6" fmla="*/ 549537 w 9611482"/>
              <a:gd name="connsiteY6" fmla="*/ 6371636 h 10311846"/>
              <a:gd name="connsiteX7" fmla="*/ 7215739 w 9611482"/>
              <a:gd name="connsiteY7" fmla="*/ 305278 h 10311846"/>
              <a:gd name="connsiteX8" fmla="*/ 7381972 w 9611482"/>
              <a:gd name="connsiteY8" fmla="*/ 0 h 10311846"/>
              <a:gd name="connsiteX0" fmla="*/ 7381972 w 9575768"/>
              <a:gd name="connsiteY0" fmla="*/ 0 h 10311846"/>
              <a:gd name="connsiteX1" fmla="*/ 9575768 w 9575768"/>
              <a:gd name="connsiteY1" fmla="*/ 4148075 h 10311846"/>
              <a:gd name="connsiteX2" fmla="*/ 9575192 w 9575768"/>
              <a:gd name="connsiteY2" fmla="*/ 4153302 h 10311846"/>
              <a:gd name="connsiteX3" fmla="*/ 2009983 w 9575768"/>
              <a:gd name="connsiteY3" fmla="*/ 10280362 h 10311846"/>
              <a:gd name="connsiteX4" fmla="*/ 1941746 w 9575768"/>
              <a:gd name="connsiteY4" fmla="*/ 10311846 h 10311846"/>
              <a:gd name="connsiteX5" fmla="*/ 0 w 9575768"/>
              <a:gd name="connsiteY5" fmla="*/ 6640356 h 10311846"/>
              <a:gd name="connsiteX6" fmla="*/ 549537 w 9575768"/>
              <a:gd name="connsiteY6" fmla="*/ 6371636 h 10311846"/>
              <a:gd name="connsiteX7" fmla="*/ 7215739 w 9575768"/>
              <a:gd name="connsiteY7" fmla="*/ 305278 h 10311846"/>
              <a:gd name="connsiteX8" fmla="*/ 7381972 w 9575768"/>
              <a:gd name="connsiteY8" fmla="*/ 0 h 10311846"/>
              <a:gd name="connsiteX0" fmla="*/ 7375553 w 9575768"/>
              <a:gd name="connsiteY0" fmla="*/ 0 h 10323984"/>
              <a:gd name="connsiteX1" fmla="*/ 9575768 w 9575768"/>
              <a:gd name="connsiteY1" fmla="*/ 4160213 h 10323984"/>
              <a:gd name="connsiteX2" fmla="*/ 9575192 w 9575768"/>
              <a:gd name="connsiteY2" fmla="*/ 4165440 h 10323984"/>
              <a:gd name="connsiteX3" fmla="*/ 2009983 w 9575768"/>
              <a:gd name="connsiteY3" fmla="*/ 10292500 h 10323984"/>
              <a:gd name="connsiteX4" fmla="*/ 1941746 w 9575768"/>
              <a:gd name="connsiteY4" fmla="*/ 10323984 h 10323984"/>
              <a:gd name="connsiteX5" fmla="*/ 0 w 9575768"/>
              <a:gd name="connsiteY5" fmla="*/ 6652494 h 10323984"/>
              <a:gd name="connsiteX6" fmla="*/ 549537 w 9575768"/>
              <a:gd name="connsiteY6" fmla="*/ 6383774 h 10323984"/>
              <a:gd name="connsiteX7" fmla="*/ 7215739 w 9575768"/>
              <a:gd name="connsiteY7" fmla="*/ 317416 h 10323984"/>
              <a:gd name="connsiteX8" fmla="*/ 7375553 w 9575768"/>
              <a:gd name="connsiteY8" fmla="*/ 0 h 10323984"/>
              <a:gd name="connsiteX0" fmla="*/ 7290585 w 9490800"/>
              <a:gd name="connsiteY0" fmla="*/ 0 h 10323984"/>
              <a:gd name="connsiteX1" fmla="*/ 9490800 w 9490800"/>
              <a:gd name="connsiteY1" fmla="*/ 4160213 h 10323984"/>
              <a:gd name="connsiteX2" fmla="*/ 9490224 w 9490800"/>
              <a:gd name="connsiteY2" fmla="*/ 4165440 h 10323984"/>
              <a:gd name="connsiteX3" fmla="*/ 1925015 w 9490800"/>
              <a:gd name="connsiteY3" fmla="*/ 10292500 h 10323984"/>
              <a:gd name="connsiteX4" fmla="*/ 1856778 w 9490800"/>
              <a:gd name="connsiteY4" fmla="*/ 10323984 h 10323984"/>
              <a:gd name="connsiteX5" fmla="*/ 0 w 9490800"/>
              <a:gd name="connsiteY5" fmla="*/ 6607557 h 10323984"/>
              <a:gd name="connsiteX6" fmla="*/ 464569 w 9490800"/>
              <a:gd name="connsiteY6" fmla="*/ 6383774 h 10323984"/>
              <a:gd name="connsiteX7" fmla="*/ 7130771 w 9490800"/>
              <a:gd name="connsiteY7" fmla="*/ 317416 h 10323984"/>
              <a:gd name="connsiteX8" fmla="*/ 7290585 w 9490800"/>
              <a:gd name="connsiteY8" fmla="*/ 0 h 10323984"/>
              <a:gd name="connsiteX0" fmla="*/ 7290585 w 9490800"/>
              <a:gd name="connsiteY0" fmla="*/ 0 h 10292500"/>
              <a:gd name="connsiteX1" fmla="*/ 9490800 w 9490800"/>
              <a:gd name="connsiteY1" fmla="*/ 4160213 h 10292500"/>
              <a:gd name="connsiteX2" fmla="*/ 9490224 w 9490800"/>
              <a:gd name="connsiteY2" fmla="*/ 4165440 h 10292500"/>
              <a:gd name="connsiteX3" fmla="*/ 1925015 w 9490800"/>
              <a:gd name="connsiteY3" fmla="*/ 10292500 h 10292500"/>
              <a:gd name="connsiteX4" fmla="*/ 1929609 w 9490800"/>
              <a:gd name="connsiteY4" fmla="*/ 10285466 h 10292500"/>
              <a:gd name="connsiteX5" fmla="*/ 0 w 9490800"/>
              <a:gd name="connsiteY5" fmla="*/ 6607557 h 10292500"/>
              <a:gd name="connsiteX6" fmla="*/ 464569 w 9490800"/>
              <a:gd name="connsiteY6" fmla="*/ 6383774 h 10292500"/>
              <a:gd name="connsiteX7" fmla="*/ 7130771 w 9490800"/>
              <a:gd name="connsiteY7" fmla="*/ 317416 h 10292500"/>
              <a:gd name="connsiteX8" fmla="*/ 7290585 w 9490800"/>
              <a:gd name="connsiteY8" fmla="*/ 0 h 10292500"/>
              <a:gd name="connsiteX0" fmla="*/ 7323385 w 9490800"/>
              <a:gd name="connsiteY0" fmla="*/ 0 h 10201112"/>
              <a:gd name="connsiteX1" fmla="*/ 9490800 w 9490800"/>
              <a:gd name="connsiteY1" fmla="*/ 4068825 h 10201112"/>
              <a:gd name="connsiteX2" fmla="*/ 9490224 w 9490800"/>
              <a:gd name="connsiteY2" fmla="*/ 4074052 h 10201112"/>
              <a:gd name="connsiteX3" fmla="*/ 1925015 w 9490800"/>
              <a:gd name="connsiteY3" fmla="*/ 10201112 h 10201112"/>
              <a:gd name="connsiteX4" fmla="*/ 1929609 w 9490800"/>
              <a:gd name="connsiteY4" fmla="*/ 10194078 h 10201112"/>
              <a:gd name="connsiteX5" fmla="*/ 0 w 9490800"/>
              <a:gd name="connsiteY5" fmla="*/ 6516169 h 10201112"/>
              <a:gd name="connsiteX6" fmla="*/ 464569 w 9490800"/>
              <a:gd name="connsiteY6" fmla="*/ 6292386 h 10201112"/>
              <a:gd name="connsiteX7" fmla="*/ 7130771 w 9490800"/>
              <a:gd name="connsiteY7" fmla="*/ 226028 h 10201112"/>
              <a:gd name="connsiteX8" fmla="*/ 7323385 w 9490800"/>
              <a:gd name="connsiteY8" fmla="*/ 0 h 10201112"/>
              <a:gd name="connsiteX0" fmla="*/ 7272730 w 9490800"/>
              <a:gd name="connsiteY0" fmla="*/ 0 h 10267522"/>
              <a:gd name="connsiteX1" fmla="*/ 9490800 w 9490800"/>
              <a:gd name="connsiteY1" fmla="*/ 4135235 h 10267522"/>
              <a:gd name="connsiteX2" fmla="*/ 9490224 w 9490800"/>
              <a:gd name="connsiteY2" fmla="*/ 4140462 h 10267522"/>
              <a:gd name="connsiteX3" fmla="*/ 1925015 w 9490800"/>
              <a:gd name="connsiteY3" fmla="*/ 10267522 h 10267522"/>
              <a:gd name="connsiteX4" fmla="*/ 1929609 w 9490800"/>
              <a:gd name="connsiteY4" fmla="*/ 10260488 h 10267522"/>
              <a:gd name="connsiteX5" fmla="*/ 0 w 9490800"/>
              <a:gd name="connsiteY5" fmla="*/ 6582579 h 10267522"/>
              <a:gd name="connsiteX6" fmla="*/ 464569 w 9490800"/>
              <a:gd name="connsiteY6" fmla="*/ 6358796 h 10267522"/>
              <a:gd name="connsiteX7" fmla="*/ 7130771 w 9490800"/>
              <a:gd name="connsiteY7" fmla="*/ 292438 h 10267522"/>
              <a:gd name="connsiteX8" fmla="*/ 7272730 w 9490800"/>
              <a:gd name="connsiteY8" fmla="*/ 0 h 10267522"/>
              <a:gd name="connsiteX0" fmla="*/ 7296305 w 9490800"/>
              <a:gd name="connsiteY0" fmla="*/ 0 h 10311058"/>
              <a:gd name="connsiteX1" fmla="*/ 9490800 w 9490800"/>
              <a:gd name="connsiteY1" fmla="*/ 4178771 h 10311058"/>
              <a:gd name="connsiteX2" fmla="*/ 9490224 w 9490800"/>
              <a:gd name="connsiteY2" fmla="*/ 4183998 h 10311058"/>
              <a:gd name="connsiteX3" fmla="*/ 1925015 w 9490800"/>
              <a:gd name="connsiteY3" fmla="*/ 10311058 h 10311058"/>
              <a:gd name="connsiteX4" fmla="*/ 1929609 w 9490800"/>
              <a:gd name="connsiteY4" fmla="*/ 10304024 h 10311058"/>
              <a:gd name="connsiteX5" fmla="*/ 0 w 9490800"/>
              <a:gd name="connsiteY5" fmla="*/ 6626115 h 10311058"/>
              <a:gd name="connsiteX6" fmla="*/ 464569 w 9490800"/>
              <a:gd name="connsiteY6" fmla="*/ 6402332 h 10311058"/>
              <a:gd name="connsiteX7" fmla="*/ 7130771 w 9490800"/>
              <a:gd name="connsiteY7" fmla="*/ 335974 h 10311058"/>
              <a:gd name="connsiteX8" fmla="*/ 7296305 w 9490800"/>
              <a:gd name="connsiteY8" fmla="*/ 0 h 10311058"/>
              <a:gd name="connsiteX0" fmla="*/ 7316265 w 9490800"/>
              <a:gd name="connsiteY0" fmla="*/ 0 h 10243948"/>
              <a:gd name="connsiteX1" fmla="*/ 9490800 w 9490800"/>
              <a:gd name="connsiteY1" fmla="*/ 4111661 h 10243948"/>
              <a:gd name="connsiteX2" fmla="*/ 9490224 w 9490800"/>
              <a:gd name="connsiteY2" fmla="*/ 4116888 h 10243948"/>
              <a:gd name="connsiteX3" fmla="*/ 1925015 w 9490800"/>
              <a:gd name="connsiteY3" fmla="*/ 10243948 h 10243948"/>
              <a:gd name="connsiteX4" fmla="*/ 1929609 w 9490800"/>
              <a:gd name="connsiteY4" fmla="*/ 10236914 h 10243948"/>
              <a:gd name="connsiteX5" fmla="*/ 0 w 9490800"/>
              <a:gd name="connsiteY5" fmla="*/ 6559005 h 10243948"/>
              <a:gd name="connsiteX6" fmla="*/ 464569 w 9490800"/>
              <a:gd name="connsiteY6" fmla="*/ 6335222 h 10243948"/>
              <a:gd name="connsiteX7" fmla="*/ 7130771 w 9490800"/>
              <a:gd name="connsiteY7" fmla="*/ 268864 h 10243948"/>
              <a:gd name="connsiteX8" fmla="*/ 7316265 w 9490800"/>
              <a:gd name="connsiteY8" fmla="*/ 0 h 102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0800" h="10243948">
                <a:moveTo>
                  <a:pt x="7316265" y="0"/>
                </a:moveTo>
                <a:lnTo>
                  <a:pt x="9490800" y="4111661"/>
                </a:lnTo>
                <a:lnTo>
                  <a:pt x="9490224" y="4116888"/>
                </a:lnTo>
                <a:cubicBezTo>
                  <a:pt x="7484648" y="6699125"/>
                  <a:pt x="4897346" y="8807044"/>
                  <a:pt x="1925015" y="10243948"/>
                </a:cubicBezTo>
                <a:lnTo>
                  <a:pt x="1929609" y="10236914"/>
                </a:lnTo>
                <a:lnTo>
                  <a:pt x="0" y="6559005"/>
                </a:lnTo>
                <a:lnTo>
                  <a:pt x="464569" y="6335222"/>
                </a:lnTo>
                <a:cubicBezTo>
                  <a:pt x="3190505" y="4941023"/>
                  <a:pt x="5493652" y="2837825"/>
                  <a:pt x="7130771" y="268864"/>
                </a:cubicBezTo>
                <a:cubicBezTo>
                  <a:pt x="7214037" y="131661"/>
                  <a:pt x="7232999" y="137203"/>
                  <a:pt x="7316265" y="0"/>
                </a:cubicBezTo>
                <a:close/>
              </a:path>
            </a:pathLst>
          </a:custGeom>
          <a:solidFill>
            <a:srgbClr val="FFD400"/>
          </a:solidFill>
          <a:ln w="3175" cap="flat">
            <a:noFill/>
            <a:prstDash val="solid"/>
            <a:miter lim="800000"/>
          </a:ln>
          <a:effectLst/>
          <a:sp3d/>
        </p:spPr>
        <p:style>
          <a:lnRef idx="0">
            <a:scrgbClr r="0" g="0" b="0"/>
          </a:lnRef>
          <a:fillRef idx="0">
            <a:scrgbClr r="0" g="0" b="0"/>
          </a:fillRef>
          <a:effectRef idx="0">
            <a:scrgbClr r="0" g="0" b="0"/>
          </a:effectRef>
          <a:fontRef idx="none">
            <a:srgbClr val="000000"/>
          </a:fontRef>
        </p:style>
        <p:txBody>
          <a:bodyPr rot="0" spcFirstLastPara="1" vertOverflow="overflow" horzOverflow="overflow" vert="horz" wrap="square" lIns="36575" tIns="36575" rIns="36575" bIns="36575" numCol="1" spcCol="38100" rtlCol="0" fromWordArt="0" anchor="ctr" anchorCtr="0" forceAA="0" compatLnSpc="1">
            <a:prstTxWarp prst="textNoShape">
              <a:avLst/>
            </a:prstTxWarp>
            <a:noAutofit/>
          </a:bodyPr>
          <a:lstStyle/>
          <a:p>
            <a:pPr marL="0" marR="0" indent="0" algn="l" defTabSz="1300480" rtl="0" fontAlgn="auto" latinLnBrk="0" hangingPunct="0">
              <a:lnSpc>
                <a:spcPct val="100000"/>
              </a:lnSpc>
              <a:spcBef>
                <a:spcPts val="0"/>
              </a:spcBef>
              <a:spcAft>
                <a:spcPts val="0"/>
              </a:spcAft>
              <a:buClrTx/>
              <a:buSzTx/>
              <a:buFontTx/>
              <a:buNone/>
            </a:pPr>
            <a:endParaRPr kumimoji="0" lang="de-DE" sz="2200" b="0" i="0" u="none" strike="noStrike" cap="none" spc="0" normalizeH="0" baseline="0">
              <a:solidFill>
                <a:srgbClr val="000000"/>
              </a:solidFill>
              <a:effectLst/>
              <a:latin typeface="Nunito Sans" pitchFamily="2" charset="77"/>
              <a:ea typeface="+mn-ea"/>
              <a:cs typeface="+mn-cs"/>
              <a:sym typeface="Calibri"/>
            </a:endParaRPr>
          </a:p>
        </p:txBody>
      </p:sp>
      <p:sp>
        <p:nvSpPr>
          <p:cNvPr id="1048836" name="Titel 1"/>
          <p:cNvSpPr>
            <a:spLocks noGrp="1"/>
          </p:cNvSpPr>
          <p:nvPr>
            <p:ph type="title" hasCustomPrompt="1"/>
          </p:nvPr>
        </p:nvSpPr>
        <p:spPr>
          <a:xfrm>
            <a:off x="922867" y="3102731"/>
            <a:ext cx="6122169" cy="2323713"/>
          </a:xfrm>
        </p:spPr>
        <p:txBody>
          <a:bodyPr>
            <a:spAutoFit/>
          </a:bodyPr>
          <a:lstStyle>
            <a:lvl1pPr>
              <a:defRPr b="1" i="0">
                <a:latin typeface="+mj-lt"/>
              </a:defRPr>
            </a:lvl1pPr>
          </a:lstStyle>
          <a:p>
            <a:r>
              <a:rPr lang="de-DE"/>
              <a:t>Mastertitelformat durch Klicken bearbeiten</a:t>
            </a:r>
          </a:p>
        </p:txBody>
      </p:sp>
      <p:sp>
        <p:nvSpPr>
          <p:cNvPr id="1048837" name="Textplatzhalter 8"/>
          <p:cNvSpPr>
            <a:spLocks noGrp="1"/>
          </p:cNvSpPr>
          <p:nvPr>
            <p:ph type="body" sz="quarter" idx="13"/>
          </p:nvPr>
        </p:nvSpPr>
        <p:spPr>
          <a:xfrm>
            <a:off x="8084127" y="3102731"/>
            <a:ext cx="6920347" cy="646331"/>
          </a:xfrm>
        </p:spPr>
        <p:txBody>
          <a:bodyPr>
            <a:spAutoFit/>
          </a:bodyPr>
          <a:lstStyle>
            <a:lvl1pPr>
              <a:lnSpc>
                <a:spcPct val="100000"/>
              </a:lnSpc>
              <a:defRPr sz="3600" b="0" i="0">
                <a:latin typeface="+mn-lt"/>
              </a:defRPr>
            </a:lvl1pPr>
            <a:lvl2pPr>
              <a:defRPr sz="3600" b="0" i="0"/>
            </a:lvl2pPr>
            <a:lvl3pPr>
              <a:defRPr sz="3600" b="0" i="0"/>
            </a:lvl3pPr>
            <a:lvl4pPr>
              <a:defRPr sz="2400" b="0" i="0">
                <a:latin typeface="Century Gothic" panose="020B0502020202020204" pitchFamily="34" charset="0"/>
              </a:defRPr>
            </a:lvl4pPr>
            <a:lvl5pPr>
              <a:defRPr sz="2400" b="0" i="0">
                <a:latin typeface="Century Gothic" panose="020B0502020202020204" pitchFamily="34" charset="0"/>
              </a:defRPr>
            </a:lvl5pPr>
          </a:lstStyle>
          <a:p>
            <a:pPr lvl="0"/>
            <a:r>
              <a:rPr lang="de-DE"/>
              <a:t>Mastertextformat bearbeiten</a:t>
            </a:r>
          </a:p>
        </p:txBody>
      </p:sp>
      <p:sp>
        <p:nvSpPr>
          <p:cNvPr id="1048838" name="Datumsplatzhalter 2"/>
          <p:cNvSpPr>
            <a:spLocks noGrp="1"/>
          </p:cNvSpPr>
          <p:nvPr>
            <p:ph type="dt" sz="half" idx="10"/>
          </p:nvPr>
        </p:nvSpPr>
        <p:spPr/>
        <p:txBody>
          <a:bodyPr/>
          <a:lstStyle>
            <a:lvl1pPr>
              <a:defRPr b="0" i="0">
                <a:latin typeface="+mn-lt"/>
              </a:defRPr>
            </a:lvl1pPr>
          </a:lstStyle>
          <a:p>
            <a:fld id="{69B4E9C4-A057-474C-82C5-3F48195AD2A0}" type="datetime4">
              <a:rPr lang="de-AT" smtClean="0"/>
              <a:t>6. Mai 2025</a:t>
            </a:fld>
            <a:endParaRPr lang="de-DE"/>
          </a:p>
        </p:txBody>
      </p:sp>
      <p:sp>
        <p:nvSpPr>
          <p:cNvPr id="1048839" name="Fußzeilenplatzhalter 3"/>
          <p:cNvSpPr>
            <a:spLocks noGrp="1"/>
          </p:cNvSpPr>
          <p:nvPr>
            <p:ph type="ftr" sz="quarter" idx="11"/>
          </p:nvPr>
        </p:nvSpPr>
        <p:spPr/>
        <p:txBody>
          <a:bodyPr/>
          <a:lstStyle>
            <a:lvl1pPr>
              <a:defRPr b="0" i="0">
                <a:latin typeface="+mn-lt"/>
              </a:defRPr>
            </a:lvl1pPr>
          </a:lstStyle>
          <a:p>
            <a:r>
              <a:rPr lang="de-DE"/>
              <a:t>Hier steht der Titel der Präsentation </a:t>
            </a:r>
          </a:p>
        </p:txBody>
      </p:sp>
      <p:sp>
        <p:nvSpPr>
          <p:cNvPr id="1048840" name="Foliennummernplatzhalter 4"/>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und Aufzählung, Ring">
    <p:spTree>
      <p:nvGrpSpPr>
        <p:cNvPr id="1" name=""/>
        <p:cNvGrpSpPr/>
        <p:nvPr/>
      </p:nvGrpSpPr>
      <p:grpSpPr>
        <a:xfrm>
          <a:off x="0" y="0"/>
          <a:ext cx="0" cy="0"/>
          <a:chOff x="0" y="0"/>
          <a:chExt cx="0" cy="0"/>
        </a:xfrm>
      </p:grpSpPr>
      <p:sp>
        <p:nvSpPr>
          <p:cNvPr id="1048843" name="Freihandform 5"/>
          <p:cNvSpPr>
            <a:spLocks noChangeAspect="1"/>
          </p:cNvSpPr>
          <p:nvPr userDrawn="1"/>
        </p:nvSpPr>
        <p:spPr>
          <a:xfrm>
            <a:off x="-1526959" y="0"/>
            <a:ext cx="15730102" cy="10111666"/>
          </a:xfrm>
          <a:custGeom>
            <a:avLst/>
            <a:gdLst>
              <a:gd name="connsiteX0" fmla="*/ 14270106 w 16440318"/>
              <a:gd name="connsiteY0" fmla="*/ 0 h 10994501"/>
              <a:gd name="connsiteX1" fmla="*/ 16440318 w 16440318"/>
              <a:gd name="connsiteY1" fmla="*/ 0 h 10994501"/>
              <a:gd name="connsiteX2" fmla="*/ 16429222 w 16440318"/>
              <a:gd name="connsiteY2" fmla="*/ 438846 h 10994501"/>
              <a:gd name="connsiteX3" fmla="*/ 5315384 w 16440318"/>
              <a:gd name="connsiteY3" fmla="*/ 10994501 h 10994501"/>
              <a:gd name="connsiteX4" fmla="*/ 324342 w 16440318"/>
              <a:gd name="connsiteY4" fmla="*/ 9815197 h 10994501"/>
              <a:gd name="connsiteX5" fmla="*/ 0 w 16440318"/>
              <a:gd name="connsiteY5" fmla="*/ 9645013 h 10994501"/>
              <a:gd name="connsiteX6" fmla="*/ 0 w 16440318"/>
              <a:gd name="connsiteY6" fmla="*/ 7074221 h 10994501"/>
              <a:gd name="connsiteX7" fmla="*/ 374054 w 16440318"/>
              <a:gd name="connsiteY7" fmla="*/ 7339367 h 10994501"/>
              <a:gd name="connsiteX8" fmla="*/ 5315384 w 16440318"/>
              <a:gd name="connsiteY8" fmla="*/ 8824289 h 10994501"/>
              <a:gd name="connsiteX9" fmla="*/ 14261834 w 16440318"/>
              <a:gd name="connsiteY9" fmla="*/ 327167 h 1099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0318" h="10994501">
                <a:moveTo>
                  <a:pt x="14270106" y="0"/>
                </a:moveTo>
                <a:lnTo>
                  <a:pt x="16440318" y="0"/>
                </a:lnTo>
                <a:lnTo>
                  <a:pt x="16429222" y="438846"/>
                </a:lnTo>
                <a:cubicBezTo>
                  <a:pt x="16131170" y="6318712"/>
                  <a:pt x="11269318" y="10994501"/>
                  <a:pt x="5315384" y="10994501"/>
                </a:cubicBezTo>
                <a:cubicBezTo>
                  <a:pt x="3520800" y="10994501"/>
                  <a:pt x="1825431" y="10569711"/>
                  <a:pt x="324342" y="9815197"/>
                </a:cubicBezTo>
                <a:lnTo>
                  <a:pt x="0" y="9645013"/>
                </a:lnTo>
                <a:lnTo>
                  <a:pt x="0" y="7074221"/>
                </a:lnTo>
                <a:lnTo>
                  <a:pt x="374054" y="7339367"/>
                </a:lnTo>
                <a:cubicBezTo>
                  <a:pt x="1790438" y="8277775"/>
                  <a:pt x="3489088" y="8824289"/>
                  <a:pt x="5315384" y="8824289"/>
                </a:cubicBezTo>
                <a:cubicBezTo>
                  <a:pt x="10108200" y="8824289"/>
                  <a:pt x="14021906" y="5060359"/>
                  <a:pt x="14261834" y="327167"/>
                </a:cubicBezTo>
                <a:close/>
              </a:path>
            </a:pathLst>
          </a:custGeom>
          <a:solidFill>
            <a:srgbClr val="FFD400"/>
          </a:solidFill>
          <a:ln w="3175" cap="flat">
            <a:noFill/>
            <a:prstDash val="solid"/>
            <a:miter lim="800000"/>
          </a:ln>
          <a:effectLst/>
          <a:sp3d/>
        </p:spPr>
        <p:style>
          <a:lnRef idx="0">
            <a:scrgbClr r="0" g="0" b="0"/>
          </a:lnRef>
          <a:fillRef idx="0">
            <a:scrgbClr r="0" g="0" b="0"/>
          </a:fillRef>
          <a:effectRef idx="0">
            <a:scrgbClr r="0" g="0" b="0"/>
          </a:effectRef>
          <a:fontRef idx="none">
            <a:srgbClr val="000000"/>
          </a:fontRef>
        </p:style>
        <p:txBody>
          <a:bodyPr rot="0" spcFirstLastPara="1" vertOverflow="overflow" horzOverflow="overflow" vert="horz" wrap="square" lIns="36575" tIns="36575" rIns="36575" bIns="36575" numCol="1" spcCol="38100" rtlCol="0" fromWordArt="0" anchor="ctr" anchorCtr="0" forceAA="0" compatLnSpc="1">
            <a:prstTxWarp prst="textNoShape">
              <a:avLst/>
            </a:prstTxWarp>
            <a:noAutofit/>
          </a:bodyPr>
          <a:lstStyle/>
          <a:p>
            <a:pPr marL="0" marR="0" indent="0" algn="l" defTabSz="1300480" rtl="0" fontAlgn="auto" latinLnBrk="0" hangingPunct="0">
              <a:lnSpc>
                <a:spcPct val="100000"/>
              </a:lnSpc>
              <a:spcBef>
                <a:spcPts val="0"/>
              </a:spcBef>
              <a:spcAft>
                <a:spcPts val="0"/>
              </a:spcAft>
              <a:buClrTx/>
              <a:buSzTx/>
              <a:buFontTx/>
              <a:buNone/>
            </a:pPr>
            <a:endParaRPr kumimoji="0" lang="de-DE" sz="2200" b="0" i="0" u="none" strike="noStrike" cap="none" spc="0" normalizeH="0" baseline="0">
              <a:ln>
                <a:noFill/>
              </a:ln>
              <a:solidFill>
                <a:srgbClr val="000000"/>
              </a:solidFill>
              <a:effectLst/>
              <a:latin typeface="Nunito Sans" pitchFamily="2" charset="77"/>
              <a:ea typeface="+mn-ea"/>
              <a:cs typeface="+mn-cs"/>
              <a:sym typeface="Calibri"/>
            </a:endParaRPr>
          </a:p>
        </p:txBody>
      </p:sp>
      <p:sp>
        <p:nvSpPr>
          <p:cNvPr id="1048844" name="Titel 1"/>
          <p:cNvSpPr>
            <a:spLocks noGrp="1"/>
          </p:cNvSpPr>
          <p:nvPr>
            <p:ph type="title"/>
          </p:nvPr>
        </p:nvSpPr>
        <p:spPr>
          <a:xfrm>
            <a:off x="922867" y="1924186"/>
            <a:ext cx="10216188" cy="836126"/>
          </a:xfrm>
        </p:spPr>
        <p:txBody>
          <a:bodyPr>
            <a:spAutoFit/>
          </a:bodyPr>
          <a:lstStyle>
            <a:lvl1pPr>
              <a:defRPr b="1" i="0">
                <a:latin typeface="Nunito Sans ExtraBold" pitchFamily="2" charset="77"/>
              </a:defRPr>
            </a:lvl1pPr>
          </a:lstStyle>
          <a:p>
            <a:r>
              <a:rPr lang="de-DE"/>
              <a:t>Mastertitelformat bearbeiten</a:t>
            </a:r>
          </a:p>
        </p:txBody>
      </p:sp>
      <p:sp>
        <p:nvSpPr>
          <p:cNvPr id="1048845" name="Datumsplatzhalter 2"/>
          <p:cNvSpPr>
            <a:spLocks noGrp="1"/>
          </p:cNvSpPr>
          <p:nvPr>
            <p:ph type="dt" sz="half" idx="10"/>
          </p:nvPr>
        </p:nvSpPr>
        <p:spPr/>
        <p:txBody>
          <a:bodyPr/>
          <a:lstStyle>
            <a:lvl1pPr>
              <a:defRPr b="0" i="0">
                <a:latin typeface="Nunito Sans" pitchFamily="2" charset="77"/>
              </a:defRPr>
            </a:lvl1pPr>
          </a:lstStyle>
          <a:p>
            <a:fld id="{8FFB6E2D-1F26-461D-96EB-6CF3BD06FDED}" type="datetime4">
              <a:rPr lang="de-AT" smtClean="0"/>
              <a:t>6. Mai 2025</a:t>
            </a:fld>
            <a:endParaRPr lang="de-DE"/>
          </a:p>
        </p:txBody>
      </p:sp>
      <p:sp>
        <p:nvSpPr>
          <p:cNvPr id="1048846" name="Fußzeilenplatzhalter 3"/>
          <p:cNvSpPr>
            <a:spLocks noGrp="1"/>
          </p:cNvSpPr>
          <p:nvPr>
            <p:ph type="ftr" sz="quarter" idx="11"/>
          </p:nvPr>
        </p:nvSpPr>
        <p:spPr/>
        <p:txBody>
          <a:bodyPr/>
          <a:lstStyle>
            <a:lvl1pPr>
              <a:defRPr b="0" i="0">
                <a:latin typeface="Nunito Sans" pitchFamily="2" charset="77"/>
              </a:defRPr>
            </a:lvl1pPr>
          </a:lstStyle>
          <a:p>
            <a:r>
              <a:rPr lang="de-DE"/>
              <a:t>Hier steht der Titel der Präsentation </a:t>
            </a:r>
          </a:p>
        </p:txBody>
      </p:sp>
      <p:sp>
        <p:nvSpPr>
          <p:cNvPr id="1048847" name="Foliennummernplatzhalter 4"/>
          <p:cNvSpPr>
            <a:spLocks noGrp="1"/>
          </p:cNvSpPr>
          <p:nvPr>
            <p:ph type="sldNum" sz="quarter" idx="12"/>
          </p:nvPr>
        </p:nvSpPr>
        <p:spPr/>
        <p:txBody>
          <a:bodyPr/>
          <a:lstStyle>
            <a:lvl1pPr>
              <a:defRPr b="0" i="0">
                <a:latin typeface="Nunito Sans" pitchFamily="2" charset="77"/>
              </a:defRPr>
            </a:lvl1pPr>
          </a:lstStyle>
          <a:p>
            <a:fld id="{C8293DA4-3172-BF4E-AAD3-F8E76F90D071}" type="slidenum">
              <a:rPr lang="de-DE" smtClean="0"/>
              <a:t>‹#›</a:t>
            </a:fld>
            <a:endParaRPr lang="de-DE"/>
          </a:p>
        </p:txBody>
      </p:sp>
      <p:sp>
        <p:nvSpPr>
          <p:cNvPr id="1048848" name="Textplatzhalter 8"/>
          <p:cNvSpPr>
            <a:spLocks noGrp="1"/>
          </p:cNvSpPr>
          <p:nvPr>
            <p:ph type="body" sz="quarter" idx="13"/>
          </p:nvPr>
        </p:nvSpPr>
        <p:spPr>
          <a:xfrm>
            <a:off x="922867" y="3605921"/>
            <a:ext cx="10217150" cy="4883150"/>
          </a:xfr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nderfolie">
    <p:spTree>
      <p:nvGrpSpPr>
        <p:cNvPr id="1" name=""/>
        <p:cNvGrpSpPr/>
        <p:nvPr/>
      </p:nvGrpSpPr>
      <p:grpSpPr>
        <a:xfrm>
          <a:off x="0" y="0"/>
          <a:ext cx="0" cy="0"/>
          <a:chOff x="0" y="0"/>
          <a:chExt cx="0" cy="0"/>
        </a:xfrm>
      </p:grpSpPr>
      <p:sp>
        <p:nvSpPr>
          <p:cNvPr id="1048849" name="Rechteck 11"/>
          <p:cNvSpPr/>
          <p:nvPr userDrawn="1"/>
        </p:nvSpPr>
        <p:spPr>
          <a:xfrm>
            <a:off x="14235545" y="311727"/>
            <a:ext cx="2660073" cy="1974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a:latin typeface="Nunito Sans" pitchFamily="2" charset="77"/>
            </a:endParaRPr>
          </a:p>
        </p:txBody>
      </p:sp>
      <p:sp>
        <p:nvSpPr>
          <p:cNvPr id="1048850" name="Freihandform 5"/>
          <p:cNvSpPr/>
          <p:nvPr userDrawn="1"/>
        </p:nvSpPr>
        <p:spPr>
          <a:xfrm>
            <a:off x="819084" y="0"/>
            <a:ext cx="15702095" cy="9753600"/>
          </a:xfrm>
          <a:custGeom>
            <a:avLst/>
            <a:gdLst>
              <a:gd name="connsiteX0" fmla="*/ 11717431 w 15702095"/>
              <a:gd name="connsiteY0" fmla="*/ 0 h 9753600"/>
              <a:gd name="connsiteX1" fmla="*/ 13906200 w 15702095"/>
              <a:gd name="connsiteY1" fmla="*/ 0 h 9753600"/>
              <a:gd name="connsiteX2" fmla="*/ 13909297 w 15702095"/>
              <a:gd name="connsiteY2" fmla="*/ 3576 h 9753600"/>
              <a:gd name="connsiteX3" fmla="*/ 15702095 w 15702095"/>
              <a:gd name="connsiteY3" fmla="*/ 4997571 h 9753600"/>
              <a:gd name="connsiteX4" fmla="*/ 14142370 w 15702095"/>
              <a:gd name="connsiteY4" fmla="*/ 9694977 h 9753600"/>
              <a:gd name="connsiteX5" fmla="*/ 14096301 w 15702095"/>
              <a:gd name="connsiteY5" fmla="*/ 9753600 h 9753600"/>
              <a:gd name="connsiteX6" fmla="*/ 12010536 w 15702095"/>
              <a:gd name="connsiteY6" fmla="*/ 9753600 h 9753600"/>
              <a:gd name="connsiteX7" fmla="*/ 12100445 w 15702095"/>
              <a:gd name="connsiteY7" fmla="*/ 9675719 h 9753600"/>
              <a:gd name="connsiteX8" fmla="*/ 14171007 w 15702095"/>
              <a:gd name="connsiteY8" fmla="*/ 4997571 h 9753600"/>
              <a:gd name="connsiteX9" fmla="*/ 11871128 w 15702095"/>
              <a:gd name="connsiteY9" fmla="*/ 120783 h 9753600"/>
              <a:gd name="connsiteX10" fmla="*/ 1795895 w 15702095"/>
              <a:gd name="connsiteY10" fmla="*/ 0 h 9753600"/>
              <a:gd name="connsiteX11" fmla="*/ 3984665 w 15702095"/>
              <a:gd name="connsiteY11" fmla="*/ 0 h 9753600"/>
              <a:gd name="connsiteX12" fmla="*/ 3830967 w 15702095"/>
              <a:gd name="connsiteY12" fmla="*/ 120783 h 9753600"/>
              <a:gd name="connsiteX13" fmla="*/ 1531088 w 15702095"/>
              <a:gd name="connsiteY13" fmla="*/ 4997571 h 9753600"/>
              <a:gd name="connsiteX14" fmla="*/ 3601650 w 15702095"/>
              <a:gd name="connsiteY14" fmla="*/ 9675719 h 9753600"/>
              <a:gd name="connsiteX15" fmla="*/ 3691559 w 15702095"/>
              <a:gd name="connsiteY15" fmla="*/ 9753600 h 9753600"/>
              <a:gd name="connsiteX16" fmla="*/ 1605794 w 15702095"/>
              <a:gd name="connsiteY16" fmla="*/ 9753600 h 9753600"/>
              <a:gd name="connsiteX17" fmla="*/ 1559726 w 15702095"/>
              <a:gd name="connsiteY17" fmla="*/ 9694977 h 9753600"/>
              <a:gd name="connsiteX18" fmla="*/ 0 w 15702095"/>
              <a:gd name="connsiteY18" fmla="*/ 4997571 h 9753600"/>
              <a:gd name="connsiteX19" fmla="*/ 1792798 w 15702095"/>
              <a:gd name="connsiteY19" fmla="*/ 3576 h 975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702095" h="9753600">
                <a:moveTo>
                  <a:pt x="11717431" y="0"/>
                </a:moveTo>
                <a:lnTo>
                  <a:pt x="13906200" y="0"/>
                </a:lnTo>
                <a:lnTo>
                  <a:pt x="13909297" y="3576"/>
                </a:lnTo>
                <a:cubicBezTo>
                  <a:pt x="15029295" y="1360700"/>
                  <a:pt x="15702095" y="3100565"/>
                  <a:pt x="15702095" y="4997571"/>
                </a:cubicBezTo>
                <a:cubicBezTo>
                  <a:pt x="15702095" y="6759077"/>
                  <a:pt x="15121977" y="8385088"/>
                  <a:pt x="14142370" y="9694977"/>
                </a:cubicBezTo>
                <a:lnTo>
                  <a:pt x="14096301" y="9753600"/>
                </a:lnTo>
                <a:lnTo>
                  <a:pt x="12010536" y="9753600"/>
                </a:lnTo>
                <a:lnTo>
                  <a:pt x="12100445" y="9675719"/>
                </a:lnTo>
                <a:cubicBezTo>
                  <a:pt x="13372435" y="8519622"/>
                  <a:pt x="14171007" y="6851855"/>
                  <a:pt x="14171007" y="4997571"/>
                </a:cubicBezTo>
                <a:cubicBezTo>
                  <a:pt x="14171007" y="3034211"/>
                  <a:pt x="13275722" y="1279956"/>
                  <a:pt x="11871128" y="120783"/>
                </a:cubicBezTo>
                <a:close/>
                <a:moveTo>
                  <a:pt x="1795895" y="0"/>
                </a:moveTo>
                <a:lnTo>
                  <a:pt x="3984665" y="0"/>
                </a:lnTo>
                <a:lnTo>
                  <a:pt x="3830967" y="120783"/>
                </a:lnTo>
                <a:cubicBezTo>
                  <a:pt x="2426373" y="1279956"/>
                  <a:pt x="1531088" y="3034211"/>
                  <a:pt x="1531088" y="4997571"/>
                </a:cubicBezTo>
                <a:cubicBezTo>
                  <a:pt x="1531088" y="6851855"/>
                  <a:pt x="2329660" y="8519622"/>
                  <a:pt x="3601650" y="9675719"/>
                </a:cubicBezTo>
                <a:lnTo>
                  <a:pt x="3691559" y="9753600"/>
                </a:lnTo>
                <a:lnTo>
                  <a:pt x="1605794" y="9753600"/>
                </a:lnTo>
                <a:lnTo>
                  <a:pt x="1559726" y="9694977"/>
                </a:lnTo>
                <a:cubicBezTo>
                  <a:pt x="580118" y="8385088"/>
                  <a:pt x="0" y="6759077"/>
                  <a:pt x="0" y="4997571"/>
                </a:cubicBezTo>
                <a:cubicBezTo>
                  <a:pt x="0" y="3100565"/>
                  <a:pt x="672800" y="1360700"/>
                  <a:pt x="1792798" y="3576"/>
                </a:cubicBezTo>
                <a:close/>
              </a:path>
            </a:pathLst>
          </a:custGeom>
          <a:solidFill>
            <a:srgbClr val="FFD400"/>
          </a:solidFill>
          <a:ln w="3175" cap="flat">
            <a:noFill/>
            <a:prstDash val="solid"/>
            <a:miter lim="800000"/>
          </a:ln>
          <a:effectLst/>
          <a:sp3d/>
        </p:spPr>
        <p:style>
          <a:lnRef idx="0">
            <a:scrgbClr r="0" g="0" b="0"/>
          </a:lnRef>
          <a:fillRef idx="0">
            <a:scrgbClr r="0" g="0" b="0"/>
          </a:fillRef>
          <a:effectRef idx="0">
            <a:scrgbClr r="0" g="0" b="0"/>
          </a:effectRef>
          <a:fontRef idx="none">
            <a:srgbClr val="000000"/>
          </a:fontRef>
        </p:style>
        <p:txBody>
          <a:bodyPr rot="0" spcFirstLastPara="1" vertOverflow="overflow" horzOverflow="overflow" vert="horz" wrap="square" lIns="36575" tIns="36575" rIns="36575" bIns="36575" numCol="1" spcCol="38100" rtlCol="0" fromWordArt="0" anchor="ctr" anchorCtr="0" forceAA="0" compatLnSpc="1">
            <a:prstTxWarp prst="textNoShape">
              <a:avLst/>
            </a:prstTxWarp>
            <a:noAutofit/>
          </a:bodyPr>
          <a:lstStyle/>
          <a:p>
            <a:pPr marL="0" marR="0" indent="0" algn="l" defTabSz="1300480" rtl="0" fontAlgn="auto" latinLnBrk="0" hangingPunct="0">
              <a:lnSpc>
                <a:spcPct val="100000"/>
              </a:lnSpc>
              <a:spcBef>
                <a:spcPts val="0"/>
              </a:spcBef>
              <a:spcAft>
                <a:spcPts val="0"/>
              </a:spcAft>
              <a:buClrTx/>
              <a:buSzTx/>
              <a:buFontTx/>
              <a:buNone/>
            </a:pPr>
            <a:endParaRPr kumimoji="0" lang="de-DE" sz="2200" b="0" i="0" u="none" strike="noStrike" cap="none" spc="0" normalizeH="0" baseline="0">
              <a:ln>
                <a:noFill/>
              </a:ln>
              <a:solidFill>
                <a:srgbClr val="000000"/>
              </a:solidFill>
              <a:effectLst/>
              <a:latin typeface="Nunito Sans" pitchFamily="2" charset="77"/>
              <a:ea typeface="+mn-ea"/>
              <a:cs typeface="+mn-cs"/>
              <a:sym typeface="Calibri"/>
            </a:endParaRPr>
          </a:p>
        </p:txBody>
      </p:sp>
      <p:sp>
        <p:nvSpPr>
          <p:cNvPr id="1048851" name="Datumsplatzhalter 2"/>
          <p:cNvSpPr>
            <a:spLocks noGrp="1"/>
          </p:cNvSpPr>
          <p:nvPr>
            <p:ph type="dt" sz="half" idx="10"/>
          </p:nvPr>
        </p:nvSpPr>
        <p:spPr/>
        <p:txBody>
          <a:bodyPr/>
          <a:lstStyle>
            <a:lvl1pPr>
              <a:defRPr b="0" i="0">
                <a:latin typeface="+mn-lt"/>
              </a:defRPr>
            </a:lvl1pPr>
          </a:lstStyle>
          <a:p>
            <a:fld id="{0F7E76F4-0548-407A-84B5-AD1D39355FF6}" type="datetime4">
              <a:rPr lang="de-AT" smtClean="0"/>
              <a:t>6. Mai 2025</a:t>
            </a:fld>
            <a:endParaRPr lang="de-DE"/>
          </a:p>
        </p:txBody>
      </p:sp>
      <p:sp>
        <p:nvSpPr>
          <p:cNvPr id="1048852" name="Fußzeilenplatzhalter 3"/>
          <p:cNvSpPr>
            <a:spLocks noGrp="1"/>
          </p:cNvSpPr>
          <p:nvPr>
            <p:ph type="ftr" sz="quarter" idx="11"/>
          </p:nvPr>
        </p:nvSpPr>
        <p:spPr/>
        <p:txBody>
          <a:bodyPr/>
          <a:lstStyle>
            <a:lvl1pPr>
              <a:defRPr b="0" i="0">
                <a:latin typeface="+mn-lt"/>
              </a:defRPr>
            </a:lvl1pPr>
          </a:lstStyle>
          <a:p>
            <a:r>
              <a:rPr lang="de-DE"/>
              <a:t>Hier steht der Titel der Präsentation </a:t>
            </a:r>
          </a:p>
        </p:txBody>
      </p:sp>
      <p:sp>
        <p:nvSpPr>
          <p:cNvPr id="1048853" name="Foliennummernplatzhalter 4"/>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
        <p:nvSpPr>
          <p:cNvPr id="1048854" name="Textplatzhalter 7"/>
          <p:cNvSpPr>
            <a:spLocks noGrp="1"/>
          </p:cNvSpPr>
          <p:nvPr>
            <p:ph type="body" sz="quarter" idx="13" hasCustomPrompt="1"/>
          </p:nvPr>
        </p:nvSpPr>
        <p:spPr>
          <a:xfrm>
            <a:off x="4705494" y="2697614"/>
            <a:ext cx="7929273" cy="507831"/>
          </a:xfrm>
          <a:solidFill>
            <a:srgbClr val="FFD500"/>
          </a:solidFill>
        </p:spPr>
        <p:txBody>
          <a:bodyPr anchor="ctr" anchorCtr="0">
            <a:spAutoFit/>
          </a:bodyPr>
          <a:lstStyle>
            <a:lvl1pPr marL="0" indent="0" algn="ctr">
              <a:buNone/>
              <a:defRPr b="0" i="0">
                <a:latin typeface="+mn-lt"/>
              </a:defRPr>
            </a:lvl1pPr>
            <a:lvl2pPr>
              <a:defRPr b="0" i="0"/>
            </a:lvl2pPr>
            <a:lvl3pPr>
              <a:defRPr b="0" i="0"/>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de-DE"/>
              <a:t>Mastertextformat durch Klicken bearbeiten</a:t>
            </a:r>
          </a:p>
        </p:txBody>
      </p:sp>
      <p:sp>
        <p:nvSpPr>
          <p:cNvPr id="1048855" name="Inhaltsplatzhalter 12"/>
          <p:cNvSpPr>
            <a:spLocks noGrp="1"/>
          </p:cNvSpPr>
          <p:nvPr>
            <p:ph sz="quarter" idx="14" hasCustomPrompt="1"/>
          </p:nvPr>
        </p:nvSpPr>
        <p:spPr>
          <a:xfrm>
            <a:off x="6047528" y="3895293"/>
            <a:ext cx="5245100" cy="2900363"/>
          </a:xfrm>
        </p:spPr>
        <p:txBody>
          <a:bodyPr>
            <a:noAutofit/>
          </a:bodyPr>
          <a:lstStyle>
            <a:lvl1pPr marL="0" indent="0" algn="ctr">
              <a:lnSpc>
                <a:spcPct val="100000"/>
              </a:lnSpc>
              <a:buFontTx/>
              <a:buNone/>
              <a:defRPr sz="4800" b="1" i="0">
                <a:latin typeface="+mj-lt"/>
              </a:defRPr>
            </a:lvl1pPr>
            <a:lvl2pPr marL="457200" indent="0">
              <a:buFontTx/>
              <a:buNone/>
              <a:defRPr sz="4800" b="1">
                <a:latin typeface="+mj-lt"/>
              </a:defRPr>
            </a:lvl2pPr>
            <a:lvl3pPr marL="914400" indent="0">
              <a:buFontTx/>
              <a:buNone/>
              <a:defRPr sz="4800" b="1">
                <a:latin typeface="+mj-lt"/>
              </a:defRPr>
            </a:lvl3pPr>
            <a:lvl4pPr marL="1371600" indent="0">
              <a:buFontTx/>
              <a:buNone/>
              <a:defRPr sz="4800" b="1">
                <a:latin typeface="+mj-lt"/>
              </a:defRPr>
            </a:lvl4pPr>
            <a:lvl5pPr marL="1828800" indent="0">
              <a:buFontTx/>
              <a:buNone/>
              <a:defRPr sz="4800" b="1">
                <a:latin typeface="+mj-lt"/>
              </a:defRPr>
            </a:lvl5pPr>
          </a:lstStyle>
          <a:p>
            <a:pPr lvl="0"/>
            <a:r>
              <a:rPr lang="de-DE"/>
              <a:t>Formatvorlage des Textmasters bearbeiten</a:t>
            </a:r>
          </a:p>
        </p:txBody>
      </p:sp>
      <p:sp>
        <p:nvSpPr>
          <p:cNvPr id="1048856" name="Inhaltsplatzhalter 14"/>
          <p:cNvSpPr>
            <a:spLocks noGrp="1"/>
          </p:cNvSpPr>
          <p:nvPr>
            <p:ph sz="quarter" idx="15" hasCustomPrompt="1"/>
          </p:nvPr>
        </p:nvSpPr>
        <p:spPr>
          <a:xfrm>
            <a:off x="11870198" y="3895293"/>
            <a:ext cx="5227638" cy="2900363"/>
          </a:xfrm>
        </p:spPr>
        <p:txBody>
          <a:bodyPr/>
          <a:lstStyle>
            <a:lvl1pPr marL="0" indent="0" algn="ctr">
              <a:lnSpc>
                <a:spcPct val="100000"/>
              </a:lnSpc>
              <a:buNone/>
              <a:defRPr sz="4800" b="1" i="0">
                <a:latin typeface="+mj-lt"/>
              </a:defRPr>
            </a:lvl1pPr>
            <a:lvl2pPr marL="457200" indent="0" algn="ctr">
              <a:lnSpc>
                <a:spcPct val="100000"/>
              </a:lnSpc>
              <a:buNone/>
              <a:defRPr sz="4800" b="1">
                <a:latin typeface="+mj-lt"/>
              </a:defRPr>
            </a:lvl2pPr>
            <a:lvl3pPr marL="914400" indent="0" algn="ctr">
              <a:lnSpc>
                <a:spcPct val="100000"/>
              </a:lnSpc>
              <a:buNone/>
              <a:defRPr sz="4800" b="1">
                <a:latin typeface="+mj-lt"/>
              </a:defRPr>
            </a:lvl3pPr>
            <a:lvl4pPr marL="1371600" indent="0" algn="ctr">
              <a:lnSpc>
                <a:spcPct val="100000"/>
              </a:lnSpc>
              <a:buNone/>
              <a:defRPr sz="4800" b="1">
                <a:latin typeface="+mj-lt"/>
              </a:defRPr>
            </a:lvl4pPr>
            <a:lvl5pPr marL="1828800" indent="0" algn="ctr">
              <a:buNone/>
              <a:defRPr sz="4600" b="1">
                <a:latin typeface="+mj-lt"/>
              </a:defRPr>
            </a:lvl5pPr>
          </a:lstStyle>
          <a:p>
            <a:pPr lvl="0"/>
            <a:r>
              <a:rPr lang="de-DE"/>
              <a:t>Formatvorlage des Textmasters bearbeiten</a:t>
            </a:r>
          </a:p>
        </p:txBody>
      </p:sp>
      <p:sp>
        <p:nvSpPr>
          <p:cNvPr id="1048857" name="Inhaltsplatzhalter 16"/>
          <p:cNvSpPr>
            <a:spLocks noGrp="1"/>
          </p:cNvSpPr>
          <p:nvPr>
            <p:ph sz="quarter" idx="16" hasCustomPrompt="1"/>
          </p:nvPr>
        </p:nvSpPr>
        <p:spPr>
          <a:xfrm>
            <a:off x="288925" y="3895293"/>
            <a:ext cx="5227638" cy="2900363"/>
          </a:xfrm>
        </p:spPr>
        <p:txBody>
          <a:bodyPr>
            <a:normAutofit/>
          </a:bodyPr>
          <a:lstStyle>
            <a:lvl1pPr marL="0" indent="0" algn="ctr">
              <a:lnSpc>
                <a:spcPct val="100000"/>
              </a:lnSpc>
              <a:buNone/>
              <a:defRPr sz="4600" b="1" i="0">
                <a:latin typeface="+mj-lt"/>
              </a:defRPr>
            </a:lvl1pPr>
            <a:lvl2pPr marL="457200" indent="0" algn="ctr">
              <a:lnSpc>
                <a:spcPct val="100000"/>
              </a:lnSpc>
              <a:buNone/>
              <a:defRPr b="1">
                <a:latin typeface="+mj-lt"/>
              </a:defRPr>
            </a:lvl2pPr>
            <a:lvl3pPr marL="914400" indent="0" algn="ctr">
              <a:lnSpc>
                <a:spcPct val="100000"/>
              </a:lnSpc>
              <a:buNone/>
              <a:defRPr b="1">
                <a:latin typeface="+mj-lt"/>
              </a:defRPr>
            </a:lvl3pPr>
            <a:lvl4pPr marL="1371600" indent="0" algn="ctr">
              <a:lnSpc>
                <a:spcPct val="100000"/>
              </a:lnSpc>
              <a:buNone/>
              <a:defRPr b="1">
                <a:latin typeface="+mj-lt"/>
              </a:defRPr>
            </a:lvl4pPr>
            <a:lvl5pPr marL="1828800" indent="0" algn="ctr">
              <a:lnSpc>
                <a:spcPct val="100000"/>
              </a:lnSpc>
              <a:buNone/>
              <a:defRPr b="1">
                <a:latin typeface="+mj-lt"/>
              </a:defRPr>
            </a:lvl5pPr>
          </a:lstStyle>
          <a:p>
            <a:pPr lvl="0"/>
            <a:r>
              <a:rPr lang="de-DE"/>
              <a:t>Formatvorlage des Textmasters bearbeiten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tatfolie">
    <p:spTree>
      <p:nvGrpSpPr>
        <p:cNvPr id="1" name=""/>
        <p:cNvGrpSpPr/>
        <p:nvPr/>
      </p:nvGrpSpPr>
      <p:grpSpPr>
        <a:xfrm>
          <a:off x="0" y="0"/>
          <a:ext cx="0" cy="0"/>
          <a:chOff x="0" y="0"/>
          <a:chExt cx="0" cy="0"/>
        </a:xfrm>
      </p:grpSpPr>
      <p:sp>
        <p:nvSpPr>
          <p:cNvPr id="1048704" name="Rechteck 7"/>
          <p:cNvSpPr/>
          <p:nvPr userDrawn="1"/>
        </p:nvSpPr>
        <p:spPr>
          <a:xfrm>
            <a:off x="0" y="0"/>
            <a:ext cx="14289579" cy="97536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b="0" i="0">
              <a:latin typeface="Nunito Sans" pitchFamily="2" charset="77"/>
            </a:endParaRPr>
          </a:p>
        </p:txBody>
      </p:sp>
      <p:sp>
        <p:nvSpPr>
          <p:cNvPr id="1048705" name="Titel 1"/>
          <p:cNvSpPr>
            <a:spLocks noGrp="1"/>
          </p:cNvSpPr>
          <p:nvPr>
            <p:ph type="title"/>
          </p:nvPr>
        </p:nvSpPr>
        <p:spPr>
          <a:xfrm>
            <a:off x="921600" y="2950763"/>
            <a:ext cx="10748055" cy="2798496"/>
          </a:xfrm>
        </p:spPr>
        <p:txBody>
          <a:bodyPr anchor="b" anchorCtr="0"/>
          <a:lstStyle>
            <a:lvl1pPr>
              <a:lnSpc>
                <a:spcPts val="7000"/>
              </a:lnSpc>
              <a:defRPr sz="6000" i="0"/>
            </a:lvl1pPr>
          </a:lstStyle>
          <a:p>
            <a:r>
              <a:rPr lang="de-DE"/>
              <a:t>Mastertitelformat bearbeiten</a:t>
            </a:r>
          </a:p>
        </p:txBody>
      </p:sp>
      <p:sp>
        <p:nvSpPr>
          <p:cNvPr id="1048706" name="Textplatzhalter 5"/>
          <p:cNvSpPr>
            <a:spLocks noGrp="1"/>
          </p:cNvSpPr>
          <p:nvPr>
            <p:ph type="body" sz="quarter" idx="12"/>
          </p:nvPr>
        </p:nvSpPr>
        <p:spPr>
          <a:xfrm>
            <a:off x="922867" y="5794319"/>
            <a:ext cx="10746788" cy="1423987"/>
          </a:xfrm>
        </p:spPr>
        <p:txBody>
          <a:bodyPr/>
          <a:lstStyle>
            <a:lvl1pPr>
              <a:buNone/>
              <a:defRPr sz="2400" b="0" i="0">
                <a:latin typeface="+mn-lt"/>
              </a:defRPr>
            </a:lvl1pPr>
          </a:lstStyle>
          <a:p>
            <a:pPr lvl="0"/>
            <a:r>
              <a:rPr lang="de-DE"/>
              <a:t>Mastertextformat bearbeiten</a:t>
            </a:r>
          </a:p>
        </p:txBody>
      </p:sp>
      <p:sp>
        <p:nvSpPr>
          <p:cNvPr id="1048707" name="Foliennummernplatzhalter 4"/>
          <p:cNvSpPr>
            <a:spLocks noGrp="1"/>
          </p:cNvSpPr>
          <p:nvPr>
            <p:ph type="sldNum" sz="quarter" idx="15"/>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aim">
    <p:spTree>
      <p:nvGrpSpPr>
        <p:cNvPr id="1" name=""/>
        <p:cNvGrpSpPr/>
        <p:nvPr/>
      </p:nvGrpSpPr>
      <p:grpSpPr>
        <a:xfrm>
          <a:off x="0" y="0"/>
          <a:ext cx="0" cy="0"/>
          <a:chOff x="0" y="0"/>
          <a:chExt cx="0" cy="0"/>
        </a:xfrm>
      </p:grpSpPr>
      <p:sp>
        <p:nvSpPr>
          <p:cNvPr id="1048858" name="Rechteck 1"/>
          <p:cNvSpPr/>
          <p:nvPr userDrawn="1"/>
        </p:nvSpPr>
        <p:spPr>
          <a:xfrm>
            <a:off x="0" y="0"/>
            <a:ext cx="17340263"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a:latin typeface="Nunito Sans" pitchFamily="2" charset="77"/>
            </a:endParaRPr>
          </a:p>
        </p:txBody>
      </p:sp>
      <p:pic>
        <p:nvPicPr>
          <p:cNvPr id="2097200" name="Grafik 4"/>
          <p:cNvPicPr>
            <a:picLocks noChangeAspect="1"/>
          </p:cNvPicPr>
          <p:nvPr userDrawn="1"/>
        </p:nvPicPr>
        <p:blipFill>
          <a:blip r:embed="rId2" cstate="email"/>
          <a:srcRect/>
          <a:stretch>
            <a:fillRect/>
          </a:stretch>
        </p:blipFill>
        <p:spPr>
          <a:xfrm>
            <a:off x="431759" y="-3361571"/>
            <a:ext cx="16476745" cy="16476743"/>
          </a:xfrm>
          <a:custGeom>
            <a:avLst/>
            <a:gdLst>
              <a:gd name="connsiteX0" fmla="*/ 0 w 16476745"/>
              <a:gd name="connsiteY0" fmla="*/ 0 h 16476743"/>
              <a:gd name="connsiteX1" fmla="*/ 863640 w 16476745"/>
              <a:gd name="connsiteY1" fmla="*/ 0 h 16476743"/>
              <a:gd name="connsiteX2" fmla="*/ 863640 w 16476745"/>
              <a:gd name="connsiteY2" fmla="*/ 3361571 h 16476743"/>
              <a:gd name="connsiteX3" fmla="*/ 16141740 w 16476745"/>
              <a:gd name="connsiteY3" fmla="*/ 3361571 h 16476743"/>
              <a:gd name="connsiteX4" fmla="*/ 16141740 w 16476745"/>
              <a:gd name="connsiteY4" fmla="*/ 0 h 16476743"/>
              <a:gd name="connsiteX5" fmla="*/ 16476745 w 16476745"/>
              <a:gd name="connsiteY5" fmla="*/ 0 h 16476743"/>
              <a:gd name="connsiteX6" fmla="*/ 16476745 w 16476745"/>
              <a:gd name="connsiteY6" fmla="*/ 16476743 h 16476743"/>
              <a:gd name="connsiteX7" fmla="*/ 10769641 w 16476745"/>
              <a:gd name="connsiteY7" fmla="*/ 16476743 h 16476743"/>
              <a:gd name="connsiteX8" fmla="*/ 10769641 w 16476745"/>
              <a:gd name="connsiteY8" fmla="*/ 16258421 h 16476743"/>
              <a:gd name="connsiteX9" fmla="*/ 15474991 w 16476745"/>
              <a:gd name="connsiteY9" fmla="*/ 16258421 h 16476743"/>
              <a:gd name="connsiteX10" fmla="*/ 15474991 w 16476745"/>
              <a:gd name="connsiteY10" fmla="*/ 13115171 h 16476743"/>
              <a:gd name="connsiteX11" fmla="*/ 730291 w 16476745"/>
              <a:gd name="connsiteY11" fmla="*/ 13115171 h 16476743"/>
              <a:gd name="connsiteX12" fmla="*/ 730291 w 16476745"/>
              <a:gd name="connsiteY12" fmla="*/ 16258421 h 16476743"/>
              <a:gd name="connsiteX13" fmla="*/ 4521242 w 16476745"/>
              <a:gd name="connsiteY13" fmla="*/ 16258421 h 16476743"/>
              <a:gd name="connsiteX14" fmla="*/ 4521242 w 16476745"/>
              <a:gd name="connsiteY14" fmla="*/ 16476743 h 16476743"/>
              <a:gd name="connsiteX15" fmla="*/ 0 w 16476745"/>
              <a:gd name="connsiteY15" fmla="*/ 16476743 h 1647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76745" h="16476743">
                <a:moveTo>
                  <a:pt x="0" y="0"/>
                </a:moveTo>
                <a:lnTo>
                  <a:pt x="863640" y="0"/>
                </a:lnTo>
                <a:lnTo>
                  <a:pt x="863640" y="3361571"/>
                </a:lnTo>
                <a:lnTo>
                  <a:pt x="16141740" y="3361571"/>
                </a:lnTo>
                <a:lnTo>
                  <a:pt x="16141740" y="0"/>
                </a:lnTo>
                <a:lnTo>
                  <a:pt x="16476745" y="0"/>
                </a:lnTo>
                <a:lnTo>
                  <a:pt x="16476745" y="16476743"/>
                </a:lnTo>
                <a:lnTo>
                  <a:pt x="10769641" y="16476743"/>
                </a:lnTo>
                <a:lnTo>
                  <a:pt x="10769641" y="16258421"/>
                </a:lnTo>
                <a:lnTo>
                  <a:pt x="15474991" y="16258421"/>
                </a:lnTo>
                <a:lnTo>
                  <a:pt x="15474991" y="13115171"/>
                </a:lnTo>
                <a:lnTo>
                  <a:pt x="730291" y="13115171"/>
                </a:lnTo>
                <a:lnTo>
                  <a:pt x="730291" y="16258421"/>
                </a:lnTo>
                <a:lnTo>
                  <a:pt x="4521242" y="16258421"/>
                </a:lnTo>
                <a:lnTo>
                  <a:pt x="4521242" y="16476743"/>
                </a:lnTo>
                <a:lnTo>
                  <a:pt x="0" y="16476743"/>
                </a:lnTo>
                <a:close/>
              </a:path>
            </a:pathLst>
          </a:custGeom>
        </p:spPr>
      </p:pic>
      <p:pic>
        <p:nvPicPr>
          <p:cNvPr id="2097201" name="Bild 6"/>
          <p:cNvPicPr>
            <a:picLocks noChangeAspect="1"/>
          </p:cNvPicPr>
          <p:nvPr userDrawn="1"/>
        </p:nvPicPr>
        <p:blipFill>
          <a:blip r:embed="rId3" cstate="email"/>
          <a:stretch>
            <a:fillRect/>
          </a:stretch>
        </p:blipFill>
        <p:spPr>
          <a:xfrm>
            <a:off x="3028682" y="3150431"/>
            <a:ext cx="11208254" cy="3452738"/>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folie ">
    <p:spTree>
      <p:nvGrpSpPr>
        <p:cNvPr id="1" name=""/>
        <p:cNvGrpSpPr/>
        <p:nvPr/>
      </p:nvGrpSpPr>
      <p:grpSpPr>
        <a:xfrm>
          <a:off x="0" y="0"/>
          <a:ext cx="0" cy="0"/>
          <a:chOff x="0" y="0"/>
          <a:chExt cx="0" cy="0"/>
        </a:xfrm>
      </p:grpSpPr>
      <p:sp>
        <p:nvSpPr>
          <p:cNvPr id="1049056" name="Bildplatzhalter 7"/>
          <p:cNvSpPr>
            <a:spLocks noGrp="1"/>
          </p:cNvSpPr>
          <p:nvPr>
            <p:ph type="pic" sz="quarter" idx="10"/>
          </p:nvPr>
        </p:nvSpPr>
        <p:spPr>
          <a:xfrm>
            <a:off x="0" y="0"/>
            <a:ext cx="13188535" cy="9753600"/>
          </a:xfrm>
        </p:spPr>
        <p:txBody>
          <a:bodyPr/>
          <a:lstStyle>
            <a:lvl1pPr marL="0" indent="0">
              <a:buNone/>
              <a:defRPr b="0" i="0">
                <a:latin typeface="Nunito Sans" pitchFamily="2" charset="77"/>
                <a:cs typeface="Times New Roman" panose="02020603050405020304" pitchFamily="18" charset="0"/>
              </a:defRPr>
            </a:lvl1pPr>
          </a:lstStyle>
          <a:p>
            <a:endParaRPr lang="de-DE"/>
          </a:p>
        </p:txBody>
      </p:sp>
      <p:pic>
        <p:nvPicPr>
          <p:cNvPr id="2097202" name="Bild 7"/>
          <p:cNvPicPr>
            <a:picLocks noChangeAspect="1"/>
          </p:cNvPicPr>
          <p:nvPr userDrawn="1"/>
        </p:nvPicPr>
        <p:blipFill>
          <a:blip r:embed="rId2" cstate="email"/>
          <a:stretch>
            <a:fillRect/>
          </a:stretch>
        </p:blipFill>
        <p:spPr>
          <a:xfrm>
            <a:off x="14155452" y="654666"/>
            <a:ext cx="2467048" cy="2109174"/>
          </a:xfrm>
          <a:prstGeom prst="rect">
            <a:avLst/>
          </a:prstGeom>
        </p:spPr>
      </p:pic>
      <p:sp>
        <p:nvSpPr>
          <p:cNvPr id="1049057" name="Titelplatzhalter 1"/>
          <p:cNvSpPr>
            <a:spLocks noGrp="1"/>
          </p:cNvSpPr>
          <p:nvPr>
            <p:ph type="title" hasCustomPrompt="1"/>
          </p:nvPr>
        </p:nvSpPr>
        <p:spPr>
          <a:xfrm>
            <a:off x="0" y="5157787"/>
            <a:ext cx="9962755" cy="3455987"/>
          </a:xfrm>
          <a:prstGeom prst="rect">
            <a:avLst/>
          </a:prstGeom>
          <a:solidFill>
            <a:schemeClr val="bg1">
              <a:alpha val="70000"/>
            </a:schemeClr>
          </a:solidFill>
        </p:spPr>
        <p:txBody>
          <a:bodyPr vert="horz" lIns="1116000" tIns="45720" rIns="91440" bIns="45720" rtlCol="0" anchor="ctr" anchorCtr="0">
            <a:normAutofit/>
          </a:bodyPr>
          <a:lstStyle>
            <a:lvl1pPr algn="l">
              <a:lnSpc>
                <a:spcPts val="7400"/>
              </a:lnSpc>
              <a:defRPr sz="6600" b="1" i="0">
                <a:latin typeface="+mj-lt"/>
                <a:cs typeface="Nunito Sans ExtraBold" pitchFamily="2" charset="77"/>
              </a:defRPr>
            </a:lvl1pPr>
          </a:lstStyle>
          <a:p>
            <a:r>
              <a:rPr lang="de-DE"/>
              <a:t>Mastertitelformat durch Klicken bearbeiten</a:t>
            </a:r>
            <a:endParaRPr lang="de-A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1048655" name="Rechteck 7"/>
          <p:cNvSpPr/>
          <p:nvPr userDrawn="1"/>
        </p:nvSpPr>
        <p:spPr>
          <a:xfrm>
            <a:off x="0" y="0"/>
            <a:ext cx="14289579" cy="9753600"/>
          </a:xfrm>
          <a:prstGeom prst="rect">
            <a:avLst/>
          </a:pr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b="0" i="0">
              <a:latin typeface="Nunito Sans" pitchFamily="2" charset="77"/>
            </a:endParaRPr>
          </a:p>
        </p:txBody>
      </p:sp>
      <p:sp>
        <p:nvSpPr>
          <p:cNvPr id="1048656" name="Titel 1"/>
          <p:cNvSpPr>
            <a:spLocks noGrp="1"/>
          </p:cNvSpPr>
          <p:nvPr>
            <p:ph type="title"/>
          </p:nvPr>
        </p:nvSpPr>
        <p:spPr>
          <a:xfrm>
            <a:off x="921600" y="4767942"/>
            <a:ext cx="10748055" cy="2024743"/>
          </a:xfrm>
        </p:spPr>
        <p:txBody>
          <a:bodyPr anchor="t" anchorCtr="0"/>
          <a:lstStyle>
            <a:lvl1pPr>
              <a:lnSpc>
                <a:spcPts val="7000"/>
              </a:lnSpc>
              <a:defRPr sz="6000">
                <a:latin typeface="+mj-lt"/>
              </a:defRPr>
            </a:lvl1pPr>
          </a:lstStyle>
          <a:p>
            <a:r>
              <a:rPr lang="de-DE"/>
              <a:t>Mastertitelformat bearbeiten</a:t>
            </a:r>
          </a:p>
        </p:txBody>
      </p:sp>
      <p:sp>
        <p:nvSpPr>
          <p:cNvPr id="1048657" name="Foliennummernplatzhalter 4"/>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Zitatfolie">
    <p:spTree>
      <p:nvGrpSpPr>
        <p:cNvPr id="1" name=""/>
        <p:cNvGrpSpPr/>
        <p:nvPr/>
      </p:nvGrpSpPr>
      <p:grpSpPr>
        <a:xfrm>
          <a:off x="0" y="0"/>
          <a:ext cx="0" cy="0"/>
          <a:chOff x="0" y="0"/>
          <a:chExt cx="0" cy="0"/>
        </a:xfrm>
      </p:grpSpPr>
      <p:sp>
        <p:nvSpPr>
          <p:cNvPr id="1049001" name="Rechteck 7"/>
          <p:cNvSpPr/>
          <p:nvPr userDrawn="1"/>
        </p:nvSpPr>
        <p:spPr>
          <a:xfrm>
            <a:off x="0" y="0"/>
            <a:ext cx="14289579" cy="97536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b="0" i="0">
              <a:latin typeface="Nunito Sans" pitchFamily="2" charset="77"/>
            </a:endParaRPr>
          </a:p>
        </p:txBody>
      </p:sp>
      <p:sp>
        <p:nvSpPr>
          <p:cNvPr id="1049002" name="Titel 1"/>
          <p:cNvSpPr>
            <a:spLocks noGrp="1"/>
          </p:cNvSpPr>
          <p:nvPr>
            <p:ph type="title"/>
          </p:nvPr>
        </p:nvSpPr>
        <p:spPr>
          <a:xfrm>
            <a:off x="921600" y="2950763"/>
            <a:ext cx="10748055" cy="2798496"/>
          </a:xfrm>
        </p:spPr>
        <p:txBody>
          <a:bodyPr anchor="b" anchorCtr="0"/>
          <a:lstStyle>
            <a:lvl1pPr>
              <a:lnSpc>
                <a:spcPts val="7000"/>
              </a:lnSpc>
              <a:defRPr sz="6000" i="0"/>
            </a:lvl1pPr>
          </a:lstStyle>
          <a:p>
            <a:r>
              <a:rPr lang="de-DE"/>
              <a:t>Mastertitelformat bearbeiten</a:t>
            </a:r>
          </a:p>
        </p:txBody>
      </p:sp>
      <p:sp>
        <p:nvSpPr>
          <p:cNvPr id="1049003" name="Textplatzhalter 5"/>
          <p:cNvSpPr>
            <a:spLocks noGrp="1"/>
          </p:cNvSpPr>
          <p:nvPr>
            <p:ph type="body" sz="quarter" idx="12"/>
          </p:nvPr>
        </p:nvSpPr>
        <p:spPr>
          <a:xfrm>
            <a:off x="922867" y="5794319"/>
            <a:ext cx="10746788" cy="1423987"/>
          </a:xfrm>
        </p:spPr>
        <p:txBody>
          <a:bodyPr/>
          <a:lstStyle>
            <a:lvl1pPr>
              <a:buNone/>
              <a:defRPr sz="2400" b="0" i="0">
                <a:latin typeface="+mn-lt"/>
              </a:defRPr>
            </a:lvl1pPr>
          </a:lstStyle>
          <a:p>
            <a:pPr lvl="0"/>
            <a:r>
              <a:rPr lang="de-DE"/>
              <a:t>Mastertextformat bearbeiten</a:t>
            </a:r>
          </a:p>
        </p:txBody>
      </p:sp>
      <p:sp>
        <p:nvSpPr>
          <p:cNvPr id="1049004" name="Foliennummernplatzhalter 4"/>
          <p:cNvSpPr>
            <a:spLocks noGrp="1"/>
          </p:cNvSpPr>
          <p:nvPr>
            <p:ph type="sldNum" sz="quarter" idx="15"/>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48603" name="Inhaltsplatzhalter 2"/>
          <p:cNvSpPr>
            <a:spLocks noGrp="1"/>
          </p:cNvSpPr>
          <p:nvPr>
            <p:ph idx="1"/>
          </p:nvPr>
        </p:nvSpPr>
        <p:spPr>
          <a:xfrm>
            <a:off x="922867" y="2832846"/>
            <a:ext cx="14080376" cy="6048353"/>
          </a:xfrm>
        </p:spPr>
        <p:txBody>
          <a:bodyPr/>
          <a:lstStyle>
            <a:lvl1pPr>
              <a:defRPr b="0" i="0">
                <a:latin typeface="+mn-lt"/>
                <a:cs typeface="Times New Roman" panose="02020603050405020304" pitchFamily="18" charset="0"/>
              </a:defRPr>
            </a:lvl1pPr>
            <a:lvl2pPr>
              <a:defRPr b="0" i="0">
                <a:latin typeface="Nunito Sans" pitchFamily="2" charset="77"/>
                <a:cs typeface="Times New Roman" panose="02020603050405020304" pitchFamily="18" charset="0"/>
              </a:defRPr>
            </a:lvl2pPr>
            <a:lvl3pPr>
              <a:buClr>
                <a:schemeClr val="tx1"/>
              </a:buClr>
              <a:defRPr b="0" i="0">
                <a:latin typeface="Nunito Sans" pitchFamily="2" charset="77"/>
                <a:cs typeface="Times New Roman" panose="02020603050405020304" pitchFamily="18" charset="0"/>
              </a:defRPr>
            </a:lvl3pPr>
          </a:lstStyle>
          <a:p>
            <a:pPr lvl="0"/>
            <a:r>
              <a:rPr lang="de-DE"/>
              <a:t>Mastertextformat bearbeiten</a:t>
            </a:r>
          </a:p>
          <a:p>
            <a:pPr lvl="1"/>
            <a:r>
              <a:rPr lang="de-DE"/>
              <a:t>Zweite Ebene</a:t>
            </a:r>
          </a:p>
          <a:p>
            <a:pPr lvl="2"/>
            <a:r>
              <a:rPr lang="de-DE"/>
              <a:t>Dritte Ebene</a:t>
            </a:r>
          </a:p>
        </p:txBody>
      </p:sp>
      <p:sp>
        <p:nvSpPr>
          <p:cNvPr id="1048604" name="Titel 12"/>
          <p:cNvSpPr>
            <a:spLocks noGrp="1"/>
          </p:cNvSpPr>
          <p:nvPr>
            <p:ph type="title"/>
          </p:nvPr>
        </p:nvSpPr>
        <p:spPr/>
        <p:txBody>
          <a:bodyPr/>
          <a:lstStyle/>
          <a:p>
            <a:r>
              <a:rPr lang="de-DE"/>
              <a:t>Mastertitelformat bearbeiten</a:t>
            </a:r>
          </a:p>
        </p:txBody>
      </p:sp>
      <p:sp>
        <p:nvSpPr>
          <p:cNvPr id="1048605" name="Datumsplatzhalter 13"/>
          <p:cNvSpPr>
            <a:spLocks noGrp="1"/>
          </p:cNvSpPr>
          <p:nvPr>
            <p:ph type="dt" sz="half" idx="10"/>
          </p:nvPr>
        </p:nvSpPr>
        <p:spPr/>
        <p:txBody>
          <a:bodyPr/>
          <a:lstStyle>
            <a:lvl1pPr>
              <a:defRPr b="0" i="0">
                <a:latin typeface="+mn-lt"/>
              </a:defRPr>
            </a:lvl1pPr>
          </a:lstStyle>
          <a:p>
            <a:r>
              <a:rPr lang="de-AT"/>
              <a:t>30. März 2023</a:t>
            </a:r>
            <a:endParaRPr lang="de-DE"/>
          </a:p>
        </p:txBody>
      </p:sp>
      <p:sp>
        <p:nvSpPr>
          <p:cNvPr id="1048606" name="Fußzeilenplatzhalter 14"/>
          <p:cNvSpPr>
            <a:spLocks noGrp="1"/>
          </p:cNvSpPr>
          <p:nvPr>
            <p:ph type="ftr" sz="quarter" idx="11"/>
          </p:nvPr>
        </p:nvSpPr>
        <p:spPr/>
        <p:txBody>
          <a:bodyPr/>
          <a:lstStyle>
            <a:lvl1pPr>
              <a:defRPr b="0" i="0">
                <a:latin typeface="+mn-lt"/>
              </a:defRPr>
            </a:lvl1pPr>
          </a:lstStyle>
          <a:p>
            <a:r>
              <a:rPr lang="de-DE"/>
              <a:t>Hier steht der Titel der Präsentation </a:t>
            </a:r>
          </a:p>
        </p:txBody>
      </p:sp>
      <p:sp>
        <p:nvSpPr>
          <p:cNvPr id="1048607" name="Foliennummernplatzhalter 15"/>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Subline und Inhalt">
    <p:spTree>
      <p:nvGrpSpPr>
        <p:cNvPr id="1" name=""/>
        <p:cNvGrpSpPr/>
        <p:nvPr/>
      </p:nvGrpSpPr>
      <p:grpSpPr>
        <a:xfrm>
          <a:off x="0" y="0"/>
          <a:ext cx="0" cy="0"/>
          <a:chOff x="0" y="0"/>
          <a:chExt cx="0" cy="0"/>
        </a:xfrm>
      </p:grpSpPr>
      <p:sp>
        <p:nvSpPr>
          <p:cNvPr id="1049038" name="Inhaltsplatzhalter 2"/>
          <p:cNvSpPr>
            <a:spLocks noGrp="1"/>
          </p:cNvSpPr>
          <p:nvPr>
            <p:ph idx="1"/>
          </p:nvPr>
        </p:nvSpPr>
        <p:spPr>
          <a:xfrm>
            <a:off x="922867" y="3736935"/>
            <a:ext cx="14080376" cy="5144264"/>
          </a:xfrm>
        </p:spPr>
        <p:txBody>
          <a:bodyPr/>
          <a:lstStyle>
            <a:lvl1pPr>
              <a:defRPr b="0" i="0">
                <a:latin typeface="+mn-lt"/>
                <a:cs typeface="Times New Roman" panose="02020603050405020304" pitchFamily="18" charset="0"/>
              </a:defRPr>
            </a:lvl1pPr>
            <a:lvl2pPr>
              <a:defRPr b="0" i="0">
                <a:latin typeface="Nunito Sans" pitchFamily="2" charset="77"/>
                <a:cs typeface="Times New Roman" panose="02020603050405020304" pitchFamily="18" charset="0"/>
              </a:defRPr>
            </a:lvl2pPr>
            <a:lvl3pPr>
              <a:defRPr b="0" i="0">
                <a:latin typeface="Nunito Sans" pitchFamily="2" charset="77"/>
                <a:cs typeface="Times New Roman" panose="02020603050405020304" pitchFamily="18" charset="0"/>
              </a:defRPr>
            </a:lvl3pPr>
          </a:lstStyle>
          <a:p>
            <a:pPr lvl="0"/>
            <a:r>
              <a:rPr lang="de-DE"/>
              <a:t>Mastertextformat bearbeiten</a:t>
            </a:r>
          </a:p>
          <a:p>
            <a:pPr lvl="1"/>
            <a:r>
              <a:rPr lang="de-DE"/>
              <a:t>Zweite Ebene</a:t>
            </a:r>
          </a:p>
          <a:p>
            <a:pPr lvl="2"/>
            <a:r>
              <a:rPr lang="de-DE"/>
              <a:t>Dritte Ebene</a:t>
            </a:r>
          </a:p>
        </p:txBody>
      </p:sp>
      <p:sp>
        <p:nvSpPr>
          <p:cNvPr id="1049039" name="Datumsplatzhalter 13"/>
          <p:cNvSpPr>
            <a:spLocks noGrp="1"/>
          </p:cNvSpPr>
          <p:nvPr>
            <p:ph type="dt" sz="half" idx="10"/>
          </p:nvPr>
        </p:nvSpPr>
        <p:spPr/>
        <p:txBody>
          <a:bodyPr/>
          <a:lstStyle>
            <a:lvl1pPr>
              <a:defRPr b="0" i="0">
                <a:latin typeface="+mn-lt"/>
              </a:defRPr>
            </a:lvl1pPr>
          </a:lstStyle>
          <a:p>
            <a:r>
              <a:rPr lang="de-AT"/>
              <a:t>30. März 2023</a:t>
            </a:r>
            <a:endParaRPr lang="de-DE"/>
          </a:p>
        </p:txBody>
      </p:sp>
      <p:sp>
        <p:nvSpPr>
          <p:cNvPr id="1049040" name="Fußzeilenplatzhalter 14"/>
          <p:cNvSpPr>
            <a:spLocks noGrp="1"/>
          </p:cNvSpPr>
          <p:nvPr>
            <p:ph type="ftr" sz="quarter" idx="11"/>
          </p:nvPr>
        </p:nvSpPr>
        <p:spPr/>
        <p:txBody>
          <a:bodyPr/>
          <a:lstStyle>
            <a:lvl1pPr>
              <a:defRPr b="0" i="0">
                <a:latin typeface="+mn-lt"/>
              </a:defRPr>
            </a:lvl1pPr>
          </a:lstStyle>
          <a:p>
            <a:r>
              <a:rPr lang="de-DE"/>
              <a:t>Hier steht der Titel der Präsentation </a:t>
            </a:r>
          </a:p>
        </p:txBody>
      </p:sp>
      <p:sp>
        <p:nvSpPr>
          <p:cNvPr id="1049041" name="Foliennummernplatzhalter 15"/>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
        <p:nvSpPr>
          <p:cNvPr id="1049042" name="Titel 12"/>
          <p:cNvSpPr>
            <a:spLocks noGrp="1"/>
          </p:cNvSpPr>
          <p:nvPr>
            <p:ph type="title"/>
          </p:nvPr>
        </p:nvSpPr>
        <p:spPr>
          <a:xfrm>
            <a:off x="922867" y="614932"/>
            <a:ext cx="11391554" cy="1885950"/>
          </a:xfrm>
        </p:spPr>
        <p:txBody>
          <a:bodyPr/>
          <a:lstStyle>
            <a:lvl1pPr>
              <a:defRPr>
                <a:latin typeface="+mj-lt"/>
              </a:defRPr>
            </a:lvl1pPr>
          </a:lstStyle>
          <a:p>
            <a:r>
              <a:rPr lang="de-DE"/>
              <a:t>Mastertitelformat bearbeiten</a:t>
            </a:r>
          </a:p>
        </p:txBody>
      </p:sp>
      <p:sp>
        <p:nvSpPr>
          <p:cNvPr id="1049043" name="Textplatzhalter 2"/>
          <p:cNvSpPr>
            <a:spLocks noGrp="1"/>
          </p:cNvSpPr>
          <p:nvPr>
            <p:ph type="body" idx="13"/>
          </p:nvPr>
        </p:nvSpPr>
        <p:spPr>
          <a:xfrm>
            <a:off x="922866" y="2690438"/>
            <a:ext cx="11391553"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049065" name="Inhaltsplatzhalter 2"/>
          <p:cNvSpPr>
            <a:spLocks noGrp="1"/>
          </p:cNvSpPr>
          <p:nvPr>
            <p:ph idx="1"/>
          </p:nvPr>
        </p:nvSpPr>
        <p:spPr>
          <a:xfrm>
            <a:off x="922867" y="2832846"/>
            <a:ext cx="14080376" cy="6048353"/>
          </a:xfrm>
        </p:spPr>
        <p:txBody>
          <a:bodyPr/>
          <a:lstStyle>
            <a:lvl1pPr>
              <a:defRPr b="0" i="0">
                <a:latin typeface="+mn-lt"/>
                <a:cs typeface="Times New Roman" panose="02020603050405020304" pitchFamily="18" charset="0"/>
              </a:defRPr>
            </a:lvl1pPr>
            <a:lvl2pPr>
              <a:defRPr b="0" i="0">
                <a:latin typeface="Nunito Sans" pitchFamily="2" charset="77"/>
                <a:cs typeface="Times New Roman" panose="02020603050405020304" pitchFamily="18" charset="0"/>
              </a:defRPr>
            </a:lvl2pPr>
            <a:lvl3pPr>
              <a:buClr>
                <a:schemeClr val="tx1"/>
              </a:buClr>
              <a:defRPr b="0" i="0">
                <a:latin typeface="Nunito Sans" pitchFamily="2" charset="77"/>
                <a:cs typeface="Times New Roman" panose="02020603050405020304" pitchFamily="18" charset="0"/>
              </a:defRPr>
            </a:lvl3pPr>
          </a:lstStyle>
          <a:p>
            <a:pPr lvl="0"/>
            <a:r>
              <a:rPr lang="de-DE"/>
              <a:t>Mastertextformat bearbeiten</a:t>
            </a:r>
          </a:p>
          <a:p>
            <a:pPr lvl="1"/>
            <a:r>
              <a:rPr lang="de-DE"/>
              <a:t>Zweite Ebene</a:t>
            </a:r>
          </a:p>
          <a:p>
            <a:pPr lvl="2"/>
            <a:r>
              <a:rPr lang="de-DE"/>
              <a:t>Dritte Ebene</a:t>
            </a:r>
          </a:p>
        </p:txBody>
      </p:sp>
      <p:sp>
        <p:nvSpPr>
          <p:cNvPr id="1049066" name="Titel 12"/>
          <p:cNvSpPr>
            <a:spLocks noGrp="1"/>
          </p:cNvSpPr>
          <p:nvPr>
            <p:ph type="title"/>
          </p:nvPr>
        </p:nvSpPr>
        <p:spPr/>
        <p:txBody>
          <a:bodyPr/>
          <a:lstStyle/>
          <a:p>
            <a:r>
              <a:rPr lang="de-DE"/>
              <a:t>Mastertitelformat bearbeiten</a:t>
            </a:r>
          </a:p>
        </p:txBody>
      </p:sp>
      <p:sp>
        <p:nvSpPr>
          <p:cNvPr id="1049067" name="Datumsplatzhalter 13"/>
          <p:cNvSpPr>
            <a:spLocks noGrp="1"/>
          </p:cNvSpPr>
          <p:nvPr>
            <p:ph type="dt" sz="half" idx="10"/>
          </p:nvPr>
        </p:nvSpPr>
        <p:spPr/>
        <p:txBody>
          <a:bodyPr/>
          <a:lstStyle>
            <a:lvl1pPr>
              <a:defRPr b="0" i="0">
                <a:latin typeface="+mn-lt"/>
              </a:defRPr>
            </a:lvl1pPr>
          </a:lstStyle>
          <a:p>
            <a:r>
              <a:rPr lang="de-AT"/>
              <a:t>30. März 2023</a:t>
            </a:r>
            <a:endParaRPr lang="de-DE"/>
          </a:p>
        </p:txBody>
      </p:sp>
      <p:sp>
        <p:nvSpPr>
          <p:cNvPr id="1049068" name="Fußzeilenplatzhalter 14"/>
          <p:cNvSpPr>
            <a:spLocks noGrp="1"/>
          </p:cNvSpPr>
          <p:nvPr>
            <p:ph type="ftr" sz="quarter" idx="11"/>
          </p:nvPr>
        </p:nvSpPr>
        <p:spPr/>
        <p:txBody>
          <a:bodyPr/>
          <a:lstStyle>
            <a:lvl1pPr>
              <a:defRPr b="0" i="0">
                <a:latin typeface="+mn-lt"/>
              </a:defRPr>
            </a:lvl1pPr>
          </a:lstStyle>
          <a:p>
            <a:r>
              <a:rPr lang="de-AT"/>
              <a:t>Hier steht der Titel der Präsentation </a:t>
            </a:r>
            <a:endParaRPr lang="de-DE"/>
          </a:p>
        </p:txBody>
      </p:sp>
      <p:sp>
        <p:nvSpPr>
          <p:cNvPr id="1049069" name="Foliennummernplatzhalter 15"/>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 Subline und Inhalt">
    <p:spTree>
      <p:nvGrpSpPr>
        <p:cNvPr id="1" name=""/>
        <p:cNvGrpSpPr/>
        <p:nvPr/>
      </p:nvGrpSpPr>
      <p:grpSpPr>
        <a:xfrm>
          <a:off x="0" y="0"/>
          <a:ext cx="0" cy="0"/>
          <a:chOff x="0" y="0"/>
          <a:chExt cx="0" cy="0"/>
        </a:xfrm>
      </p:grpSpPr>
      <p:sp>
        <p:nvSpPr>
          <p:cNvPr id="1048961" name="Inhaltsplatzhalter 2"/>
          <p:cNvSpPr>
            <a:spLocks noGrp="1"/>
          </p:cNvSpPr>
          <p:nvPr>
            <p:ph idx="1"/>
          </p:nvPr>
        </p:nvSpPr>
        <p:spPr>
          <a:xfrm>
            <a:off x="922867" y="3736935"/>
            <a:ext cx="14080376" cy="5144264"/>
          </a:xfrm>
        </p:spPr>
        <p:txBody>
          <a:bodyPr/>
          <a:lstStyle>
            <a:lvl1pPr>
              <a:defRPr b="0" i="0">
                <a:latin typeface="+mn-lt"/>
                <a:cs typeface="Times New Roman" panose="02020603050405020304" pitchFamily="18" charset="0"/>
              </a:defRPr>
            </a:lvl1pPr>
            <a:lvl2pPr>
              <a:defRPr b="0" i="0">
                <a:latin typeface="Nunito Sans" pitchFamily="2" charset="77"/>
                <a:cs typeface="Times New Roman" panose="02020603050405020304" pitchFamily="18" charset="0"/>
              </a:defRPr>
            </a:lvl2pPr>
            <a:lvl3pPr>
              <a:defRPr b="0" i="0">
                <a:latin typeface="Nunito Sans" pitchFamily="2" charset="77"/>
                <a:cs typeface="Times New Roman" panose="02020603050405020304" pitchFamily="18" charset="0"/>
              </a:defRPr>
            </a:lvl3pPr>
          </a:lstStyle>
          <a:p>
            <a:pPr lvl="0"/>
            <a:r>
              <a:rPr lang="de-DE"/>
              <a:t>Mastertextformat bearbeiten</a:t>
            </a:r>
          </a:p>
          <a:p>
            <a:pPr lvl="1"/>
            <a:r>
              <a:rPr lang="de-DE"/>
              <a:t>Zweite Ebene</a:t>
            </a:r>
          </a:p>
          <a:p>
            <a:pPr lvl="2"/>
            <a:r>
              <a:rPr lang="de-DE"/>
              <a:t>Dritte Ebene</a:t>
            </a:r>
          </a:p>
        </p:txBody>
      </p:sp>
      <p:sp>
        <p:nvSpPr>
          <p:cNvPr id="1048962" name="Datumsplatzhalter 13"/>
          <p:cNvSpPr>
            <a:spLocks noGrp="1"/>
          </p:cNvSpPr>
          <p:nvPr>
            <p:ph type="dt" sz="half" idx="10"/>
          </p:nvPr>
        </p:nvSpPr>
        <p:spPr/>
        <p:txBody>
          <a:bodyPr/>
          <a:lstStyle>
            <a:lvl1pPr>
              <a:defRPr b="0" i="0">
                <a:latin typeface="+mn-lt"/>
              </a:defRPr>
            </a:lvl1pPr>
          </a:lstStyle>
          <a:p>
            <a:r>
              <a:rPr lang="de-AT"/>
              <a:t>30. März 2023</a:t>
            </a:r>
            <a:endParaRPr lang="de-DE"/>
          </a:p>
        </p:txBody>
      </p:sp>
      <p:sp>
        <p:nvSpPr>
          <p:cNvPr id="1048963" name="Fußzeilenplatzhalter 14"/>
          <p:cNvSpPr>
            <a:spLocks noGrp="1"/>
          </p:cNvSpPr>
          <p:nvPr>
            <p:ph type="ftr" sz="quarter" idx="11"/>
          </p:nvPr>
        </p:nvSpPr>
        <p:spPr/>
        <p:txBody>
          <a:bodyPr/>
          <a:lstStyle>
            <a:lvl1pPr>
              <a:defRPr b="0" i="0">
                <a:latin typeface="+mn-lt"/>
              </a:defRPr>
            </a:lvl1pPr>
          </a:lstStyle>
          <a:p>
            <a:r>
              <a:rPr lang="de-AT"/>
              <a:t>Hier steht der Titel der Präsentation </a:t>
            </a:r>
            <a:endParaRPr lang="de-DE"/>
          </a:p>
        </p:txBody>
      </p:sp>
      <p:sp>
        <p:nvSpPr>
          <p:cNvPr id="1048964" name="Foliennummernplatzhalter 15"/>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
        <p:nvSpPr>
          <p:cNvPr id="1048965" name="Titel 12"/>
          <p:cNvSpPr>
            <a:spLocks noGrp="1"/>
          </p:cNvSpPr>
          <p:nvPr>
            <p:ph type="title"/>
          </p:nvPr>
        </p:nvSpPr>
        <p:spPr>
          <a:xfrm>
            <a:off x="922867" y="614932"/>
            <a:ext cx="11391554" cy="1885950"/>
          </a:xfrm>
        </p:spPr>
        <p:txBody>
          <a:bodyPr/>
          <a:lstStyle>
            <a:lvl1pPr>
              <a:defRPr>
                <a:latin typeface="+mj-lt"/>
              </a:defRPr>
            </a:lvl1pPr>
          </a:lstStyle>
          <a:p>
            <a:r>
              <a:rPr lang="de-DE"/>
              <a:t>Mastertitelformat bearbeiten</a:t>
            </a:r>
          </a:p>
        </p:txBody>
      </p:sp>
      <p:sp>
        <p:nvSpPr>
          <p:cNvPr id="1048966" name="Textplatzhalter 2"/>
          <p:cNvSpPr>
            <a:spLocks noGrp="1"/>
          </p:cNvSpPr>
          <p:nvPr>
            <p:ph type="body" idx="13"/>
          </p:nvPr>
        </p:nvSpPr>
        <p:spPr>
          <a:xfrm>
            <a:off x="922866" y="2690438"/>
            <a:ext cx="11391553"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1048611" name="Inhaltsplatzhalter 2"/>
          <p:cNvSpPr>
            <a:spLocks noGrp="1"/>
          </p:cNvSpPr>
          <p:nvPr>
            <p:ph sz="half" idx="1"/>
          </p:nvPr>
        </p:nvSpPr>
        <p:spPr>
          <a:xfrm>
            <a:off x="922866" y="2689199"/>
            <a:ext cx="6840000" cy="6192000"/>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612" name="Inhaltsplatzhalter 3"/>
          <p:cNvSpPr>
            <a:spLocks noGrp="1"/>
          </p:cNvSpPr>
          <p:nvPr>
            <p:ph sz="half" idx="2"/>
          </p:nvPr>
        </p:nvSpPr>
        <p:spPr>
          <a:xfrm>
            <a:off x="8168400" y="2692800"/>
            <a:ext cx="6840000" cy="6192000"/>
          </a:xfrm>
        </p:spPr>
        <p:txBody>
          <a:bodyPr anchor="t" anchorCtr="0"/>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613" name="Titel 7"/>
          <p:cNvSpPr>
            <a:spLocks noGrp="1"/>
          </p:cNvSpPr>
          <p:nvPr>
            <p:ph type="title"/>
          </p:nvPr>
        </p:nvSpPr>
        <p:spPr/>
        <p:txBody>
          <a:bodyPr/>
          <a:lstStyle/>
          <a:p>
            <a:r>
              <a:rPr lang="de-DE"/>
              <a:t>Mastertitelformat bearbeiten</a:t>
            </a:r>
          </a:p>
        </p:txBody>
      </p:sp>
      <p:sp>
        <p:nvSpPr>
          <p:cNvPr id="1048614" name="Datumsplatzhalter 8"/>
          <p:cNvSpPr>
            <a:spLocks noGrp="1"/>
          </p:cNvSpPr>
          <p:nvPr>
            <p:ph type="dt" sz="half" idx="10"/>
          </p:nvPr>
        </p:nvSpPr>
        <p:spPr/>
        <p:txBody>
          <a:bodyPr/>
          <a:lstStyle>
            <a:lvl1pPr>
              <a:defRPr b="0" i="0">
                <a:latin typeface="+mn-lt"/>
              </a:defRPr>
            </a:lvl1pPr>
          </a:lstStyle>
          <a:p>
            <a:r>
              <a:rPr lang="de-AT"/>
              <a:t>30. März 2023</a:t>
            </a:r>
            <a:endParaRPr lang="de-DE"/>
          </a:p>
        </p:txBody>
      </p:sp>
      <p:sp>
        <p:nvSpPr>
          <p:cNvPr id="1048615" name="Fußzeilenplatzhalter 9"/>
          <p:cNvSpPr>
            <a:spLocks noGrp="1"/>
          </p:cNvSpPr>
          <p:nvPr>
            <p:ph type="ftr" sz="quarter" idx="11"/>
          </p:nvPr>
        </p:nvSpPr>
        <p:spPr/>
        <p:txBody>
          <a:bodyPr/>
          <a:lstStyle>
            <a:lvl1pPr>
              <a:defRPr b="0" i="0">
                <a:latin typeface="+mn-lt"/>
              </a:defRPr>
            </a:lvl1pPr>
          </a:lstStyle>
          <a:p>
            <a:r>
              <a:rPr lang="de-DE"/>
              <a:t>Hier steht der Titel der Präsentation </a:t>
            </a:r>
          </a:p>
        </p:txBody>
      </p:sp>
      <p:sp>
        <p:nvSpPr>
          <p:cNvPr id="1048616" name="Foliennummernplatzhalter 10"/>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Titel, Subline und Inhalt geteilt">
    <p:spTree>
      <p:nvGrpSpPr>
        <p:cNvPr id="1" name=""/>
        <p:cNvGrpSpPr/>
        <p:nvPr/>
      </p:nvGrpSpPr>
      <p:grpSpPr>
        <a:xfrm>
          <a:off x="0" y="0"/>
          <a:ext cx="0" cy="0"/>
          <a:chOff x="0" y="0"/>
          <a:chExt cx="0" cy="0"/>
        </a:xfrm>
      </p:grpSpPr>
      <p:sp>
        <p:nvSpPr>
          <p:cNvPr id="1049044" name="Titel 1"/>
          <p:cNvSpPr>
            <a:spLocks noGrp="1"/>
          </p:cNvSpPr>
          <p:nvPr>
            <p:ph type="title"/>
          </p:nvPr>
        </p:nvSpPr>
        <p:spPr>
          <a:xfrm>
            <a:off x="921600" y="615600"/>
            <a:ext cx="11124000" cy="1885950"/>
          </a:xfrm>
        </p:spPr>
        <p:txBody>
          <a:bodyPr/>
          <a:lstStyle/>
          <a:p>
            <a:r>
              <a:rPr lang="de-DE"/>
              <a:t>Mastertitelformat bearbeiten</a:t>
            </a:r>
          </a:p>
        </p:txBody>
      </p:sp>
      <p:sp>
        <p:nvSpPr>
          <p:cNvPr id="1049045" name="Textplatzhalter 2"/>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9046" name="Inhaltsplatzhalter 3"/>
          <p:cNvSpPr>
            <a:spLocks noGrp="1"/>
          </p:cNvSpPr>
          <p:nvPr>
            <p:ph sz="half" idx="2"/>
          </p:nvPr>
        </p:nvSpPr>
        <p:spPr>
          <a:xfrm>
            <a:off x="921600" y="3730624"/>
            <a:ext cx="6840000" cy="5141913"/>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9047" name="Textplatzhalter 4"/>
          <p:cNvSpPr>
            <a:spLocks noGrp="1"/>
          </p:cNvSpPr>
          <p:nvPr>
            <p:ph type="body" sz="quarter" idx="3"/>
          </p:nvPr>
        </p:nvSpPr>
        <p:spPr>
          <a:xfrm>
            <a:off x="8168400"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9048" name="Inhaltsplatzhalter 5"/>
          <p:cNvSpPr>
            <a:spLocks noGrp="1"/>
          </p:cNvSpPr>
          <p:nvPr>
            <p:ph sz="quarter" idx="4"/>
          </p:nvPr>
        </p:nvSpPr>
        <p:spPr>
          <a:xfrm>
            <a:off x="8168400" y="3730624"/>
            <a:ext cx="6840000" cy="5141914"/>
          </a:xfrm>
        </p:spPr>
        <p:txBody>
          <a:bodyPr/>
          <a:lstStyle>
            <a:lvl1pPr>
              <a:defRPr b="0" i="0">
                <a:latin typeface="+mn-lt"/>
              </a:defRPr>
            </a:lvl1pPr>
            <a:lvl2pPr>
              <a:defRPr b="0" i="0">
                <a:latin typeface="Nunito Sans" pitchFamily="2" charset="77"/>
              </a:defRPr>
            </a:lvl2pPr>
            <a:lvl3pPr>
              <a:defRPr b="0" i="0">
                <a:latin typeface="Nunito Sans" pitchFamily="2" charset="77"/>
              </a:defRPr>
            </a:lvl3pPr>
          </a:lstStyle>
          <a:p>
            <a:pPr lvl="0"/>
            <a:r>
              <a:rPr lang="de-DE"/>
              <a:t>Mastertextformat bearbeiten</a:t>
            </a:r>
          </a:p>
          <a:p>
            <a:pPr lvl="1"/>
            <a:r>
              <a:rPr lang="de-DE"/>
              <a:t>Zweite Ebene</a:t>
            </a:r>
          </a:p>
          <a:p>
            <a:pPr lvl="2"/>
            <a:r>
              <a:rPr lang="de-DE"/>
              <a:t>Dritte Ebene</a:t>
            </a:r>
          </a:p>
        </p:txBody>
      </p:sp>
      <p:sp>
        <p:nvSpPr>
          <p:cNvPr id="1049049" name="Datumsplatzhalter 6"/>
          <p:cNvSpPr>
            <a:spLocks noGrp="1"/>
          </p:cNvSpPr>
          <p:nvPr>
            <p:ph type="dt" sz="half" idx="10"/>
          </p:nvPr>
        </p:nvSpPr>
        <p:spPr/>
        <p:txBody>
          <a:bodyPr/>
          <a:lstStyle>
            <a:lvl1pPr>
              <a:defRPr b="0" i="0">
                <a:latin typeface="+mn-lt"/>
              </a:defRPr>
            </a:lvl1pPr>
          </a:lstStyle>
          <a:p>
            <a:r>
              <a:rPr lang="de-AT"/>
              <a:t>30. März 2023</a:t>
            </a:r>
            <a:endParaRPr lang="de-DE"/>
          </a:p>
        </p:txBody>
      </p:sp>
      <p:sp>
        <p:nvSpPr>
          <p:cNvPr id="1049050" name="Fußzeilenplatzhalter 7"/>
          <p:cNvSpPr>
            <a:spLocks noGrp="1"/>
          </p:cNvSpPr>
          <p:nvPr>
            <p:ph type="ftr" sz="quarter" idx="11"/>
          </p:nvPr>
        </p:nvSpPr>
        <p:spPr/>
        <p:txBody>
          <a:bodyPr/>
          <a:lstStyle>
            <a:lvl1pPr>
              <a:defRPr b="0" i="0">
                <a:latin typeface="+mn-lt"/>
              </a:defRPr>
            </a:lvl1pPr>
          </a:lstStyle>
          <a:p>
            <a:r>
              <a:rPr lang="de-DE"/>
              <a:t>Hier steht der Titel der Präsentation </a:t>
            </a:r>
          </a:p>
        </p:txBody>
      </p:sp>
      <p:sp>
        <p:nvSpPr>
          <p:cNvPr id="1049051" name="Foliennummernplatzhalter 8"/>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48591" name="Inhaltsplatzhalter 2"/>
          <p:cNvSpPr>
            <a:spLocks noGrp="1"/>
          </p:cNvSpPr>
          <p:nvPr>
            <p:ph idx="1"/>
          </p:nvPr>
        </p:nvSpPr>
        <p:spPr>
          <a:xfrm>
            <a:off x="922867" y="2832846"/>
            <a:ext cx="14080376" cy="6048353"/>
          </a:xfrm>
        </p:spPr>
        <p:txBody>
          <a:bodyPr/>
          <a:lstStyle>
            <a:lvl1pPr>
              <a:defRPr b="0" i="0">
                <a:latin typeface="+mn-lt"/>
                <a:cs typeface="Times New Roman" panose="02020603050405020304" pitchFamily="18" charset="0"/>
              </a:defRPr>
            </a:lvl1pPr>
            <a:lvl2pPr>
              <a:defRPr b="0" i="0">
                <a:latin typeface="Nunito Sans" pitchFamily="2" charset="77"/>
                <a:cs typeface="Times New Roman" panose="02020603050405020304" pitchFamily="18" charset="0"/>
              </a:defRPr>
            </a:lvl2pPr>
            <a:lvl3pPr>
              <a:buClr>
                <a:schemeClr val="tx1"/>
              </a:buClr>
              <a:defRPr b="0" i="0">
                <a:latin typeface="Nunito Sans" pitchFamily="2" charset="77"/>
                <a:cs typeface="Times New Roman" panose="02020603050405020304" pitchFamily="18" charset="0"/>
              </a:defRPr>
            </a:lvl3pPr>
          </a:lstStyle>
          <a:p>
            <a:pPr lvl="0"/>
            <a:r>
              <a:rPr lang="de-DE"/>
              <a:t>Mastertextformat bearbeiten</a:t>
            </a:r>
          </a:p>
          <a:p>
            <a:pPr lvl="1"/>
            <a:r>
              <a:rPr lang="de-DE"/>
              <a:t>Zweite Ebene</a:t>
            </a:r>
          </a:p>
          <a:p>
            <a:pPr lvl="2"/>
            <a:r>
              <a:rPr lang="de-DE"/>
              <a:t>Dritte Ebene</a:t>
            </a:r>
          </a:p>
        </p:txBody>
      </p:sp>
      <p:sp>
        <p:nvSpPr>
          <p:cNvPr id="1048592" name="Titel 12"/>
          <p:cNvSpPr>
            <a:spLocks noGrp="1"/>
          </p:cNvSpPr>
          <p:nvPr>
            <p:ph type="title"/>
          </p:nvPr>
        </p:nvSpPr>
        <p:spPr/>
        <p:txBody>
          <a:bodyPr/>
          <a:lstStyle/>
          <a:p>
            <a:r>
              <a:rPr lang="de-DE"/>
              <a:t>Mastertitelformat bearbeiten</a:t>
            </a:r>
          </a:p>
        </p:txBody>
      </p:sp>
      <p:sp>
        <p:nvSpPr>
          <p:cNvPr id="1048593" name="Datumsplatzhalter 13"/>
          <p:cNvSpPr>
            <a:spLocks noGrp="1"/>
          </p:cNvSpPr>
          <p:nvPr>
            <p:ph type="dt" sz="half" idx="10"/>
          </p:nvPr>
        </p:nvSpPr>
        <p:spPr/>
        <p:txBody>
          <a:bodyPr/>
          <a:lstStyle>
            <a:lvl1pPr>
              <a:defRPr b="0" i="0">
                <a:latin typeface="+mn-lt"/>
              </a:defRPr>
            </a:lvl1pPr>
          </a:lstStyle>
          <a:p>
            <a:fld id="{90868A49-E7E2-4600-BBAD-04D406AFD217}" type="datetime4">
              <a:rPr lang="de-AT" smtClean="0"/>
              <a:t>6. Mai 2025</a:t>
            </a:fld>
            <a:endParaRPr lang="de-DE"/>
          </a:p>
        </p:txBody>
      </p:sp>
      <p:sp>
        <p:nvSpPr>
          <p:cNvPr id="1048594" name="Fußzeilenplatzhalter 14"/>
          <p:cNvSpPr>
            <a:spLocks noGrp="1"/>
          </p:cNvSpPr>
          <p:nvPr>
            <p:ph type="ftr" sz="quarter" idx="11"/>
          </p:nvPr>
        </p:nvSpPr>
        <p:spPr>
          <a:xfrm>
            <a:off x="5743575" y="9040813"/>
            <a:ext cx="5853113" cy="519112"/>
          </a:xfrm>
          <a:prstGeom prst="rect">
            <a:avLst/>
          </a:prstGeom>
        </p:spPr>
        <p:txBody>
          <a:bodyPr/>
          <a:lstStyle>
            <a:lvl1pPr>
              <a:defRPr b="0" i="0">
                <a:latin typeface="+mn-lt"/>
              </a:defRPr>
            </a:lvl1pPr>
          </a:lstStyle>
          <a:p>
            <a:r>
              <a:rPr lang="de-DE"/>
              <a:t>Hier steht der Titel der Präsentation </a:t>
            </a:r>
          </a:p>
        </p:txBody>
      </p:sp>
      <p:sp>
        <p:nvSpPr>
          <p:cNvPr id="1048595" name="Foliennummernplatzhalter 15"/>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ufzählung mit großem Bild; Querformat">
    <p:spTree>
      <p:nvGrpSpPr>
        <p:cNvPr id="1" name=""/>
        <p:cNvGrpSpPr/>
        <p:nvPr/>
      </p:nvGrpSpPr>
      <p:grpSpPr>
        <a:xfrm>
          <a:off x="0" y="0"/>
          <a:ext cx="0" cy="0"/>
          <a:chOff x="0" y="0"/>
          <a:chExt cx="0" cy="0"/>
        </a:xfrm>
      </p:grpSpPr>
      <p:sp>
        <p:nvSpPr>
          <p:cNvPr id="1049070" name="Titel 1"/>
          <p:cNvSpPr>
            <a:spLocks noGrp="1"/>
          </p:cNvSpPr>
          <p:nvPr>
            <p:ph type="title"/>
          </p:nvPr>
        </p:nvSpPr>
        <p:spPr>
          <a:xfrm>
            <a:off x="921600" y="615600"/>
            <a:ext cx="11124000" cy="1885950"/>
          </a:xfrm>
        </p:spPr>
        <p:txBody>
          <a:bodyPr/>
          <a:lstStyle/>
          <a:p>
            <a:r>
              <a:rPr lang="de-DE"/>
              <a:t>Mastertitelformat bearbeiten</a:t>
            </a:r>
          </a:p>
        </p:txBody>
      </p:sp>
      <p:sp>
        <p:nvSpPr>
          <p:cNvPr id="1049071" name="Inhaltsplatzhalter 3"/>
          <p:cNvSpPr>
            <a:spLocks noGrp="1"/>
          </p:cNvSpPr>
          <p:nvPr>
            <p:ph sz="half" idx="2"/>
          </p:nvPr>
        </p:nvSpPr>
        <p:spPr>
          <a:xfrm>
            <a:off x="921600" y="2689200"/>
            <a:ext cx="6840000" cy="6192000"/>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9072" name="Datumsplatzhalter 6"/>
          <p:cNvSpPr>
            <a:spLocks noGrp="1"/>
          </p:cNvSpPr>
          <p:nvPr>
            <p:ph type="dt" sz="half" idx="10"/>
          </p:nvPr>
        </p:nvSpPr>
        <p:spPr/>
        <p:txBody>
          <a:bodyPr/>
          <a:lstStyle>
            <a:lvl1pPr>
              <a:defRPr b="0" i="0">
                <a:latin typeface="+mn-lt"/>
              </a:defRPr>
            </a:lvl1pPr>
          </a:lstStyle>
          <a:p>
            <a:r>
              <a:rPr lang="de-AT"/>
              <a:t>30. März 2023</a:t>
            </a:r>
            <a:endParaRPr lang="de-DE"/>
          </a:p>
        </p:txBody>
      </p:sp>
      <p:sp>
        <p:nvSpPr>
          <p:cNvPr id="1049073" name="Fußzeilenplatzhalter 7"/>
          <p:cNvSpPr>
            <a:spLocks noGrp="1"/>
          </p:cNvSpPr>
          <p:nvPr>
            <p:ph type="ftr" sz="quarter" idx="11"/>
          </p:nvPr>
        </p:nvSpPr>
        <p:spPr/>
        <p:txBody>
          <a:bodyPr/>
          <a:lstStyle>
            <a:lvl1pPr>
              <a:defRPr b="0" i="0">
                <a:latin typeface="+mn-lt"/>
              </a:defRPr>
            </a:lvl1pPr>
          </a:lstStyle>
          <a:p>
            <a:r>
              <a:rPr lang="de-DE"/>
              <a:t>Hier steht der Titel der Präsentation </a:t>
            </a:r>
          </a:p>
        </p:txBody>
      </p:sp>
      <p:sp>
        <p:nvSpPr>
          <p:cNvPr id="1049074" name="Foliennummernplatzhalter 8"/>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
        <p:nvSpPr>
          <p:cNvPr id="1049075" name="Bildplatzhalter 10"/>
          <p:cNvSpPr>
            <a:spLocks noGrp="1"/>
          </p:cNvSpPr>
          <p:nvPr>
            <p:ph type="pic" sz="quarter" idx="13"/>
          </p:nvPr>
        </p:nvSpPr>
        <p:spPr>
          <a:xfrm>
            <a:off x="8168400" y="2789238"/>
            <a:ext cx="8459075" cy="6083300"/>
          </a:xfrm>
        </p:spPr>
        <p:txBody>
          <a:bodyPr/>
          <a:lstStyle>
            <a:lvl1pPr>
              <a:buNone/>
              <a:defRPr b="0" i="0">
                <a:latin typeface="+mn-lt"/>
              </a:defRPr>
            </a:lvl1pPr>
          </a:lstStyle>
          <a:p>
            <a:endParaRPr lang="de-A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ufzählung mit großem Bild; Hochformat">
    <p:spTree>
      <p:nvGrpSpPr>
        <p:cNvPr id="1" name=""/>
        <p:cNvGrpSpPr/>
        <p:nvPr/>
      </p:nvGrpSpPr>
      <p:grpSpPr>
        <a:xfrm>
          <a:off x="0" y="0"/>
          <a:ext cx="0" cy="0"/>
          <a:chOff x="0" y="0"/>
          <a:chExt cx="0" cy="0"/>
        </a:xfrm>
      </p:grpSpPr>
      <p:sp>
        <p:nvSpPr>
          <p:cNvPr id="1048976" name="Titel 1"/>
          <p:cNvSpPr>
            <a:spLocks noGrp="1"/>
          </p:cNvSpPr>
          <p:nvPr>
            <p:ph type="title"/>
          </p:nvPr>
        </p:nvSpPr>
        <p:spPr>
          <a:xfrm>
            <a:off x="921600" y="615600"/>
            <a:ext cx="11124000" cy="1885950"/>
          </a:xfrm>
        </p:spPr>
        <p:txBody>
          <a:bodyPr/>
          <a:lstStyle/>
          <a:p>
            <a:r>
              <a:rPr lang="de-DE"/>
              <a:t>Mastertitelformat bearbeiten</a:t>
            </a:r>
          </a:p>
        </p:txBody>
      </p:sp>
      <p:sp>
        <p:nvSpPr>
          <p:cNvPr id="1048977" name="Inhaltsplatzhalter 3"/>
          <p:cNvSpPr>
            <a:spLocks noGrp="1"/>
          </p:cNvSpPr>
          <p:nvPr>
            <p:ph sz="half" idx="2"/>
          </p:nvPr>
        </p:nvSpPr>
        <p:spPr>
          <a:xfrm>
            <a:off x="921600" y="2689200"/>
            <a:ext cx="6840000" cy="6192000"/>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978" name="Datumsplatzhalter 6"/>
          <p:cNvSpPr>
            <a:spLocks noGrp="1"/>
          </p:cNvSpPr>
          <p:nvPr>
            <p:ph type="dt" sz="half" idx="10"/>
          </p:nvPr>
        </p:nvSpPr>
        <p:spPr/>
        <p:txBody>
          <a:bodyPr/>
          <a:lstStyle>
            <a:lvl1pPr>
              <a:defRPr b="0" i="0">
                <a:latin typeface="+mn-lt"/>
              </a:defRPr>
            </a:lvl1pPr>
          </a:lstStyle>
          <a:p>
            <a:r>
              <a:rPr lang="de-AT"/>
              <a:t>30. März 2023</a:t>
            </a:r>
            <a:endParaRPr lang="de-DE"/>
          </a:p>
        </p:txBody>
      </p:sp>
      <p:sp>
        <p:nvSpPr>
          <p:cNvPr id="1048979" name="Fußzeilenplatzhalter 7"/>
          <p:cNvSpPr>
            <a:spLocks noGrp="1"/>
          </p:cNvSpPr>
          <p:nvPr>
            <p:ph type="ftr" sz="quarter" idx="11"/>
          </p:nvPr>
        </p:nvSpPr>
        <p:spPr/>
        <p:txBody>
          <a:bodyPr/>
          <a:lstStyle>
            <a:lvl1pPr>
              <a:defRPr b="0" i="0">
                <a:latin typeface="+mn-lt"/>
              </a:defRPr>
            </a:lvl1pPr>
          </a:lstStyle>
          <a:p>
            <a:r>
              <a:rPr lang="de-DE"/>
              <a:t>Hier steht der Titel der Präsentation </a:t>
            </a:r>
          </a:p>
        </p:txBody>
      </p:sp>
      <p:sp>
        <p:nvSpPr>
          <p:cNvPr id="1048980" name="Foliennummernplatzhalter 8"/>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
        <p:nvSpPr>
          <p:cNvPr id="1048981" name="Bildplatzhalter 10"/>
          <p:cNvSpPr>
            <a:spLocks noGrp="1"/>
          </p:cNvSpPr>
          <p:nvPr>
            <p:ph type="pic" sz="quarter" idx="13"/>
          </p:nvPr>
        </p:nvSpPr>
        <p:spPr>
          <a:xfrm>
            <a:off x="8147712" y="2789238"/>
            <a:ext cx="4799876" cy="6083300"/>
          </a:xfrm>
        </p:spPr>
        <p:txBody>
          <a:bodyPr/>
          <a:lstStyle>
            <a:lvl1pPr>
              <a:buNone/>
              <a:defRPr b="0" i="0">
                <a:latin typeface="+mn-lt"/>
              </a:defRPr>
            </a:lvl1pPr>
          </a:lstStyle>
          <a:p>
            <a:endParaRPr lang="de-A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ufzählung mit grossem Bild und Subline; Querformat">
    <p:spTree>
      <p:nvGrpSpPr>
        <p:cNvPr id="1" name=""/>
        <p:cNvGrpSpPr/>
        <p:nvPr/>
      </p:nvGrpSpPr>
      <p:grpSpPr>
        <a:xfrm>
          <a:off x="0" y="0"/>
          <a:ext cx="0" cy="0"/>
          <a:chOff x="0" y="0"/>
          <a:chExt cx="0" cy="0"/>
        </a:xfrm>
      </p:grpSpPr>
      <p:sp>
        <p:nvSpPr>
          <p:cNvPr id="1049018" name="Titel 1"/>
          <p:cNvSpPr>
            <a:spLocks noGrp="1"/>
          </p:cNvSpPr>
          <p:nvPr>
            <p:ph type="title"/>
          </p:nvPr>
        </p:nvSpPr>
        <p:spPr>
          <a:xfrm>
            <a:off x="921600" y="615600"/>
            <a:ext cx="11124000" cy="1885950"/>
          </a:xfrm>
        </p:spPr>
        <p:txBody>
          <a:bodyPr/>
          <a:lstStyle/>
          <a:p>
            <a:r>
              <a:rPr lang="de-DE"/>
              <a:t>Mastertitelformat bearbeiten</a:t>
            </a:r>
          </a:p>
        </p:txBody>
      </p:sp>
      <p:sp>
        <p:nvSpPr>
          <p:cNvPr id="1049019" name="Textplatzhalter 2"/>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9020" name="Inhaltsplatzhalter 3"/>
          <p:cNvSpPr>
            <a:spLocks noGrp="1"/>
          </p:cNvSpPr>
          <p:nvPr>
            <p:ph sz="half" idx="2"/>
          </p:nvPr>
        </p:nvSpPr>
        <p:spPr>
          <a:xfrm>
            <a:off x="921600" y="3730624"/>
            <a:ext cx="6840000" cy="5141913"/>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9021" name="Datumsplatzhalter 6"/>
          <p:cNvSpPr>
            <a:spLocks noGrp="1"/>
          </p:cNvSpPr>
          <p:nvPr>
            <p:ph type="dt" sz="half" idx="10"/>
          </p:nvPr>
        </p:nvSpPr>
        <p:spPr/>
        <p:txBody>
          <a:bodyPr/>
          <a:lstStyle>
            <a:lvl1pPr>
              <a:defRPr b="0" i="0">
                <a:latin typeface="+mn-lt"/>
              </a:defRPr>
            </a:lvl1pPr>
          </a:lstStyle>
          <a:p>
            <a:r>
              <a:rPr lang="de-AT"/>
              <a:t>30. März 2023</a:t>
            </a:r>
            <a:endParaRPr lang="de-DE"/>
          </a:p>
        </p:txBody>
      </p:sp>
      <p:sp>
        <p:nvSpPr>
          <p:cNvPr id="1049022" name="Fußzeilenplatzhalter 7"/>
          <p:cNvSpPr>
            <a:spLocks noGrp="1"/>
          </p:cNvSpPr>
          <p:nvPr>
            <p:ph type="ftr" sz="quarter" idx="11"/>
          </p:nvPr>
        </p:nvSpPr>
        <p:spPr/>
        <p:txBody>
          <a:bodyPr/>
          <a:lstStyle>
            <a:lvl1pPr>
              <a:defRPr b="0" i="0">
                <a:latin typeface="+mn-lt"/>
              </a:defRPr>
            </a:lvl1pPr>
          </a:lstStyle>
          <a:p>
            <a:r>
              <a:rPr lang="de-DE"/>
              <a:t>Hier steht der Titel der Präsentation </a:t>
            </a:r>
          </a:p>
        </p:txBody>
      </p:sp>
      <p:sp>
        <p:nvSpPr>
          <p:cNvPr id="1049023" name="Foliennummernplatzhalter 8"/>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
        <p:nvSpPr>
          <p:cNvPr id="1049024" name="Bildplatzhalter 10"/>
          <p:cNvSpPr>
            <a:spLocks noGrp="1"/>
          </p:cNvSpPr>
          <p:nvPr>
            <p:ph type="pic" sz="quarter" idx="13"/>
          </p:nvPr>
        </p:nvSpPr>
        <p:spPr>
          <a:xfrm>
            <a:off x="8168400" y="2789238"/>
            <a:ext cx="8459075" cy="6083300"/>
          </a:xfrm>
        </p:spPr>
        <p:txBody>
          <a:bodyPr/>
          <a:lstStyle>
            <a:lvl1pPr>
              <a:buNone/>
              <a:defRPr b="0" i="0">
                <a:latin typeface="+mn-lt"/>
              </a:defRPr>
            </a:lvl1pPr>
          </a:lstStyle>
          <a:p>
            <a:endParaRPr lang="de-A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ufzählung mit grossem Bild und Subline; Hochformat">
    <p:spTree>
      <p:nvGrpSpPr>
        <p:cNvPr id="1" name=""/>
        <p:cNvGrpSpPr/>
        <p:nvPr/>
      </p:nvGrpSpPr>
      <p:grpSpPr>
        <a:xfrm>
          <a:off x="0" y="0"/>
          <a:ext cx="0" cy="0"/>
          <a:chOff x="0" y="0"/>
          <a:chExt cx="0" cy="0"/>
        </a:xfrm>
      </p:grpSpPr>
      <p:sp>
        <p:nvSpPr>
          <p:cNvPr id="1049025" name="Titel 1"/>
          <p:cNvSpPr>
            <a:spLocks noGrp="1"/>
          </p:cNvSpPr>
          <p:nvPr>
            <p:ph type="title"/>
          </p:nvPr>
        </p:nvSpPr>
        <p:spPr>
          <a:xfrm>
            <a:off x="921600" y="615600"/>
            <a:ext cx="11124000" cy="1885950"/>
          </a:xfrm>
        </p:spPr>
        <p:txBody>
          <a:bodyPr/>
          <a:lstStyle/>
          <a:p>
            <a:r>
              <a:rPr lang="de-DE"/>
              <a:t>Mastertitelformat bearbeiten</a:t>
            </a:r>
          </a:p>
        </p:txBody>
      </p:sp>
      <p:sp>
        <p:nvSpPr>
          <p:cNvPr id="1049026" name="Textplatzhalter 2"/>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9027" name="Inhaltsplatzhalter 3"/>
          <p:cNvSpPr>
            <a:spLocks noGrp="1"/>
          </p:cNvSpPr>
          <p:nvPr>
            <p:ph sz="half" idx="2"/>
          </p:nvPr>
        </p:nvSpPr>
        <p:spPr>
          <a:xfrm>
            <a:off x="921600" y="3730624"/>
            <a:ext cx="6840000" cy="5141913"/>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9028" name="Datumsplatzhalter 6"/>
          <p:cNvSpPr>
            <a:spLocks noGrp="1"/>
          </p:cNvSpPr>
          <p:nvPr>
            <p:ph type="dt" sz="half" idx="10"/>
          </p:nvPr>
        </p:nvSpPr>
        <p:spPr/>
        <p:txBody>
          <a:bodyPr/>
          <a:lstStyle>
            <a:lvl1pPr>
              <a:defRPr b="0" i="0">
                <a:latin typeface="Nunito Sans" pitchFamily="2" charset="77"/>
              </a:defRPr>
            </a:lvl1pPr>
          </a:lstStyle>
          <a:p>
            <a:r>
              <a:rPr lang="de-AT"/>
              <a:t>30. März 2023</a:t>
            </a:r>
            <a:endParaRPr lang="de-DE"/>
          </a:p>
        </p:txBody>
      </p:sp>
      <p:sp>
        <p:nvSpPr>
          <p:cNvPr id="1049029" name="Fußzeilenplatzhalter 7"/>
          <p:cNvSpPr>
            <a:spLocks noGrp="1"/>
          </p:cNvSpPr>
          <p:nvPr>
            <p:ph type="ftr" sz="quarter" idx="11"/>
          </p:nvPr>
        </p:nvSpPr>
        <p:spPr/>
        <p:txBody>
          <a:bodyPr/>
          <a:lstStyle>
            <a:lvl1pPr>
              <a:defRPr b="0" i="0">
                <a:latin typeface="Nunito Sans" pitchFamily="2" charset="77"/>
              </a:defRPr>
            </a:lvl1pPr>
          </a:lstStyle>
          <a:p>
            <a:r>
              <a:rPr lang="de-DE"/>
              <a:t>Hier steht der Titel der Präsentation </a:t>
            </a:r>
          </a:p>
        </p:txBody>
      </p:sp>
      <p:sp>
        <p:nvSpPr>
          <p:cNvPr id="1049030" name="Foliennummernplatzhalter 8"/>
          <p:cNvSpPr>
            <a:spLocks noGrp="1"/>
          </p:cNvSpPr>
          <p:nvPr>
            <p:ph type="sldNum" sz="quarter" idx="12"/>
          </p:nvPr>
        </p:nvSpPr>
        <p:spPr/>
        <p:txBody>
          <a:bodyPr/>
          <a:lstStyle>
            <a:lvl1pPr>
              <a:defRPr b="0" i="0">
                <a:latin typeface="Nunito Sans" pitchFamily="2" charset="77"/>
              </a:defRPr>
            </a:lvl1pPr>
          </a:lstStyle>
          <a:p>
            <a:fld id="{C8293DA4-3172-BF4E-AAD3-F8E76F90D071}" type="slidenum">
              <a:rPr lang="de-DE" smtClean="0"/>
              <a:t>‹#›</a:t>
            </a:fld>
            <a:endParaRPr lang="de-DE"/>
          </a:p>
        </p:txBody>
      </p:sp>
      <p:sp>
        <p:nvSpPr>
          <p:cNvPr id="1049031" name="Bildplatzhalter 10"/>
          <p:cNvSpPr>
            <a:spLocks noGrp="1"/>
          </p:cNvSpPr>
          <p:nvPr>
            <p:ph type="pic" sz="quarter" idx="13"/>
          </p:nvPr>
        </p:nvSpPr>
        <p:spPr>
          <a:xfrm>
            <a:off x="8168400" y="2789238"/>
            <a:ext cx="4756030" cy="6083300"/>
          </a:xfrm>
        </p:spPr>
        <p:txBody>
          <a:bodyPr/>
          <a:lstStyle>
            <a:lvl1pPr>
              <a:buNone/>
              <a:defRPr b="0" i="0">
                <a:latin typeface="+mn-lt"/>
              </a:defRPr>
            </a:lvl1pPr>
          </a:lstStyle>
          <a:p>
            <a:endParaRPr lang="de-A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ufzählung und zwei Bilder; Querformat">
    <p:spTree>
      <p:nvGrpSpPr>
        <p:cNvPr id="1" name=""/>
        <p:cNvGrpSpPr/>
        <p:nvPr/>
      </p:nvGrpSpPr>
      <p:grpSpPr>
        <a:xfrm>
          <a:off x="0" y="0"/>
          <a:ext cx="0" cy="0"/>
          <a:chOff x="0" y="0"/>
          <a:chExt cx="0" cy="0"/>
        </a:xfrm>
      </p:grpSpPr>
      <p:sp>
        <p:nvSpPr>
          <p:cNvPr id="1049080" name="Titel 1"/>
          <p:cNvSpPr>
            <a:spLocks noGrp="1"/>
          </p:cNvSpPr>
          <p:nvPr>
            <p:ph type="title"/>
          </p:nvPr>
        </p:nvSpPr>
        <p:spPr>
          <a:xfrm>
            <a:off x="921600" y="615600"/>
            <a:ext cx="9715637" cy="1885950"/>
          </a:xfrm>
        </p:spPr>
        <p:txBody>
          <a:bodyPr/>
          <a:lstStyle/>
          <a:p>
            <a:r>
              <a:rPr lang="de-DE"/>
              <a:t>Mastertitelformat bearbeiten</a:t>
            </a:r>
          </a:p>
        </p:txBody>
      </p:sp>
      <p:sp>
        <p:nvSpPr>
          <p:cNvPr id="1049081" name="Bildplatzhalter 10"/>
          <p:cNvSpPr>
            <a:spLocks noGrp="1" noChangeAspect="1"/>
          </p:cNvSpPr>
          <p:nvPr>
            <p:ph type="pic" sz="quarter" idx="13"/>
          </p:nvPr>
        </p:nvSpPr>
        <p:spPr>
          <a:xfrm>
            <a:off x="10940400" y="2784736"/>
            <a:ext cx="4054816" cy="2916000"/>
          </a:xfrm>
        </p:spPr>
        <p:txBody>
          <a:bodyPr/>
          <a:lstStyle>
            <a:lvl1pPr>
              <a:buNone/>
              <a:defRPr b="0" i="0">
                <a:latin typeface="+mn-lt"/>
              </a:defRPr>
            </a:lvl1pPr>
          </a:lstStyle>
          <a:p>
            <a:endParaRPr lang="de-AT"/>
          </a:p>
        </p:txBody>
      </p:sp>
      <p:sp>
        <p:nvSpPr>
          <p:cNvPr id="1049082" name="Bildplatzhalter 10"/>
          <p:cNvSpPr>
            <a:spLocks noGrp="1" noChangeAspect="1"/>
          </p:cNvSpPr>
          <p:nvPr>
            <p:ph type="pic" sz="quarter" idx="14"/>
          </p:nvPr>
        </p:nvSpPr>
        <p:spPr>
          <a:xfrm>
            <a:off x="10940400" y="5949898"/>
            <a:ext cx="4054816" cy="2916000"/>
          </a:xfrm>
        </p:spPr>
        <p:txBody>
          <a:bodyPr/>
          <a:lstStyle>
            <a:lvl1pPr>
              <a:buNone/>
              <a:defRPr b="0" i="0">
                <a:latin typeface="+mn-lt"/>
              </a:defRPr>
            </a:lvl1pPr>
          </a:lstStyle>
          <a:p>
            <a:endParaRPr lang="de-AT"/>
          </a:p>
        </p:txBody>
      </p:sp>
      <p:sp>
        <p:nvSpPr>
          <p:cNvPr id="1049083" name="Inhaltsplatzhalter 3"/>
          <p:cNvSpPr>
            <a:spLocks noGrp="1"/>
          </p:cNvSpPr>
          <p:nvPr>
            <p:ph sz="half" idx="2"/>
          </p:nvPr>
        </p:nvSpPr>
        <p:spPr>
          <a:xfrm>
            <a:off x="921600" y="2689200"/>
            <a:ext cx="9715637" cy="6197070"/>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9084" name="Datumsplatzhalter 3"/>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r>
              <a:rPr lang="de-AT"/>
              <a:t>30. März 2023</a:t>
            </a:r>
            <a:endParaRPr lang="de-DE"/>
          </a:p>
        </p:txBody>
      </p:sp>
      <p:sp>
        <p:nvSpPr>
          <p:cNvPr id="1049085"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9086"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ufzählung und zwei Bilder; Hochformat">
    <p:spTree>
      <p:nvGrpSpPr>
        <p:cNvPr id="1" name=""/>
        <p:cNvGrpSpPr/>
        <p:nvPr/>
      </p:nvGrpSpPr>
      <p:grpSpPr>
        <a:xfrm>
          <a:off x="0" y="0"/>
          <a:ext cx="0" cy="0"/>
          <a:chOff x="0" y="0"/>
          <a:chExt cx="0" cy="0"/>
        </a:xfrm>
      </p:grpSpPr>
      <p:sp>
        <p:nvSpPr>
          <p:cNvPr id="1048967" name="Titel 1"/>
          <p:cNvSpPr>
            <a:spLocks noGrp="1"/>
          </p:cNvSpPr>
          <p:nvPr>
            <p:ph type="title"/>
          </p:nvPr>
        </p:nvSpPr>
        <p:spPr>
          <a:xfrm>
            <a:off x="921600" y="615600"/>
            <a:ext cx="9715637" cy="1885950"/>
          </a:xfrm>
        </p:spPr>
        <p:txBody>
          <a:bodyPr/>
          <a:lstStyle/>
          <a:p>
            <a:r>
              <a:rPr lang="de-DE"/>
              <a:t>Mastertitelformat bearbeiten</a:t>
            </a:r>
          </a:p>
        </p:txBody>
      </p:sp>
      <p:sp>
        <p:nvSpPr>
          <p:cNvPr id="1048968" name="Bildplatzhalter 10"/>
          <p:cNvSpPr>
            <a:spLocks noGrp="1" noChangeAspect="1"/>
          </p:cNvSpPr>
          <p:nvPr>
            <p:ph type="pic" sz="quarter" idx="13"/>
          </p:nvPr>
        </p:nvSpPr>
        <p:spPr>
          <a:xfrm>
            <a:off x="8173045" y="2777165"/>
            <a:ext cx="4054816" cy="4867157"/>
          </a:xfrm>
        </p:spPr>
        <p:txBody>
          <a:bodyPr/>
          <a:lstStyle>
            <a:lvl1pPr>
              <a:buNone/>
              <a:defRPr b="0" i="0">
                <a:latin typeface="+mn-lt"/>
              </a:defRPr>
            </a:lvl1pPr>
          </a:lstStyle>
          <a:p>
            <a:endParaRPr lang="de-AT"/>
          </a:p>
        </p:txBody>
      </p:sp>
      <p:sp>
        <p:nvSpPr>
          <p:cNvPr id="1048969" name="Bildplatzhalter 10"/>
          <p:cNvSpPr>
            <a:spLocks noGrp="1" noChangeAspect="1"/>
          </p:cNvSpPr>
          <p:nvPr>
            <p:ph type="pic" sz="quarter" idx="14"/>
          </p:nvPr>
        </p:nvSpPr>
        <p:spPr>
          <a:xfrm>
            <a:off x="12582305" y="2777166"/>
            <a:ext cx="4054816" cy="4867156"/>
          </a:xfrm>
        </p:spPr>
        <p:txBody>
          <a:bodyPr/>
          <a:lstStyle>
            <a:lvl1pPr>
              <a:buNone/>
              <a:defRPr b="0" i="0">
                <a:latin typeface="+mn-lt"/>
              </a:defRPr>
            </a:lvl1pPr>
          </a:lstStyle>
          <a:p>
            <a:endParaRPr lang="de-AT"/>
          </a:p>
        </p:txBody>
      </p:sp>
      <p:sp>
        <p:nvSpPr>
          <p:cNvPr id="1048970" name="Inhaltsplatzhalter 3"/>
          <p:cNvSpPr>
            <a:spLocks noGrp="1"/>
          </p:cNvSpPr>
          <p:nvPr>
            <p:ph sz="half" idx="2"/>
          </p:nvPr>
        </p:nvSpPr>
        <p:spPr>
          <a:xfrm>
            <a:off x="921600" y="2689200"/>
            <a:ext cx="6897001" cy="6197070"/>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971" name="Datumsplatzhalter 3"/>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r>
              <a:rPr lang="de-AT"/>
              <a:t>30. März 2023</a:t>
            </a:r>
            <a:endParaRPr lang="de-DE"/>
          </a:p>
        </p:txBody>
      </p:sp>
      <p:sp>
        <p:nvSpPr>
          <p:cNvPr id="1048972"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8973"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ufzählung mit Subline und zwei Bildern; Querformat">
    <p:spTree>
      <p:nvGrpSpPr>
        <p:cNvPr id="1" name=""/>
        <p:cNvGrpSpPr/>
        <p:nvPr/>
      </p:nvGrpSpPr>
      <p:grpSpPr>
        <a:xfrm>
          <a:off x="0" y="0"/>
          <a:ext cx="0" cy="0"/>
          <a:chOff x="0" y="0"/>
          <a:chExt cx="0" cy="0"/>
        </a:xfrm>
      </p:grpSpPr>
      <p:sp>
        <p:nvSpPr>
          <p:cNvPr id="1049005" name="Titel 1"/>
          <p:cNvSpPr>
            <a:spLocks noGrp="1"/>
          </p:cNvSpPr>
          <p:nvPr>
            <p:ph type="title"/>
          </p:nvPr>
        </p:nvSpPr>
        <p:spPr>
          <a:xfrm>
            <a:off x="921600" y="615600"/>
            <a:ext cx="9715637" cy="1885950"/>
          </a:xfrm>
        </p:spPr>
        <p:txBody>
          <a:bodyPr/>
          <a:lstStyle/>
          <a:p>
            <a:r>
              <a:rPr lang="de-DE"/>
              <a:t>Mastertitelformat bearbeiten</a:t>
            </a:r>
          </a:p>
        </p:txBody>
      </p:sp>
      <p:sp>
        <p:nvSpPr>
          <p:cNvPr id="1049006" name="Textplatzhalter 2"/>
          <p:cNvSpPr>
            <a:spLocks noGrp="1"/>
          </p:cNvSpPr>
          <p:nvPr>
            <p:ph type="body" idx="1"/>
          </p:nvPr>
        </p:nvSpPr>
        <p:spPr>
          <a:xfrm>
            <a:off x="922866" y="2675467"/>
            <a:ext cx="9715637"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9007" name="Inhaltsplatzhalter 3"/>
          <p:cNvSpPr>
            <a:spLocks noGrp="1"/>
          </p:cNvSpPr>
          <p:nvPr>
            <p:ph sz="half" idx="2"/>
          </p:nvPr>
        </p:nvSpPr>
        <p:spPr>
          <a:xfrm>
            <a:off x="921600" y="3730624"/>
            <a:ext cx="9715637" cy="5141913"/>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9008" name="Bildplatzhalter 10"/>
          <p:cNvSpPr>
            <a:spLocks noGrp="1" noChangeAspect="1"/>
          </p:cNvSpPr>
          <p:nvPr>
            <p:ph type="pic" sz="quarter" idx="13"/>
          </p:nvPr>
        </p:nvSpPr>
        <p:spPr>
          <a:xfrm>
            <a:off x="10940400" y="2743707"/>
            <a:ext cx="4054816" cy="2916000"/>
          </a:xfrm>
        </p:spPr>
        <p:txBody>
          <a:bodyPr/>
          <a:lstStyle>
            <a:lvl1pPr>
              <a:buNone/>
              <a:defRPr b="0" i="0">
                <a:latin typeface="+mn-lt"/>
              </a:defRPr>
            </a:lvl1pPr>
          </a:lstStyle>
          <a:p>
            <a:endParaRPr lang="de-AT"/>
          </a:p>
        </p:txBody>
      </p:sp>
      <p:sp>
        <p:nvSpPr>
          <p:cNvPr id="1049009" name="Bildplatzhalter 10"/>
          <p:cNvSpPr>
            <a:spLocks noGrp="1" noChangeAspect="1"/>
          </p:cNvSpPr>
          <p:nvPr>
            <p:ph type="pic" sz="quarter" idx="14"/>
          </p:nvPr>
        </p:nvSpPr>
        <p:spPr>
          <a:xfrm>
            <a:off x="10940400" y="5926380"/>
            <a:ext cx="4054816" cy="2916000"/>
          </a:xfrm>
        </p:spPr>
        <p:txBody>
          <a:bodyPr/>
          <a:lstStyle>
            <a:lvl1pPr>
              <a:buNone/>
              <a:defRPr b="0" i="0">
                <a:latin typeface="+mn-lt"/>
              </a:defRPr>
            </a:lvl1pPr>
          </a:lstStyle>
          <a:p>
            <a:endParaRPr lang="de-AT"/>
          </a:p>
        </p:txBody>
      </p:sp>
      <p:sp>
        <p:nvSpPr>
          <p:cNvPr id="1049010" name="Datumsplatzhalter 3"/>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r>
              <a:rPr lang="de-AT"/>
              <a:t>30. März 2023</a:t>
            </a:r>
            <a:endParaRPr lang="de-DE"/>
          </a:p>
        </p:txBody>
      </p:sp>
      <p:sp>
        <p:nvSpPr>
          <p:cNvPr id="1049011"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9012"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ufzählung mit Subline und zwei Bildern; Hochformat">
    <p:spTree>
      <p:nvGrpSpPr>
        <p:cNvPr id="1" name=""/>
        <p:cNvGrpSpPr/>
        <p:nvPr/>
      </p:nvGrpSpPr>
      <p:grpSpPr>
        <a:xfrm>
          <a:off x="0" y="0"/>
          <a:ext cx="0" cy="0"/>
          <a:chOff x="0" y="0"/>
          <a:chExt cx="0" cy="0"/>
        </a:xfrm>
      </p:grpSpPr>
      <p:sp>
        <p:nvSpPr>
          <p:cNvPr id="1048993" name="Titel 1"/>
          <p:cNvSpPr>
            <a:spLocks noGrp="1"/>
          </p:cNvSpPr>
          <p:nvPr>
            <p:ph type="title"/>
          </p:nvPr>
        </p:nvSpPr>
        <p:spPr>
          <a:xfrm>
            <a:off x="921600" y="615600"/>
            <a:ext cx="9715637" cy="1885950"/>
          </a:xfrm>
        </p:spPr>
        <p:txBody>
          <a:bodyPr/>
          <a:lstStyle/>
          <a:p>
            <a:r>
              <a:rPr lang="de-DE"/>
              <a:t>Mastertitelformat bearbeiten</a:t>
            </a:r>
          </a:p>
        </p:txBody>
      </p:sp>
      <p:sp>
        <p:nvSpPr>
          <p:cNvPr id="1048994" name="Textplatzhalter 2"/>
          <p:cNvSpPr>
            <a:spLocks noGrp="1"/>
          </p:cNvSpPr>
          <p:nvPr>
            <p:ph type="body" idx="1"/>
          </p:nvPr>
        </p:nvSpPr>
        <p:spPr>
          <a:xfrm>
            <a:off x="922866" y="2675467"/>
            <a:ext cx="6895735"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8995" name="Inhaltsplatzhalter 3"/>
          <p:cNvSpPr>
            <a:spLocks noGrp="1"/>
          </p:cNvSpPr>
          <p:nvPr>
            <p:ph sz="half" idx="2"/>
          </p:nvPr>
        </p:nvSpPr>
        <p:spPr>
          <a:xfrm>
            <a:off x="921600" y="3730624"/>
            <a:ext cx="6897001" cy="5141913"/>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996" name="Bildplatzhalter 10"/>
          <p:cNvSpPr>
            <a:spLocks noGrp="1" noChangeAspect="1"/>
          </p:cNvSpPr>
          <p:nvPr>
            <p:ph type="pic" sz="quarter" idx="15"/>
          </p:nvPr>
        </p:nvSpPr>
        <p:spPr>
          <a:xfrm>
            <a:off x="8173045" y="2777165"/>
            <a:ext cx="4054816" cy="4867157"/>
          </a:xfrm>
        </p:spPr>
        <p:txBody>
          <a:bodyPr/>
          <a:lstStyle>
            <a:lvl1pPr>
              <a:buNone/>
              <a:defRPr b="0" i="0">
                <a:latin typeface="+mn-lt"/>
              </a:defRPr>
            </a:lvl1pPr>
          </a:lstStyle>
          <a:p>
            <a:endParaRPr lang="de-AT"/>
          </a:p>
        </p:txBody>
      </p:sp>
      <p:sp>
        <p:nvSpPr>
          <p:cNvPr id="1048997" name="Bildplatzhalter 10"/>
          <p:cNvSpPr>
            <a:spLocks noGrp="1" noChangeAspect="1"/>
          </p:cNvSpPr>
          <p:nvPr>
            <p:ph type="pic" sz="quarter" idx="16"/>
          </p:nvPr>
        </p:nvSpPr>
        <p:spPr>
          <a:xfrm>
            <a:off x="12582305" y="2777166"/>
            <a:ext cx="4054816" cy="4867156"/>
          </a:xfrm>
        </p:spPr>
        <p:txBody>
          <a:bodyPr/>
          <a:lstStyle>
            <a:lvl1pPr>
              <a:buNone/>
              <a:defRPr b="0" i="0">
                <a:latin typeface="+mn-lt"/>
              </a:defRPr>
            </a:lvl1pPr>
          </a:lstStyle>
          <a:p>
            <a:endParaRPr lang="de-AT"/>
          </a:p>
        </p:txBody>
      </p:sp>
      <p:sp>
        <p:nvSpPr>
          <p:cNvPr id="1048998" name="Datumsplatzhalter 3"/>
          <p:cNvSpPr>
            <a:spLocks noGrp="1"/>
          </p:cNvSpPr>
          <p:nvPr>
            <p:ph type="dt" sz="half" idx="17"/>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r>
              <a:rPr lang="de-AT"/>
              <a:t>30. März 2023</a:t>
            </a:r>
            <a:endParaRPr lang="de-DE"/>
          </a:p>
        </p:txBody>
      </p:sp>
      <p:sp>
        <p:nvSpPr>
          <p:cNvPr id="1048999"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9000"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1049032" name="Titel 1"/>
          <p:cNvSpPr>
            <a:spLocks noGrp="1"/>
          </p:cNvSpPr>
          <p:nvPr>
            <p:ph type="title"/>
          </p:nvPr>
        </p:nvSpPr>
        <p:spPr>
          <a:xfrm>
            <a:off x="921600" y="615600"/>
            <a:ext cx="11124000" cy="1885950"/>
          </a:xfrm>
        </p:spPr>
        <p:txBody>
          <a:bodyPr/>
          <a:lstStyle/>
          <a:p>
            <a:r>
              <a:rPr lang="de-DE"/>
              <a:t>Mastertitelformat bearbeiten</a:t>
            </a:r>
          </a:p>
        </p:txBody>
      </p:sp>
      <p:sp>
        <p:nvSpPr>
          <p:cNvPr id="1049033" name="Inhaltsplatzhalter 3"/>
          <p:cNvSpPr>
            <a:spLocks noGrp="1"/>
          </p:cNvSpPr>
          <p:nvPr>
            <p:ph sz="half" idx="2" hasCustomPrompt="1"/>
          </p:nvPr>
        </p:nvSpPr>
        <p:spPr>
          <a:xfrm>
            <a:off x="921600" y="2725200"/>
            <a:ext cx="6840000" cy="6091962"/>
          </a:xfrm>
        </p:spPr>
        <p:txBody>
          <a:bodyPr/>
          <a:lstStyle>
            <a:lvl1pPr marL="0" indent="0">
              <a:buNone/>
              <a:defRPr b="0" i="0">
                <a:latin typeface="+mn-lt"/>
              </a:defRPr>
            </a:lvl1pPr>
          </a:lstStyle>
          <a:p>
            <a:pPr lvl="0"/>
            <a:r>
              <a:rPr lang="de-DE" err="1"/>
              <a:t>MasterInhalt</a:t>
            </a:r>
            <a:r>
              <a:rPr lang="de-DE"/>
              <a:t> bearbeiten</a:t>
            </a:r>
          </a:p>
        </p:txBody>
      </p:sp>
      <p:sp>
        <p:nvSpPr>
          <p:cNvPr id="1049034" name="Inhaltsplatzhalter 10"/>
          <p:cNvSpPr>
            <a:spLocks noGrp="1"/>
          </p:cNvSpPr>
          <p:nvPr>
            <p:ph sz="quarter" idx="15" hasCustomPrompt="1"/>
          </p:nvPr>
        </p:nvSpPr>
        <p:spPr>
          <a:xfrm>
            <a:off x="8167688" y="2725200"/>
            <a:ext cx="8459787" cy="6091237"/>
          </a:xfrm>
        </p:spPr>
        <p:txBody>
          <a:bodyPr/>
          <a:lstStyle>
            <a:lvl1pPr>
              <a:buNone/>
              <a:defRPr b="0" i="0">
                <a:latin typeface="+mn-lt"/>
              </a:defRPr>
            </a:lvl1pPr>
          </a:lstStyle>
          <a:p>
            <a:pPr lvl="0"/>
            <a:r>
              <a:rPr lang="de-DE" err="1"/>
              <a:t>MasterInhalt</a:t>
            </a:r>
            <a:r>
              <a:rPr lang="de-DE"/>
              <a:t> bearbeiten</a:t>
            </a:r>
          </a:p>
        </p:txBody>
      </p:sp>
      <p:sp>
        <p:nvSpPr>
          <p:cNvPr id="1049035" name="Datumsplatzhalter 3"/>
          <p:cNvSpPr>
            <a:spLocks noGrp="1"/>
          </p:cNvSpPr>
          <p:nvPr>
            <p:ph type="dt" sz="half" idx="16"/>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r>
              <a:rPr lang="de-AT"/>
              <a:t>30. März 2023</a:t>
            </a:r>
            <a:endParaRPr lang="de-DE"/>
          </a:p>
        </p:txBody>
      </p:sp>
      <p:sp>
        <p:nvSpPr>
          <p:cNvPr id="1049036"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9037"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mit Subline und Diagramm">
    <p:spTree>
      <p:nvGrpSpPr>
        <p:cNvPr id="1" name=""/>
        <p:cNvGrpSpPr/>
        <p:nvPr/>
      </p:nvGrpSpPr>
      <p:grpSpPr>
        <a:xfrm>
          <a:off x="0" y="0"/>
          <a:ext cx="0" cy="0"/>
          <a:chOff x="0" y="0"/>
          <a:chExt cx="0" cy="0"/>
        </a:xfrm>
      </p:grpSpPr>
      <p:sp>
        <p:nvSpPr>
          <p:cNvPr id="1049058" name="Titel 1"/>
          <p:cNvSpPr>
            <a:spLocks noGrp="1"/>
          </p:cNvSpPr>
          <p:nvPr>
            <p:ph type="title"/>
          </p:nvPr>
        </p:nvSpPr>
        <p:spPr>
          <a:xfrm>
            <a:off x="921600" y="615600"/>
            <a:ext cx="11124000" cy="1885950"/>
          </a:xfrm>
        </p:spPr>
        <p:txBody>
          <a:bodyPr/>
          <a:lstStyle/>
          <a:p>
            <a:r>
              <a:rPr lang="de-DE"/>
              <a:t>Mastertitelformat bearbeiten</a:t>
            </a:r>
          </a:p>
        </p:txBody>
      </p:sp>
      <p:sp>
        <p:nvSpPr>
          <p:cNvPr id="1049059" name="Textplatzhalter 2"/>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9060" name="Inhaltsplatzhalter 3"/>
          <p:cNvSpPr>
            <a:spLocks noGrp="1"/>
          </p:cNvSpPr>
          <p:nvPr>
            <p:ph sz="half" idx="2" hasCustomPrompt="1"/>
          </p:nvPr>
        </p:nvSpPr>
        <p:spPr>
          <a:xfrm>
            <a:off x="921600" y="3730624"/>
            <a:ext cx="6840000" cy="5141913"/>
          </a:xfrm>
        </p:spPr>
        <p:txBody>
          <a:bodyPr/>
          <a:lstStyle>
            <a:lvl1pPr marL="0" indent="0">
              <a:buNone/>
              <a:defRPr b="0" i="0">
                <a:latin typeface="+mn-lt"/>
              </a:defRPr>
            </a:lvl1pPr>
          </a:lstStyle>
          <a:p>
            <a:pPr lvl="0"/>
            <a:r>
              <a:rPr lang="de-DE" err="1"/>
              <a:t>MasterInhalt</a:t>
            </a:r>
            <a:r>
              <a:rPr lang="de-DE"/>
              <a:t> bearbeiten</a:t>
            </a:r>
          </a:p>
        </p:txBody>
      </p:sp>
      <p:sp>
        <p:nvSpPr>
          <p:cNvPr id="1049061" name="Inhaltsplatzhalter 5"/>
          <p:cNvSpPr>
            <a:spLocks noGrp="1"/>
          </p:cNvSpPr>
          <p:nvPr>
            <p:ph sz="quarter" idx="14" hasCustomPrompt="1"/>
          </p:nvPr>
        </p:nvSpPr>
        <p:spPr>
          <a:xfrm>
            <a:off x="8167688" y="2789238"/>
            <a:ext cx="8459787" cy="6083300"/>
          </a:xfrm>
        </p:spPr>
        <p:txBody>
          <a:bodyPr/>
          <a:lstStyle>
            <a:lvl1pPr>
              <a:buNone/>
              <a:defRPr b="0" i="0">
                <a:latin typeface="+mn-lt"/>
              </a:defRPr>
            </a:lvl1pPr>
          </a:lstStyle>
          <a:p>
            <a:pPr lvl="0"/>
            <a:r>
              <a:rPr lang="de-DE" err="1"/>
              <a:t>MasterInhalt</a:t>
            </a:r>
            <a:r>
              <a:rPr lang="de-DE"/>
              <a:t> bearbeiten</a:t>
            </a:r>
          </a:p>
        </p:txBody>
      </p:sp>
      <p:sp>
        <p:nvSpPr>
          <p:cNvPr id="1049062" name="Datumsplatzhalter 3"/>
          <p:cNvSpPr>
            <a:spLocks noGrp="1"/>
          </p:cNvSpPr>
          <p:nvPr>
            <p:ph type="dt" sz="half" idx="15"/>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r>
              <a:rPr lang="de-AT"/>
              <a:t>30. März 2023</a:t>
            </a:r>
            <a:endParaRPr lang="de-DE"/>
          </a:p>
        </p:txBody>
      </p:sp>
      <p:sp>
        <p:nvSpPr>
          <p:cNvPr id="1049063"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9064"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Subline und Inhalt">
    <p:spTree>
      <p:nvGrpSpPr>
        <p:cNvPr id="1" name=""/>
        <p:cNvGrpSpPr/>
        <p:nvPr/>
      </p:nvGrpSpPr>
      <p:grpSpPr>
        <a:xfrm>
          <a:off x="0" y="0"/>
          <a:ext cx="0" cy="0"/>
          <a:chOff x="0" y="0"/>
          <a:chExt cx="0" cy="0"/>
        </a:xfrm>
      </p:grpSpPr>
      <p:sp>
        <p:nvSpPr>
          <p:cNvPr id="1048914" name="Inhaltsplatzhalter 2"/>
          <p:cNvSpPr>
            <a:spLocks noGrp="1"/>
          </p:cNvSpPr>
          <p:nvPr>
            <p:ph idx="1"/>
          </p:nvPr>
        </p:nvSpPr>
        <p:spPr>
          <a:xfrm>
            <a:off x="922867" y="3736935"/>
            <a:ext cx="14080376" cy="5144264"/>
          </a:xfrm>
        </p:spPr>
        <p:txBody>
          <a:bodyPr/>
          <a:lstStyle>
            <a:lvl1pPr>
              <a:defRPr b="0" i="0">
                <a:latin typeface="+mn-lt"/>
                <a:cs typeface="Times New Roman" panose="02020603050405020304" pitchFamily="18" charset="0"/>
              </a:defRPr>
            </a:lvl1pPr>
            <a:lvl2pPr>
              <a:defRPr b="0" i="0">
                <a:latin typeface="Nunito Sans" pitchFamily="2" charset="77"/>
                <a:cs typeface="Times New Roman" panose="02020603050405020304" pitchFamily="18" charset="0"/>
              </a:defRPr>
            </a:lvl2pPr>
            <a:lvl3pPr>
              <a:defRPr b="0" i="0">
                <a:latin typeface="Nunito Sans" pitchFamily="2" charset="77"/>
                <a:cs typeface="Times New Roman" panose="02020603050405020304" pitchFamily="18" charset="0"/>
              </a:defRPr>
            </a:lvl3pPr>
          </a:lstStyle>
          <a:p>
            <a:pPr lvl="0"/>
            <a:r>
              <a:rPr lang="de-DE"/>
              <a:t>Mastertextformat bearbeiten</a:t>
            </a:r>
          </a:p>
          <a:p>
            <a:pPr lvl="1"/>
            <a:r>
              <a:rPr lang="de-DE"/>
              <a:t>Zweite Ebene</a:t>
            </a:r>
          </a:p>
          <a:p>
            <a:pPr lvl="2"/>
            <a:r>
              <a:rPr lang="de-DE"/>
              <a:t>Dritte Ebene</a:t>
            </a:r>
          </a:p>
        </p:txBody>
      </p:sp>
      <p:sp>
        <p:nvSpPr>
          <p:cNvPr id="1048915" name="Datumsplatzhalter 13"/>
          <p:cNvSpPr>
            <a:spLocks noGrp="1"/>
          </p:cNvSpPr>
          <p:nvPr>
            <p:ph type="dt" sz="half" idx="10"/>
          </p:nvPr>
        </p:nvSpPr>
        <p:spPr/>
        <p:txBody>
          <a:bodyPr/>
          <a:lstStyle>
            <a:lvl1pPr>
              <a:defRPr b="0" i="0">
                <a:latin typeface="+mn-lt"/>
              </a:defRPr>
            </a:lvl1pPr>
          </a:lstStyle>
          <a:p>
            <a:fld id="{222A9199-87CE-4FFC-9C4C-A56238A76BC3}" type="datetime4">
              <a:rPr lang="de-AT" smtClean="0"/>
              <a:t>6. Mai 2025</a:t>
            </a:fld>
            <a:endParaRPr lang="de-DE"/>
          </a:p>
        </p:txBody>
      </p:sp>
      <p:sp>
        <p:nvSpPr>
          <p:cNvPr id="1048916" name="Fußzeilenplatzhalter 14"/>
          <p:cNvSpPr>
            <a:spLocks noGrp="1"/>
          </p:cNvSpPr>
          <p:nvPr>
            <p:ph type="ftr" sz="quarter" idx="11"/>
          </p:nvPr>
        </p:nvSpPr>
        <p:spPr>
          <a:xfrm>
            <a:off x="5743575" y="9040813"/>
            <a:ext cx="5853113" cy="519112"/>
          </a:xfrm>
          <a:prstGeom prst="rect">
            <a:avLst/>
          </a:prstGeom>
        </p:spPr>
        <p:txBody>
          <a:bodyPr/>
          <a:lstStyle>
            <a:lvl1pPr>
              <a:defRPr b="0" i="0">
                <a:latin typeface="+mn-lt"/>
              </a:defRPr>
            </a:lvl1pPr>
          </a:lstStyle>
          <a:p>
            <a:r>
              <a:rPr lang="de-DE"/>
              <a:t>Hier steht der Titel der Präsentation </a:t>
            </a:r>
          </a:p>
        </p:txBody>
      </p:sp>
      <p:sp>
        <p:nvSpPr>
          <p:cNvPr id="1048917" name="Foliennummernplatzhalter 15"/>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
        <p:nvSpPr>
          <p:cNvPr id="1048918" name="Titel 12"/>
          <p:cNvSpPr>
            <a:spLocks noGrp="1"/>
          </p:cNvSpPr>
          <p:nvPr>
            <p:ph type="title"/>
          </p:nvPr>
        </p:nvSpPr>
        <p:spPr>
          <a:xfrm>
            <a:off x="922867" y="614932"/>
            <a:ext cx="11391554" cy="1885950"/>
          </a:xfrm>
        </p:spPr>
        <p:txBody>
          <a:bodyPr/>
          <a:lstStyle>
            <a:lvl1pPr>
              <a:defRPr>
                <a:latin typeface="+mj-lt"/>
              </a:defRPr>
            </a:lvl1pPr>
          </a:lstStyle>
          <a:p>
            <a:r>
              <a:rPr lang="de-DE"/>
              <a:t>Mastertitelformat bearbeiten</a:t>
            </a:r>
          </a:p>
        </p:txBody>
      </p:sp>
      <p:sp>
        <p:nvSpPr>
          <p:cNvPr id="1048919" name="Textplatzhalter 2"/>
          <p:cNvSpPr>
            <a:spLocks noGrp="1"/>
          </p:cNvSpPr>
          <p:nvPr>
            <p:ph type="body" idx="13"/>
          </p:nvPr>
        </p:nvSpPr>
        <p:spPr>
          <a:xfrm>
            <a:off x="922866" y="2690438"/>
            <a:ext cx="11391553"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ercollage">
    <p:spTree>
      <p:nvGrpSpPr>
        <p:cNvPr id="1" name=""/>
        <p:cNvGrpSpPr/>
        <p:nvPr/>
      </p:nvGrpSpPr>
      <p:grpSpPr>
        <a:xfrm>
          <a:off x="0" y="0"/>
          <a:ext cx="0" cy="0"/>
          <a:chOff x="0" y="0"/>
          <a:chExt cx="0" cy="0"/>
        </a:xfrm>
      </p:grpSpPr>
      <p:sp>
        <p:nvSpPr>
          <p:cNvPr id="1048986" name="Bildplatzhalter 6"/>
          <p:cNvSpPr>
            <a:spLocks noGrp="1"/>
          </p:cNvSpPr>
          <p:nvPr>
            <p:ph type="pic" sz="quarter" idx="13"/>
          </p:nvPr>
        </p:nvSpPr>
        <p:spPr>
          <a:xfrm>
            <a:off x="609600" y="2884888"/>
            <a:ext cx="4680014" cy="4352128"/>
          </a:xfrm>
        </p:spPr>
        <p:txBody>
          <a:bodyPr/>
          <a:lstStyle>
            <a:lvl1pPr>
              <a:defRPr b="0" i="0">
                <a:latin typeface="+mn-lt"/>
              </a:defRPr>
            </a:lvl1pPr>
          </a:lstStyle>
          <a:p>
            <a:endParaRPr lang="de-DE"/>
          </a:p>
        </p:txBody>
      </p:sp>
      <p:sp>
        <p:nvSpPr>
          <p:cNvPr id="1048987" name="Bildplatzhalter 6"/>
          <p:cNvSpPr>
            <a:spLocks noGrp="1"/>
          </p:cNvSpPr>
          <p:nvPr>
            <p:ph type="pic" sz="quarter" idx="14"/>
          </p:nvPr>
        </p:nvSpPr>
        <p:spPr>
          <a:xfrm>
            <a:off x="6231467" y="551945"/>
            <a:ext cx="4859866" cy="3624263"/>
          </a:xfrm>
        </p:spPr>
        <p:txBody>
          <a:bodyPr/>
          <a:lstStyle>
            <a:lvl1pPr>
              <a:defRPr b="0" i="0">
                <a:latin typeface="+mn-lt"/>
              </a:defRPr>
            </a:lvl1pPr>
          </a:lstStyle>
          <a:p>
            <a:endParaRPr lang="de-DE"/>
          </a:p>
        </p:txBody>
      </p:sp>
      <p:sp>
        <p:nvSpPr>
          <p:cNvPr id="1048988" name="Bildplatzhalter 6"/>
          <p:cNvSpPr>
            <a:spLocks noGrp="1"/>
          </p:cNvSpPr>
          <p:nvPr>
            <p:ph type="pic" sz="quarter" idx="15"/>
          </p:nvPr>
        </p:nvSpPr>
        <p:spPr>
          <a:xfrm>
            <a:off x="11957107" y="2884888"/>
            <a:ext cx="4680014" cy="4352128"/>
          </a:xfrm>
        </p:spPr>
        <p:txBody>
          <a:bodyPr/>
          <a:lstStyle>
            <a:lvl1pPr>
              <a:defRPr b="0" i="0">
                <a:latin typeface="+mn-lt"/>
              </a:defRPr>
            </a:lvl1pPr>
          </a:lstStyle>
          <a:p>
            <a:endParaRPr lang="de-DE"/>
          </a:p>
        </p:txBody>
      </p:sp>
      <p:sp>
        <p:nvSpPr>
          <p:cNvPr id="1048989" name="Bildplatzhalter 6"/>
          <p:cNvSpPr>
            <a:spLocks noGrp="1"/>
          </p:cNvSpPr>
          <p:nvPr>
            <p:ph type="pic" sz="quarter" idx="16"/>
          </p:nvPr>
        </p:nvSpPr>
        <p:spPr>
          <a:xfrm>
            <a:off x="6231467" y="4876800"/>
            <a:ext cx="4859866" cy="3624263"/>
          </a:xfrm>
        </p:spPr>
        <p:txBody>
          <a:bodyPr/>
          <a:lstStyle>
            <a:lvl1pPr>
              <a:defRPr b="0" i="0">
                <a:latin typeface="+mn-lt"/>
              </a:defRPr>
            </a:lvl1pPr>
          </a:lstStyle>
          <a:p>
            <a:endParaRPr lang="de-DE"/>
          </a:p>
        </p:txBody>
      </p:sp>
      <p:sp>
        <p:nvSpPr>
          <p:cNvPr id="1048990" name="Datumsplatzhalter 3"/>
          <p:cNvSpPr>
            <a:spLocks noGrp="1"/>
          </p:cNvSpPr>
          <p:nvPr>
            <p:ph type="dt" sz="half" idx="2"/>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r>
              <a:rPr lang="de-AT"/>
              <a:t>30. März 2023</a:t>
            </a:r>
            <a:endParaRPr lang="de-DE"/>
          </a:p>
        </p:txBody>
      </p:sp>
      <p:sp>
        <p:nvSpPr>
          <p:cNvPr id="1048991"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8992"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 Bild mit Erklärtext">
    <p:spTree>
      <p:nvGrpSpPr>
        <p:cNvPr id="1" name=""/>
        <p:cNvGrpSpPr/>
        <p:nvPr/>
      </p:nvGrpSpPr>
      <p:grpSpPr>
        <a:xfrm>
          <a:off x="0" y="0"/>
          <a:ext cx="0" cy="0"/>
          <a:chOff x="0" y="0"/>
          <a:chExt cx="0" cy="0"/>
        </a:xfrm>
      </p:grpSpPr>
      <p:sp>
        <p:nvSpPr>
          <p:cNvPr id="1049013" name="Textplatzhalter 9"/>
          <p:cNvSpPr>
            <a:spLocks noGrp="1"/>
          </p:cNvSpPr>
          <p:nvPr>
            <p:ph type="body" sz="quarter" idx="13"/>
          </p:nvPr>
        </p:nvSpPr>
        <p:spPr>
          <a:xfrm>
            <a:off x="14567678" y="5419118"/>
            <a:ext cx="2471070" cy="2976562"/>
          </a:xfrm>
        </p:spPr>
        <p:txBody>
          <a:bodyPr/>
          <a:lstStyle>
            <a:lvl1pPr marL="0" indent="0">
              <a:lnSpc>
                <a:spcPts val="2800"/>
              </a:lnSpc>
              <a:buNone/>
              <a:defRPr sz="2400" b="0" i="0">
                <a:latin typeface="+mn-lt"/>
              </a:defRPr>
            </a:lvl1pPr>
          </a:lstStyle>
          <a:p>
            <a:pPr lvl="0"/>
            <a:r>
              <a:rPr lang="de-DE"/>
              <a:t>Mastertextformat bearbeiten</a:t>
            </a:r>
          </a:p>
        </p:txBody>
      </p:sp>
      <p:sp>
        <p:nvSpPr>
          <p:cNvPr id="1049014" name="Bildplatzhalter 10"/>
          <p:cNvSpPr>
            <a:spLocks noGrp="1" noChangeAspect="1"/>
          </p:cNvSpPr>
          <p:nvPr>
            <p:ph type="pic" sz="quarter" idx="14"/>
          </p:nvPr>
        </p:nvSpPr>
        <p:spPr>
          <a:xfrm>
            <a:off x="0" y="0"/>
            <a:ext cx="14289088" cy="8395680"/>
          </a:xfrm>
        </p:spPr>
        <p:txBody>
          <a:bodyPr/>
          <a:lstStyle>
            <a:lvl1pPr>
              <a:buNone/>
              <a:defRPr b="0" i="0">
                <a:latin typeface="Nunito Sans" pitchFamily="2" charset="77"/>
              </a:defRPr>
            </a:lvl1pPr>
          </a:lstStyle>
          <a:p>
            <a:endParaRPr lang="de-AT"/>
          </a:p>
        </p:txBody>
      </p:sp>
      <p:sp>
        <p:nvSpPr>
          <p:cNvPr id="1049015" name="Datumsplatzhalter 2"/>
          <p:cNvSpPr>
            <a:spLocks noGrp="1"/>
          </p:cNvSpPr>
          <p:nvPr>
            <p:ph type="dt" sz="half" idx="10"/>
          </p:nvPr>
        </p:nvSpPr>
        <p:spPr>
          <a:xfrm>
            <a:off x="922867" y="9040813"/>
            <a:ext cx="1762462" cy="519112"/>
          </a:xfrm>
        </p:spPr>
        <p:txBody>
          <a:bodyPr/>
          <a:lstStyle>
            <a:lvl1pPr>
              <a:defRPr b="0" i="0">
                <a:latin typeface="+mn-lt"/>
              </a:defRPr>
            </a:lvl1pPr>
          </a:lstStyle>
          <a:p>
            <a:r>
              <a:rPr lang="de-AT"/>
              <a:t>30. März 2023</a:t>
            </a:r>
            <a:endParaRPr lang="de-DE"/>
          </a:p>
        </p:txBody>
      </p:sp>
      <p:sp>
        <p:nvSpPr>
          <p:cNvPr id="1049016" name="Fußzeilenplatzhalter 3"/>
          <p:cNvSpPr>
            <a:spLocks noGrp="1"/>
          </p:cNvSpPr>
          <p:nvPr>
            <p:ph type="ftr" sz="quarter" idx="11"/>
          </p:nvPr>
        </p:nvSpPr>
        <p:spPr>
          <a:xfrm>
            <a:off x="5743575" y="9040813"/>
            <a:ext cx="5853113" cy="519112"/>
          </a:xfrm>
        </p:spPr>
        <p:txBody>
          <a:bodyPr/>
          <a:lstStyle>
            <a:lvl1pPr>
              <a:defRPr b="0" i="0">
                <a:latin typeface="+mn-lt"/>
              </a:defRPr>
            </a:lvl1pPr>
          </a:lstStyle>
          <a:p>
            <a:r>
              <a:rPr lang="de-DE"/>
              <a:t>Hier steht der Titel der Präsentation </a:t>
            </a:r>
          </a:p>
        </p:txBody>
      </p:sp>
      <p:sp>
        <p:nvSpPr>
          <p:cNvPr id="1049017" name="Foliennummernplatzhalter 4"/>
          <p:cNvSpPr>
            <a:spLocks noGrp="1"/>
          </p:cNvSpPr>
          <p:nvPr>
            <p:ph type="sldNum" sz="quarter" idx="12"/>
          </p:nvPr>
        </p:nvSpPr>
        <p:spPr>
          <a:xfrm>
            <a:off x="13879240" y="9040813"/>
            <a:ext cx="2757881" cy="519112"/>
          </a:xfrm>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d ganzseitig">
    <p:bg>
      <p:bgPr>
        <a:solidFill>
          <a:schemeClr val="bg1"/>
        </a:solidFill>
        <a:effectLst/>
      </p:bgPr>
    </p:bg>
    <p:spTree>
      <p:nvGrpSpPr>
        <p:cNvPr id="1" name=""/>
        <p:cNvGrpSpPr/>
        <p:nvPr/>
      </p:nvGrpSpPr>
      <p:grpSpPr>
        <a:xfrm>
          <a:off x="0" y="0"/>
          <a:ext cx="0" cy="0"/>
          <a:chOff x="0" y="0"/>
          <a:chExt cx="0" cy="0"/>
        </a:xfrm>
      </p:grpSpPr>
      <p:sp>
        <p:nvSpPr>
          <p:cNvPr id="1049052" name="Bildplatzhalter 10"/>
          <p:cNvSpPr>
            <a:spLocks noGrp="1" noChangeAspect="1"/>
          </p:cNvSpPr>
          <p:nvPr>
            <p:ph type="pic" sz="quarter" idx="14"/>
          </p:nvPr>
        </p:nvSpPr>
        <p:spPr>
          <a:xfrm>
            <a:off x="-1" y="0"/>
            <a:ext cx="17340263" cy="9753600"/>
          </a:xfrm>
          <a:solidFill>
            <a:schemeClr val="bg1"/>
          </a:solidFill>
        </p:spPr>
        <p:txBody>
          <a:bodyPr/>
          <a:lstStyle>
            <a:lvl1pPr>
              <a:buNone/>
              <a:defRPr b="0" i="0">
                <a:latin typeface="+mn-lt"/>
              </a:defRPr>
            </a:lvl1pPr>
          </a:lstStyle>
          <a:p>
            <a:endParaRPr lang="de-A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dium mit Erklärtext">
    <p:spTree>
      <p:nvGrpSpPr>
        <p:cNvPr id="1" name=""/>
        <p:cNvGrpSpPr/>
        <p:nvPr/>
      </p:nvGrpSpPr>
      <p:grpSpPr>
        <a:xfrm>
          <a:off x="0" y="0"/>
          <a:ext cx="0" cy="0"/>
          <a:chOff x="0" y="0"/>
          <a:chExt cx="0" cy="0"/>
        </a:xfrm>
      </p:grpSpPr>
      <p:sp>
        <p:nvSpPr>
          <p:cNvPr id="1049076" name="Foliennummernplatzhalter 4"/>
          <p:cNvSpPr>
            <a:spLocks noGrp="1"/>
          </p:cNvSpPr>
          <p:nvPr>
            <p:ph type="sldNum" sz="quarter" idx="12"/>
          </p:nvPr>
        </p:nvSpPr>
        <p:spPr/>
        <p:txBody>
          <a:bodyPr/>
          <a:lstStyle>
            <a:lvl1pPr>
              <a:defRPr b="0" i="0">
                <a:latin typeface="Nunito Sans" pitchFamily="2" charset="77"/>
              </a:defRPr>
            </a:lvl1pPr>
          </a:lstStyle>
          <a:p>
            <a:fld id="{C8293DA4-3172-BF4E-AAD3-F8E76F90D071}" type="slidenum">
              <a:rPr lang="de-DE" smtClean="0"/>
              <a:t>‹#›</a:t>
            </a:fld>
            <a:endParaRPr lang="de-DE"/>
          </a:p>
        </p:txBody>
      </p:sp>
      <p:sp>
        <p:nvSpPr>
          <p:cNvPr id="1049077" name="Rechteck 7"/>
          <p:cNvSpPr/>
          <p:nvPr userDrawn="1"/>
        </p:nvSpPr>
        <p:spPr>
          <a:xfrm>
            <a:off x="0" y="0"/>
            <a:ext cx="14289088" cy="9753600"/>
          </a:xfrm>
          <a:prstGeom prst="rect">
            <a:avLst/>
          </a:prstGeom>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de-DE" b="0" i="0">
              <a:latin typeface="Nunito Sans" pitchFamily="2" charset="77"/>
            </a:endParaRPr>
          </a:p>
        </p:txBody>
      </p:sp>
      <p:sp>
        <p:nvSpPr>
          <p:cNvPr id="1049078" name="Textplatzhalter 9"/>
          <p:cNvSpPr>
            <a:spLocks noGrp="1"/>
          </p:cNvSpPr>
          <p:nvPr>
            <p:ph type="body" sz="quarter" idx="13"/>
          </p:nvPr>
        </p:nvSpPr>
        <p:spPr>
          <a:xfrm>
            <a:off x="14567678" y="5419118"/>
            <a:ext cx="2471070" cy="2976562"/>
          </a:xfrm>
        </p:spPr>
        <p:txBody>
          <a:bodyPr/>
          <a:lstStyle>
            <a:lvl1pPr marL="0" indent="0">
              <a:lnSpc>
                <a:spcPts val="2800"/>
              </a:lnSpc>
              <a:buNone/>
              <a:defRPr sz="2400" b="0" i="0">
                <a:latin typeface="+mn-lt"/>
              </a:defRPr>
            </a:lvl1pPr>
          </a:lstStyle>
          <a:p>
            <a:pPr lvl="0"/>
            <a:r>
              <a:rPr lang="de-DE"/>
              <a:t>Mastertextformat bearbeiten</a:t>
            </a:r>
          </a:p>
        </p:txBody>
      </p:sp>
      <p:sp>
        <p:nvSpPr>
          <p:cNvPr id="1049079" name="Medienplatzhalter 7"/>
          <p:cNvSpPr>
            <a:spLocks noGrp="1"/>
          </p:cNvSpPr>
          <p:nvPr>
            <p:ph type="media" sz="quarter" idx="15"/>
          </p:nvPr>
        </p:nvSpPr>
        <p:spPr>
          <a:xfrm>
            <a:off x="0" y="0"/>
            <a:ext cx="14289088" cy="9753600"/>
          </a:xfrm>
          <a:solidFill>
            <a:schemeClr val="tx1"/>
          </a:solidFill>
        </p:spPr>
        <p:txBody>
          <a:bodyPr/>
          <a:lstStyle>
            <a:lvl1pPr marL="0" indent="0">
              <a:buNone/>
              <a:defRPr b="0" i="0">
                <a:solidFill>
                  <a:schemeClr val="bg1"/>
                </a:solidFill>
                <a:latin typeface="+mn-lt"/>
              </a:defRPr>
            </a:lvl1pPr>
          </a:lstStyle>
          <a:p>
            <a:endParaRPr lang="de-D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ium ganzseitig">
    <p:spTree>
      <p:nvGrpSpPr>
        <p:cNvPr id="1" name=""/>
        <p:cNvGrpSpPr/>
        <p:nvPr/>
      </p:nvGrpSpPr>
      <p:grpSpPr>
        <a:xfrm>
          <a:off x="0" y="0"/>
          <a:ext cx="0" cy="0"/>
          <a:chOff x="0" y="0"/>
          <a:chExt cx="0" cy="0"/>
        </a:xfrm>
      </p:grpSpPr>
      <p:sp>
        <p:nvSpPr>
          <p:cNvPr id="1048974" name="Rechteck 1"/>
          <p:cNvSpPr/>
          <p:nvPr userDrawn="1"/>
        </p:nvSpPr>
        <p:spPr>
          <a:xfrm>
            <a:off x="-2" y="0"/>
            <a:ext cx="17340263" cy="9753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a:latin typeface="Nunito Sans" pitchFamily="2" charset="77"/>
            </a:endParaRPr>
          </a:p>
        </p:txBody>
      </p:sp>
      <p:sp>
        <p:nvSpPr>
          <p:cNvPr id="1048975" name="Medienplatzhalter 7"/>
          <p:cNvSpPr>
            <a:spLocks noGrp="1"/>
          </p:cNvSpPr>
          <p:nvPr>
            <p:ph type="media" sz="quarter" idx="15"/>
          </p:nvPr>
        </p:nvSpPr>
        <p:spPr>
          <a:xfrm>
            <a:off x="-1" y="0"/>
            <a:ext cx="17340263" cy="9753600"/>
          </a:xfrm>
          <a:solidFill>
            <a:schemeClr val="tx1"/>
          </a:solidFill>
        </p:spPr>
        <p:txBody>
          <a:bodyPr/>
          <a:lstStyle>
            <a:lvl1pPr marL="0" indent="0">
              <a:buNone/>
              <a:defRPr b="0" i="0">
                <a:solidFill>
                  <a:schemeClr val="bg1"/>
                </a:solidFill>
                <a:latin typeface="+mn-lt"/>
              </a:defRPr>
            </a:lvl1pPr>
          </a:lstStyle>
          <a:p>
            <a:endParaRPr lang="de-D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1048982" name="Titel 1"/>
          <p:cNvSpPr>
            <a:spLocks noGrp="1"/>
          </p:cNvSpPr>
          <p:nvPr>
            <p:ph type="title"/>
          </p:nvPr>
        </p:nvSpPr>
        <p:spPr/>
        <p:txBody>
          <a:bodyPr/>
          <a:lstStyle/>
          <a:p>
            <a:r>
              <a:rPr lang="de-DE"/>
              <a:t>Mastertitelformat bearbeiten</a:t>
            </a:r>
          </a:p>
        </p:txBody>
      </p:sp>
      <p:sp>
        <p:nvSpPr>
          <p:cNvPr id="1048983" name="Datumsplatzhalter 2"/>
          <p:cNvSpPr>
            <a:spLocks noGrp="1"/>
          </p:cNvSpPr>
          <p:nvPr>
            <p:ph type="dt" sz="half" idx="10"/>
          </p:nvPr>
        </p:nvSpPr>
        <p:spPr/>
        <p:txBody>
          <a:bodyPr/>
          <a:lstStyle>
            <a:lvl1pPr>
              <a:defRPr b="0" i="0">
                <a:latin typeface="+mn-lt"/>
              </a:defRPr>
            </a:lvl1pPr>
          </a:lstStyle>
          <a:p>
            <a:r>
              <a:rPr lang="de-AT"/>
              <a:t>30. März 2023</a:t>
            </a:r>
            <a:endParaRPr lang="de-DE"/>
          </a:p>
        </p:txBody>
      </p:sp>
      <p:sp>
        <p:nvSpPr>
          <p:cNvPr id="1048984" name="Fußzeilenplatzhalter 3"/>
          <p:cNvSpPr>
            <a:spLocks noGrp="1"/>
          </p:cNvSpPr>
          <p:nvPr>
            <p:ph type="ftr" sz="quarter" idx="11"/>
          </p:nvPr>
        </p:nvSpPr>
        <p:spPr/>
        <p:txBody>
          <a:bodyPr/>
          <a:lstStyle>
            <a:lvl1pPr>
              <a:defRPr b="0" i="0">
                <a:latin typeface="+mn-lt"/>
              </a:defRPr>
            </a:lvl1pPr>
          </a:lstStyle>
          <a:p>
            <a:r>
              <a:rPr lang="de-DE"/>
              <a:t>Hier steht der Titel der Präsentation </a:t>
            </a:r>
          </a:p>
        </p:txBody>
      </p:sp>
      <p:sp>
        <p:nvSpPr>
          <p:cNvPr id="1048985" name="Foliennummernplatzhalter 4"/>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1049053" name="Datumsplatzhalter 1"/>
          <p:cNvSpPr>
            <a:spLocks noGrp="1"/>
          </p:cNvSpPr>
          <p:nvPr>
            <p:ph type="dt" sz="half" idx="10"/>
          </p:nvPr>
        </p:nvSpPr>
        <p:spPr/>
        <p:txBody>
          <a:bodyPr/>
          <a:lstStyle>
            <a:lvl1pPr>
              <a:defRPr b="0" i="0">
                <a:latin typeface="+mn-lt"/>
              </a:defRPr>
            </a:lvl1pPr>
          </a:lstStyle>
          <a:p>
            <a:r>
              <a:rPr lang="de-AT"/>
              <a:t>30. März 2023</a:t>
            </a:r>
            <a:endParaRPr lang="de-DE"/>
          </a:p>
        </p:txBody>
      </p:sp>
      <p:sp>
        <p:nvSpPr>
          <p:cNvPr id="1049054" name="Fußzeilenplatzhalter 2"/>
          <p:cNvSpPr>
            <a:spLocks noGrp="1"/>
          </p:cNvSpPr>
          <p:nvPr>
            <p:ph type="ftr" sz="quarter" idx="11"/>
          </p:nvPr>
        </p:nvSpPr>
        <p:spPr/>
        <p:txBody>
          <a:bodyPr/>
          <a:lstStyle>
            <a:lvl1pPr>
              <a:defRPr b="0" i="0">
                <a:latin typeface="+mn-lt"/>
              </a:defRPr>
            </a:lvl1pPr>
          </a:lstStyle>
          <a:p>
            <a:r>
              <a:rPr lang="de-DE"/>
              <a:t>Hier steht der Titel der Präsentation </a:t>
            </a:r>
          </a:p>
        </p:txBody>
      </p:sp>
      <p:sp>
        <p:nvSpPr>
          <p:cNvPr id="1049055" name="Foliennummernplatzhalter 3"/>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1048643" name="Inhaltsplatzhalter 2"/>
          <p:cNvSpPr>
            <a:spLocks noGrp="1"/>
          </p:cNvSpPr>
          <p:nvPr>
            <p:ph sz="half" idx="1"/>
          </p:nvPr>
        </p:nvSpPr>
        <p:spPr>
          <a:xfrm>
            <a:off x="922866" y="2689199"/>
            <a:ext cx="6840000" cy="6192000"/>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644" name="Inhaltsplatzhalter 3"/>
          <p:cNvSpPr>
            <a:spLocks noGrp="1"/>
          </p:cNvSpPr>
          <p:nvPr>
            <p:ph sz="half" idx="2"/>
          </p:nvPr>
        </p:nvSpPr>
        <p:spPr>
          <a:xfrm>
            <a:off x="8168400" y="2692800"/>
            <a:ext cx="6840000" cy="6192000"/>
          </a:xfrm>
        </p:spPr>
        <p:txBody>
          <a:bodyPr anchor="t" anchorCtr="0"/>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645" name="Titel 7"/>
          <p:cNvSpPr>
            <a:spLocks noGrp="1"/>
          </p:cNvSpPr>
          <p:nvPr>
            <p:ph type="title"/>
          </p:nvPr>
        </p:nvSpPr>
        <p:spPr/>
        <p:txBody>
          <a:bodyPr/>
          <a:lstStyle/>
          <a:p>
            <a:r>
              <a:rPr lang="de-DE"/>
              <a:t>Mastertitelformat bearbeiten</a:t>
            </a:r>
          </a:p>
        </p:txBody>
      </p:sp>
      <p:sp>
        <p:nvSpPr>
          <p:cNvPr id="1048646" name="Datumsplatzhalter 8"/>
          <p:cNvSpPr>
            <a:spLocks noGrp="1"/>
          </p:cNvSpPr>
          <p:nvPr>
            <p:ph type="dt" sz="half" idx="10"/>
          </p:nvPr>
        </p:nvSpPr>
        <p:spPr/>
        <p:txBody>
          <a:bodyPr/>
          <a:lstStyle>
            <a:lvl1pPr>
              <a:defRPr b="0" i="0">
                <a:latin typeface="+mn-lt"/>
              </a:defRPr>
            </a:lvl1pPr>
          </a:lstStyle>
          <a:p>
            <a:fld id="{3AD33CAB-6828-4B4A-9061-2885AD320D0F}" type="datetime4">
              <a:rPr lang="de-AT" smtClean="0"/>
              <a:t>6. Mai 2025</a:t>
            </a:fld>
            <a:endParaRPr lang="de-DE"/>
          </a:p>
        </p:txBody>
      </p:sp>
      <p:sp>
        <p:nvSpPr>
          <p:cNvPr id="1048647" name="Fußzeilenplatzhalter 9"/>
          <p:cNvSpPr>
            <a:spLocks noGrp="1"/>
          </p:cNvSpPr>
          <p:nvPr>
            <p:ph type="ftr" sz="quarter" idx="11"/>
          </p:nvPr>
        </p:nvSpPr>
        <p:spPr>
          <a:xfrm>
            <a:off x="5743575" y="9040813"/>
            <a:ext cx="5853113" cy="519112"/>
          </a:xfrm>
          <a:prstGeom prst="rect">
            <a:avLst/>
          </a:prstGeom>
        </p:spPr>
        <p:txBody>
          <a:bodyPr/>
          <a:lstStyle>
            <a:lvl1pPr>
              <a:defRPr b="0" i="0">
                <a:latin typeface="+mn-lt"/>
              </a:defRPr>
            </a:lvl1pPr>
          </a:lstStyle>
          <a:p>
            <a:r>
              <a:rPr lang="de-DE"/>
              <a:t>Hier steht der Titel der Präsentation </a:t>
            </a:r>
          </a:p>
        </p:txBody>
      </p:sp>
      <p:sp>
        <p:nvSpPr>
          <p:cNvPr id="1048648" name="Foliennummernplatzhalter 10"/>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Titel, Subline und Inhalt geteilt">
    <p:spTree>
      <p:nvGrpSpPr>
        <p:cNvPr id="1" name=""/>
        <p:cNvGrpSpPr/>
        <p:nvPr/>
      </p:nvGrpSpPr>
      <p:grpSpPr>
        <a:xfrm>
          <a:off x="0" y="0"/>
          <a:ext cx="0" cy="0"/>
          <a:chOff x="0" y="0"/>
          <a:chExt cx="0" cy="0"/>
        </a:xfrm>
      </p:grpSpPr>
      <p:sp>
        <p:nvSpPr>
          <p:cNvPr id="1048925" name="Titel 1"/>
          <p:cNvSpPr>
            <a:spLocks noGrp="1"/>
          </p:cNvSpPr>
          <p:nvPr>
            <p:ph type="title"/>
          </p:nvPr>
        </p:nvSpPr>
        <p:spPr>
          <a:xfrm>
            <a:off x="921600" y="615600"/>
            <a:ext cx="11124000" cy="1885950"/>
          </a:xfrm>
        </p:spPr>
        <p:txBody>
          <a:bodyPr/>
          <a:lstStyle/>
          <a:p>
            <a:r>
              <a:rPr lang="de-DE"/>
              <a:t>Mastertitelformat bearbeiten</a:t>
            </a:r>
          </a:p>
        </p:txBody>
      </p:sp>
      <p:sp>
        <p:nvSpPr>
          <p:cNvPr id="1048926" name="Textplatzhalter 2"/>
          <p:cNvSpPr>
            <a:spLocks noGrp="1"/>
          </p:cNvSpPr>
          <p:nvPr>
            <p:ph type="body" idx="1"/>
          </p:nvPr>
        </p:nvSpPr>
        <p:spPr>
          <a:xfrm>
            <a:off x="922867"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8927" name="Inhaltsplatzhalter 3"/>
          <p:cNvSpPr>
            <a:spLocks noGrp="1"/>
          </p:cNvSpPr>
          <p:nvPr>
            <p:ph sz="half" idx="2"/>
          </p:nvPr>
        </p:nvSpPr>
        <p:spPr>
          <a:xfrm>
            <a:off x="921600" y="3730624"/>
            <a:ext cx="6840000" cy="5141913"/>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928" name="Textplatzhalter 4"/>
          <p:cNvSpPr>
            <a:spLocks noGrp="1"/>
          </p:cNvSpPr>
          <p:nvPr>
            <p:ph type="body" sz="quarter" idx="3"/>
          </p:nvPr>
        </p:nvSpPr>
        <p:spPr>
          <a:xfrm>
            <a:off x="8168400" y="2675467"/>
            <a:ext cx="6840000" cy="886883"/>
          </a:xfrm>
        </p:spPr>
        <p:txBody>
          <a:bodyPr anchor="t" anchorCtr="0">
            <a:noAutofit/>
          </a:bodyPr>
          <a:lstStyle>
            <a:lvl1pPr marL="0" indent="0">
              <a:buNone/>
              <a:defRPr sz="2800" b="0"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48929" name="Inhaltsplatzhalter 5"/>
          <p:cNvSpPr>
            <a:spLocks noGrp="1"/>
          </p:cNvSpPr>
          <p:nvPr>
            <p:ph sz="quarter" idx="4"/>
          </p:nvPr>
        </p:nvSpPr>
        <p:spPr>
          <a:xfrm>
            <a:off x="8168400" y="3730624"/>
            <a:ext cx="6840000" cy="5141914"/>
          </a:xfrm>
        </p:spPr>
        <p:txBody>
          <a:bodyPr/>
          <a:lstStyle>
            <a:lvl1pPr>
              <a:defRPr b="0" i="0">
                <a:latin typeface="+mn-lt"/>
              </a:defRPr>
            </a:lvl1pPr>
            <a:lvl2pPr>
              <a:defRPr b="0" i="0">
                <a:latin typeface="Nunito Sans" pitchFamily="2" charset="77"/>
              </a:defRPr>
            </a:lvl2pPr>
            <a:lvl3pPr>
              <a:defRPr b="0" i="0">
                <a:latin typeface="Nunito Sans" pitchFamily="2" charset="77"/>
              </a:defRPr>
            </a:lvl3pPr>
          </a:lstStyle>
          <a:p>
            <a:pPr lvl="0"/>
            <a:r>
              <a:rPr lang="de-DE"/>
              <a:t>Mastertextformat bearbeiten</a:t>
            </a:r>
          </a:p>
          <a:p>
            <a:pPr lvl="1"/>
            <a:r>
              <a:rPr lang="de-DE"/>
              <a:t>Zweite Ebene</a:t>
            </a:r>
          </a:p>
          <a:p>
            <a:pPr lvl="2"/>
            <a:r>
              <a:rPr lang="de-DE"/>
              <a:t>Dritte Ebene</a:t>
            </a:r>
          </a:p>
        </p:txBody>
      </p:sp>
      <p:sp>
        <p:nvSpPr>
          <p:cNvPr id="1048930" name="Datumsplatzhalter 6"/>
          <p:cNvSpPr>
            <a:spLocks noGrp="1"/>
          </p:cNvSpPr>
          <p:nvPr>
            <p:ph type="dt" sz="half" idx="10"/>
          </p:nvPr>
        </p:nvSpPr>
        <p:spPr/>
        <p:txBody>
          <a:bodyPr/>
          <a:lstStyle>
            <a:lvl1pPr>
              <a:defRPr b="0" i="0">
                <a:latin typeface="+mn-lt"/>
              </a:defRPr>
            </a:lvl1pPr>
          </a:lstStyle>
          <a:p>
            <a:fld id="{D2322F7A-5816-4F1C-A5F7-59F04E329B4E}" type="datetime4">
              <a:rPr lang="de-AT" smtClean="0"/>
              <a:t>6. Mai 2025</a:t>
            </a:fld>
            <a:endParaRPr lang="de-DE"/>
          </a:p>
        </p:txBody>
      </p:sp>
      <p:sp>
        <p:nvSpPr>
          <p:cNvPr id="1048931" name="Fußzeilenplatzhalter 7"/>
          <p:cNvSpPr>
            <a:spLocks noGrp="1"/>
          </p:cNvSpPr>
          <p:nvPr>
            <p:ph type="ftr" sz="quarter" idx="11"/>
          </p:nvPr>
        </p:nvSpPr>
        <p:spPr>
          <a:xfrm>
            <a:off x="5743575" y="9040813"/>
            <a:ext cx="5853113" cy="519112"/>
          </a:xfrm>
          <a:prstGeom prst="rect">
            <a:avLst/>
          </a:prstGeom>
        </p:spPr>
        <p:txBody>
          <a:bodyPr/>
          <a:lstStyle>
            <a:lvl1pPr>
              <a:defRPr b="0" i="0">
                <a:latin typeface="+mn-lt"/>
              </a:defRPr>
            </a:lvl1pPr>
          </a:lstStyle>
          <a:p>
            <a:r>
              <a:rPr lang="de-AT"/>
              <a:t>Hier steht der Titel der Präsentation </a:t>
            </a:r>
            <a:endParaRPr lang="de-DE"/>
          </a:p>
        </p:txBody>
      </p:sp>
      <p:sp>
        <p:nvSpPr>
          <p:cNvPr id="1048932" name="Foliennummernplatzhalter 8"/>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fzählung mit großem Bild; Querformat">
    <p:spTree>
      <p:nvGrpSpPr>
        <p:cNvPr id="1" name=""/>
        <p:cNvGrpSpPr/>
        <p:nvPr/>
      </p:nvGrpSpPr>
      <p:grpSpPr>
        <a:xfrm>
          <a:off x="0" y="0"/>
          <a:ext cx="0" cy="0"/>
          <a:chOff x="0" y="0"/>
          <a:chExt cx="0" cy="0"/>
        </a:xfrm>
      </p:grpSpPr>
      <p:sp>
        <p:nvSpPr>
          <p:cNvPr id="1048955" name="Titel 1"/>
          <p:cNvSpPr>
            <a:spLocks noGrp="1"/>
          </p:cNvSpPr>
          <p:nvPr>
            <p:ph type="title"/>
          </p:nvPr>
        </p:nvSpPr>
        <p:spPr>
          <a:xfrm>
            <a:off x="921600" y="615600"/>
            <a:ext cx="11124000" cy="1885950"/>
          </a:xfrm>
        </p:spPr>
        <p:txBody>
          <a:bodyPr/>
          <a:lstStyle/>
          <a:p>
            <a:r>
              <a:rPr lang="de-DE"/>
              <a:t>Mastertitelformat bearbeiten</a:t>
            </a:r>
          </a:p>
        </p:txBody>
      </p:sp>
      <p:sp>
        <p:nvSpPr>
          <p:cNvPr id="1048956" name="Inhaltsplatzhalter 3"/>
          <p:cNvSpPr>
            <a:spLocks noGrp="1"/>
          </p:cNvSpPr>
          <p:nvPr>
            <p:ph sz="half" idx="2"/>
          </p:nvPr>
        </p:nvSpPr>
        <p:spPr>
          <a:xfrm>
            <a:off x="921600" y="2689200"/>
            <a:ext cx="6840000" cy="6192000"/>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957" name="Datumsplatzhalter 6"/>
          <p:cNvSpPr>
            <a:spLocks noGrp="1"/>
          </p:cNvSpPr>
          <p:nvPr>
            <p:ph type="dt" sz="half" idx="10"/>
          </p:nvPr>
        </p:nvSpPr>
        <p:spPr/>
        <p:txBody>
          <a:bodyPr/>
          <a:lstStyle>
            <a:lvl1pPr>
              <a:defRPr b="0" i="0">
                <a:latin typeface="+mn-lt"/>
              </a:defRPr>
            </a:lvl1pPr>
          </a:lstStyle>
          <a:p>
            <a:fld id="{A48B8D11-0093-4D4C-867C-411B91E6B2C8}" type="datetime4">
              <a:rPr lang="de-AT" smtClean="0"/>
              <a:t>6. Mai 2025</a:t>
            </a:fld>
            <a:endParaRPr lang="de-DE"/>
          </a:p>
        </p:txBody>
      </p:sp>
      <p:sp>
        <p:nvSpPr>
          <p:cNvPr id="1048958" name="Fußzeilenplatzhalter 7"/>
          <p:cNvSpPr>
            <a:spLocks noGrp="1"/>
          </p:cNvSpPr>
          <p:nvPr>
            <p:ph type="ftr" sz="quarter" idx="11"/>
          </p:nvPr>
        </p:nvSpPr>
        <p:spPr>
          <a:xfrm>
            <a:off x="5743575" y="9040813"/>
            <a:ext cx="5853113" cy="519112"/>
          </a:xfrm>
          <a:prstGeom prst="rect">
            <a:avLst/>
          </a:prstGeom>
        </p:spPr>
        <p:txBody>
          <a:bodyPr/>
          <a:lstStyle>
            <a:lvl1pPr>
              <a:defRPr b="0" i="0">
                <a:latin typeface="+mn-lt"/>
              </a:defRPr>
            </a:lvl1pPr>
          </a:lstStyle>
          <a:p>
            <a:r>
              <a:rPr lang="de-DE"/>
              <a:t>Hier steht der Titel der Präsentation </a:t>
            </a:r>
          </a:p>
        </p:txBody>
      </p:sp>
      <p:sp>
        <p:nvSpPr>
          <p:cNvPr id="1048959" name="Foliennummernplatzhalter 8"/>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
        <p:nvSpPr>
          <p:cNvPr id="1048960" name="Bildplatzhalter 10"/>
          <p:cNvSpPr>
            <a:spLocks noGrp="1"/>
          </p:cNvSpPr>
          <p:nvPr>
            <p:ph type="pic" sz="quarter" idx="13"/>
          </p:nvPr>
        </p:nvSpPr>
        <p:spPr>
          <a:xfrm>
            <a:off x="8168400" y="2789238"/>
            <a:ext cx="8459075" cy="6083300"/>
          </a:xfrm>
        </p:spPr>
        <p:txBody>
          <a:bodyPr/>
          <a:lstStyle>
            <a:lvl1pPr>
              <a:buNone/>
              <a:defRPr b="0" i="0">
                <a:latin typeface="+mn-lt"/>
              </a:defRPr>
            </a:lvl1pPr>
          </a:lstStyle>
          <a:p>
            <a:endParaRPr lang="de-A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fzählung mit großem Bild; Hochformat">
    <p:spTree>
      <p:nvGrpSpPr>
        <p:cNvPr id="1" name=""/>
        <p:cNvGrpSpPr/>
        <p:nvPr/>
      </p:nvGrpSpPr>
      <p:grpSpPr>
        <a:xfrm>
          <a:off x="0" y="0"/>
          <a:ext cx="0" cy="0"/>
          <a:chOff x="0" y="0"/>
          <a:chExt cx="0" cy="0"/>
        </a:xfrm>
      </p:grpSpPr>
      <p:sp>
        <p:nvSpPr>
          <p:cNvPr id="1048866" name="Titel 1"/>
          <p:cNvSpPr>
            <a:spLocks noGrp="1"/>
          </p:cNvSpPr>
          <p:nvPr>
            <p:ph type="title"/>
          </p:nvPr>
        </p:nvSpPr>
        <p:spPr>
          <a:xfrm>
            <a:off x="921600" y="615600"/>
            <a:ext cx="11124000" cy="1885950"/>
          </a:xfrm>
        </p:spPr>
        <p:txBody>
          <a:bodyPr/>
          <a:lstStyle/>
          <a:p>
            <a:r>
              <a:rPr lang="de-DE"/>
              <a:t>Mastertitelformat bearbeiten</a:t>
            </a:r>
          </a:p>
        </p:txBody>
      </p:sp>
      <p:sp>
        <p:nvSpPr>
          <p:cNvPr id="1048867" name="Inhaltsplatzhalter 3"/>
          <p:cNvSpPr>
            <a:spLocks noGrp="1"/>
          </p:cNvSpPr>
          <p:nvPr>
            <p:ph sz="half" idx="2"/>
          </p:nvPr>
        </p:nvSpPr>
        <p:spPr>
          <a:xfrm>
            <a:off x="921600" y="2689200"/>
            <a:ext cx="6840000" cy="6192000"/>
          </a:xfrm>
        </p:spPr>
        <p:txBody>
          <a:bodyPr/>
          <a:lstStyle>
            <a:lvl1pPr>
              <a:defRPr b="0" i="0">
                <a:latin typeface="+mn-lt"/>
              </a:defRPr>
            </a:lvl1pPr>
            <a:lvl2pPr>
              <a:defRPr b="0" i="0">
                <a:latin typeface="+mn-lt"/>
              </a:defRPr>
            </a:lvl2pPr>
            <a:lvl3pPr>
              <a:defRPr b="0" i="0">
                <a:latin typeface="+mn-lt"/>
              </a:defRPr>
            </a:lvl3pPr>
          </a:lstStyle>
          <a:p>
            <a:pPr lvl="0"/>
            <a:r>
              <a:rPr lang="de-DE"/>
              <a:t>Mastertextformat bearbeiten</a:t>
            </a:r>
          </a:p>
          <a:p>
            <a:pPr lvl="1"/>
            <a:r>
              <a:rPr lang="de-DE"/>
              <a:t>Zweite Ebene</a:t>
            </a:r>
          </a:p>
          <a:p>
            <a:pPr lvl="2"/>
            <a:r>
              <a:rPr lang="de-DE"/>
              <a:t>Dritte Ebene</a:t>
            </a:r>
          </a:p>
        </p:txBody>
      </p:sp>
      <p:sp>
        <p:nvSpPr>
          <p:cNvPr id="1048868" name="Datumsplatzhalter 6"/>
          <p:cNvSpPr>
            <a:spLocks noGrp="1"/>
          </p:cNvSpPr>
          <p:nvPr>
            <p:ph type="dt" sz="half" idx="10"/>
          </p:nvPr>
        </p:nvSpPr>
        <p:spPr/>
        <p:txBody>
          <a:bodyPr/>
          <a:lstStyle>
            <a:lvl1pPr>
              <a:defRPr b="0" i="0">
                <a:latin typeface="+mn-lt"/>
              </a:defRPr>
            </a:lvl1pPr>
          </a:lstStyle>
          <a:p>
            <a:fld id="{72A71BDE-187A-49C1-B939-A344771D9B51}" type="datetime4">
              <a:rPr lang="de-AT" smtClean="0"/>
              <a:t>6. Mai 2025</a:t>
            </a:fld>
            <a:endParaRPr lang="de-DE"/>
          </a:p>
        </p:txBody>
      </p:sp>
      <p:sp>
        <p:nvSpPr>
          <p:cNvPr id="1048869" name="Fußzeilenplatzhalter 7"/>
          <p:cNvSpPr>
            <a:spLocks noGrp="1"/>
          </p:cNvSpPr>
          <p:nvPr>
            <p:ph type="ftr" sz="quarter" idx="11"/>
          </p:nvPr>
        </p:nvSpPr>
        <p:spPr>
          <a:xfrm>
            <a:off x="5743575" y="9040813"/>
            <a:ext cx="5853113" cy="519112"/>
          </a:xfrm>
          <a:prstGeom prst="rect">
            <a:avLst/>
          </a:prstGeom>
        </p:spPr>
        <p:txBody>
          <a:bodyPr/>
          <a:lstStyle>
            <a:lvl1pPr>
              <a:defRPr b="0" i="0">
                <a:latin typeface="+mn-lt"/>
              </a:defRPr>
            </a:lvl1pPr>
          </a:lstStyle>
          <a:p>
            <a:r>
              <a:rPr lang="de-DE"/>
              <a:t>Hier steht der Titel der Präsentation </a:t>
            </a:r>
          </a:p>
        </p:txBody>
      </p:sp>
      <p:sp>
        <p:nvSpPr>
          <p:cNvPr id="1048870" name="Foliennummernplatzhalter 8"/>
          <p:cNvSpPr>
            <a:spLocks noGrp="1"/>
          </p:cNvSpPr>
          <p:nvPr>
            <p:ph type="sldNum" sz="quarter" idx="12"/>
          </p:nvPr>
        </p:nvSpPr>
        <p:spPr/>
        <p:txBody>
          <a:bodyPr/>
          <a:lstStyle>
            <a:lvl1pPr>
              <a:defRPr b="0" i="0">
                <a:latin typeface="+mn-lt"/>
              </a:defRPr>
            </a:lvl1pPr>
          </a:lstStyle>
          <a:p>
            <a:fld id="{C8293DA4-3172-BF4E-AAD3-F8E76F90D071}" type="slidenum">
              <a:rPr lang="de-DE" smtClean="0"/>
              <a:t>‹#›</a:t>
            </a:fld>
            <a:endParaRPr lang="de-DE"/>
          </a:p>
        </p:txBody>
      </p:sp>
      <p:sp>
        <p:nvSpPr>
          <p:cNvPr id="1048871" name="Bildplatzhalter 10"/>
          <p:cNvSpPr>
            <a:spLocks noGrp="1"/>
          </p:cNvSpPr>
          <p:nvPr>
            <p:ph type="pic" sz="quarter" idx="13"/>
          </p:nvPr>
        </p:nvSpPr>
        <p:spPr>
          <a:xfrm>
            <a:off x="8147712" y="2789238"/>
            <a:ext cx="4799876" cy="6083300"/>
          </a:xfrm>
        </p:spPr>
        <p:txBody>
          <a:bodyPr/>
          <a:lstStyle>
            <a:lvl1pPr>
              <a:buNone/>
              <a:defRPr b="0" i="0">
                <a:latin typeface="+mn-lt"/>
              </a:defRPr>
            </a:lvl1pPr>
          </a:lstStyle>
          <a:p>
            <a:endParaRPr lang="de-A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theme" Target="../theme/theme1.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image" Target="../media/image1.emf" /></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 /><Relationship Id="rId7" Type="http://schemas.openxmlformats.org/officeDocument/2006/relationships/image" Target="../media/image1.emf" /><Relationship Id="rId2" Type="http://schemas.openxmlformats.org/officeDocument/2006/relationships/slideLayout" Target="../slideLayouts/slideLayout27.xml" /><Relationship Id="rId1" Type="http://schemas.openxmlformats.org/officeDocument/2006/relationships/slideLayout" Target="../slideLayouts/slideLayout26.xml" /><Relationship Id="rId6" Type="http://schemas.openxmlformats.org/officeDocument/2006/relationships/theme" Target="../theme/theme2.xml" /><Relationship Id="rId5" Type="http://schemas.openxmlformats.org/officeDocument/2006/relationships/slideLayout" Target="../slideLayouts/slideLayout30.xml" /><Relationship Id="rId4" Type="http://schemas.openxmlformats.org/officeDocument/2006/relationships/slideLayout" Target="../slideLayouts/slideLayout29.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 /><Relationship Id="rId13" Type="http://schemas.openxmlformats.org/officeDocument/2006/relationships/slideLayout" Target="../slideLayouts/slideLayout43.xml" /><Relationship Id="rId18" Type="http://schemas.openxmlformats.org/officeDocument/2006/relationships/slideLayout" Target="../slideLayouts/slideLayout48.xml" /><Relationship Id="rId26" Type="http://schemas.openxmlformats.org/officeDocument/2006/relationships/slideLayout" Target="../slideLayouts/slideLayout56.xml" /><Relationship Id="rId3" Type="http://schemas.openxmlformats.org/officeDocument/2006/relationships/slideLayout" Target="../slideLayouts/slideLayout33.xml" /><Relationship Id="rId21" Type="http://schemas.openxmlformats.org/officeDocument/2006/relationships/slideLayout" Target="../slideLayouts/slideLayout51.xml" /><Relationship Id="rId7" Type="http://schemas.openxmlformats.org/officeDocument/2006/relationships/slideLayout" Target="../slideLayouts/slideLayout37.xml" /><Relationship Id="rId12" Type="http://schemas.openxmlformats.org/officeDocument/2006/relationships/slideLayout" Target="../slideLayouts/slideLayout42.xml" /><Relationship Id="rId17" Type="http://schemas.openxmlformats.org/officeDocument/2006/relationships/slideLayout" Target="../slideLayouts/slideLayout47.xml" /><Relationship Id="rId25" Type="http://schemas.openxmlformats.org/officeDocument/2006/relationships/slideLayout" Target="../slideLayouts/slideLayout55.xml" /><Relationship Id="rId2" Type="http://schemas.openxmlformats.org/officeDocument/2006/relationships/slideLayout" Target="../slideLayouts/slideLayout32.xml" /><Relationship Id="rId16" Type="http://schemas.openxmlformats.org/officeDocument/2006/relationships/slideLayout" Target="../slideLayouts/slideLayout46.xml" /><Relationship Id="rId20" Type="http://schemas.openxmlformats.org/officeDocument/2006/relationships/slideLayout" Target="../slideLayouts/slideLayout50.xml" /><Relationship Id="rId1" Type="http://schemas.openxmlformats.org/officeDocument/2006/relationships/slideLayout" Target="../slideLayouts/slideLayout31.xml" /><Relationship Id="rId6" Type="http://schemas.openxmlformats.org/officeDocument/2006/relationships/slideLayout" Target="../slideLayouts/slideLayout36.xml" /><Relationship Id="rId11" Type="http://schemas.openxmlformats.org/officeDocument/2006/relationships/slideLayout" Target="../slideLayouts/slideLayout41.xml" /><Relationship Id="rId24" Type="http://schemas.openxmlformats.org/officeDocument/2006/relationships/slideLayout" Target="../slideLayouts/slideLayout54.xml" /><Relationship Id="rId5" Type="http://schemas.openxmlformats.org/officeDocument/2006/relationships/slideLayout" Target="../slideLayouts/slideLayout35.xml" /><Relationship Id="rId15" Type="http://schemas.openxmlformats.org/officeDocument/2006/relationships/slideLayout" Target="../slideLayouts/slideLayout45.xml" /><Relationship Id="rId23" Type="http://schemas.openxmlformats.org/officeDocument/2006/relationships/slideLayout" Target="../slideLayouts/slideLayout53.xml" /><Relationship Id="rId28" Type="http://schemas.openxmlformats.org/officeDocument/2006/relationships/image" Target="../media/image1.emf" /><Relationship Id="rId10" Type="http://schemas.openxmlformats.org/officeDocument/2006/relationships/slideLayout" Target="../slideLayouts/slideLayout40.xml" /><Relationship Id="rId19" Type="http://schemas.openxmlformats.org/officeDocument/2006/relationships/slideLayout" Target="../slideLayouts/slideLayout49.xml" /><Relationship Id="rId4" Type="http://schemas.openxmlformats.org/officeDocument/2006/relationships/slideLayout" Target="../slideLayouts/slideLayout34.xml" /><Relationship Id="rId9" Type="http://schemas.openxmlformats.org/officeDocument/2006/relationships/slideLayout" Target="../slideLayouts/slideLayout39.xml" /><Relationship Id="rId14" Type="http://schemas.openxmlformats.org/officeDocument/2006/relationships/slideLayout" Target="../slideLayouts/slideLayout44.xml" /><Relationship Id="rId22" Type="http://schemas.openxmlformats.org/officeDocument/2006/relationships/slideLayout" Target="../slideLayouts/slideLayout52.xml" /><Relationship Id="rId27" Type="http://schemas.openxmlformats.org/officeDocument/2006/relationships/theme" Target="../theme/theme3.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48576" name="Titelplatzhalter 1"/>
          <p:cNvSpPr>
            <a:spLocks noGrp="1"/>
          </p:cNvSpPr>
          <p:nvPr>
            <p:ph type="title"/>
          </p:nvPr>
        </p:nvSpPr>
        <p:spPr>
          <a:xfrm>
            <a:off x="922867" y="614932"/>
            <a:ext cx="11391554" cy="1885950"/>
          </a:xfrm>
          <a:prstGeom prst="rect">
            <a:avLst/>
          </a:prstGeom>
        </p:spPr>
        <p:txBody>
          <a:bodyPr vert="horz" lIns="91440" tIns="45720" rIns="91440" bIns="45720" rtlCol="0" anchor="t" anchorCtr="0">
            <a:normAutofit/>
          </a:bodyPr>
          <a:lstStyle/>
          <a:p>
            <a:r>
              <a:rPr lang="de-DE"/>
              <a:t>Mastertitelformat </a:t>
            </a:r>
            <a:br>
              <a:rPr lang="de-DE"/>
            </a:br>
            <a:r>
              <a:rPr lang="de-DE"/>
              <a:t>bearbeiten</a:t>
            </a:r>
          </a:p>
        </p:txBody>
      </p:sp>
      <p:sp>
        <p:nvSpPr>
          <p:cNvPr id="1048577" name="Textplatzhalter 2"/>
          <p:cNvSpPr>
            <a:spLocks noGrp="1"/>
          </p:cNvSpPr>
          <p:nvPr>
            <p:ph type="body" idx="1"/>
          </p:nvPr>
        </p:nvSpPr>
        <p:spPr>
          <a:xfrm>
            <a:off x="922867" y="2689199"/>
            <a:ext cx="14080990" cy="61920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048578" name="Datumsplatzhalter 3"/>
          <p:cNvSpPr>
            <a:spLocks noGrp="1"/>
          </p:cNvSpPr>
          <p:nvPr>
            <p:ph type="dt" sz="half" idx="2"/>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17C4ACD8-9CD6-44F0-BFF9-1F02FDF9A0A2}" type="datetime4">
              <a:rPr lang="de-AT" smtClean="0"/>
              <a:t>6. Mai 2025</a:t>
            </a:fld>
            <a:endParaRPr lang="de-DE"/>
          </a:p>
        </p:txBody>
      </p:sp>
      <p:sp>
        <p:nvSpPr>
          <p:cNvPr id="1048579"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pic>
        <p:nvPicPr>
          <p:cNvPr id="2097152" name="Grafik 6"/>
          <p:cNvPicPr>
            <a:picLocks noChangeAspect="1"/>
          </p:cNvPicPr>
          <p:nvPr userDrawn="1"/>
        </p:nvPicPr>
        <p:blipFill rotWithShape="1">
          <a:blip r:embed="rId27" cstate="email"/>
          <a:srcRect l="62592" t="10895" r="6669" b="10241"/>
          <a:stretch>
            <a:fillRect/>
          </a:stretch>
        </p:blipFill>
        <p:spPr>
          <a:xfrm>
            <a:off x="15003856" y="668719"/>
            <a:ext cx="1633265" cy="13968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Lst>
  <p:hf hdr="0" ftr="0"/>
  <p:txStyles>
    <p:titleStyle>
      <a:lvl1pPr algn="l" defTabSz="914400" rtl="0" eaLnBrk="1" latinLnBrk="0" hangingPunct="1">
        <a:lnSpc>
          <a:spcPts val="5800"/>
        </a:lnSpc>
        <a:spcBef>
          <a:spcPct val="0"/>
        </a:spcBef>
        <a:buNone/>
        <a:defRPr sz="4800" b="1" i="0" kern="1200" cap="none" baseline="0">
          <a:solidFill>
            <a:schemeClr val="tx1"/>
          </a:solidFill>
          <a:latin typeface="+mj-lt"/>
          <a:ea typeface="Verdana" panose="020B0604030504040204" pitchFamily="34" charset="0"/>
          <a:cs typeface="Verdana" panose="020B0604030504040204" pitchFamily="34" charset="0"/>
        </a:defRPr>
      </a:lvl1pPr>
    </p:titleStyle>
    <p:bodyStyle>
      <a:lvl1pPr marL="449263" indent="-449263" algn="l" defTabSz="914400" rtl="0" eaLnBrk="1" latinLnBrk="0" hangingPunct="1">
        <a:lnSpc>
          <a:spcPts val="3200"/>
        </a:lnSpc>
        <a:spcBef>
          <a:spcPts val="0"/>
        </a:spcBef>
        <a:spcAft>
          <a:spcPts val="600"/>
        </a:spcAft>
        <a:buClr>
          <a:srgbClr val="FFD400"/>
        </a:buClr>
        <a:buSzPct val="170000"/>
        <a:buFont typeface="Courier New" panose="02070309020205020404" pitchFamily="49" charset="0"/>
        <a:buChar char="o"/>
        <a:defRPr sz="2800" b="0" i="0" kern="1200" baseline="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baseline="0">
          <a:solidFill>
            <a:schemeClr val="tx1"/>
          </a:solidFill>
          <a:latin typeface="+mn-lt"/>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Clr>
          <a:schemeClr val="tx1"/>
        </a:buClr>
        <a:buSzPct val="130000"/>
        <a:buFont typeface="Symbol" pitchFamily="2" charset="2"/>
        <a:buChar char="-"/>
        <a:defRPr sz="2800" b="0" i="0" kern="1200" baseline="0">
          <a:solidFill>
            <a:schemeClr val="tx1"/>
          </a:solidFill>
          <a:latin typeface="Nunito Sans" pitchFamily="2" charset="77"/>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D400"/>
        </a:buClr>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48830" name="Titelplatzhalter 1"/>
          <p:cNvSpPr>
            <a:spLocks noGrp="1"/>
          </p:cNvSpPr>
          <p:nvPr>
            <p:ph type="title"/>
          </p:nvPr>
        </p:nvSpPr>
        <p:spPr>
          <a:xfrm>
            <a:off x="922867" y="614932"/>
            <a:ext cx="11391554" cy="1885950"/>
          </a:xfrm>
          <a:prstGeom prst="rect">
            <a:avLst/>
          </a:prstGeom>
        </p:spPr>
        <p:txBody>
          <a:bodyPr vert="horz" lIns="91440" tIns="45720" rIns="91440" bIns="45720" rtlCol="0" anchor="t" anchorCtr="0">
            <a:normAutofit/>
          </a:bodyPr>
          <a:lstStyle/>
          <a:p>
            <a:r>
              <a:rPr lang="de-DE"/>
              <a:t>Mastertitelformat </a:t>
            </a:r>
            <a:br>
              <a:rPr lang="de-DE"/>
            </a:br>
            <a:r>
              <a:rPr lang="de-DE"/>
              <a:t>bearbeiten</a:t>
            </a:r>
          </a:p>
        </p:txBody>
      </p:sp>
      <p:sp>
        <p:nvSpPr>
          <p:cNvPr id="1048831" name="Textplatzhalter 2"/>
          <p:cNvSpPr>
            <a:spLocks noGrp="1"/>
          </p:cNvSpPr>
          <p:nvPr>
            <p:ph type="body" idx="1"/>
          </p:nvPr>
        </p:nvSpPr>
        <p:spPr>
          <a:xfrm>
            <a:off x="922867" y="2689199"/>
            <a:ext cx="14080990" cy="61920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p:txBody>
      </p:sp>
      <p:sp>
        <p:nvSpPr>
          <p:cNvPr id="1048832" name="Datumsplatzhalter 3"/>
          <p:cNvSpPr>
            <a:spLocks noGrp="1"/>
          </p:cNvSpPr>
          <p:nvPr>
            <p:ph type="dt" sz="half" idx="2"/>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fld id="{E0F2701A-EC6E-4793-89D4-F88AC73F2586}" type="datetime4">
              <a:rPr lang="de-AT" smtClean="0"/>
              <a:t>6. Mai 2025</a:t>
            </a:fld>
            <a:endParaRPr lang="de-DE"/>
          </a:p>
        </p:txBody>
      </p:sp>
      <p:sp>
        <p:nvSpPr>
          <p:cNvPr id="1048833"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8834"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pic>
        <p:nvPicPr>
          <p:cNvPr id="2097199" name="Grafik 6"/>
          <p:cNvPicPr>
            <a:picLocks noChangeAspect="1"/>
          </p:cNvPicPr>
          <p:nvPr userDrawn="1"/>
        </p:nvPicPr>
        <p:blipFill rotWithShape="1">
          <a:blip r:embed="rId7" cstate="email"/>
          <a:srcRect l="62592" t="10895" r="6669" b="10241"/>
          <a:stretch>
            <a:fillRect/>
          </a:stretch>
        </p:blipFill>
        <p:spPr>
          <a:xfrm>
            <a:off x="15003856" y="668719"/>
            <a:ext cx="1633265" cy="1396800"/>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hf hdr="0" ftr="0"/>
  <p:txStyles>
    <p:titleStyle>
      <a:lvl1pPr algn="l" defTabSz="914400" rtl="0" eaLnBrk="1" latinLnBrk="0" hangingPunct="1">
        <a:lnSpc>
          <a:spcPts val="5800"/>
        </a:lnSpc>
        <a:spcBef>
          <a:spcPct val="0"/>
        </a:spcBef>
        <a:buNone/>
        <a:defRPr sz="4800" b="1" i="0" kern="1200" cap="none" baseline="0">
          <a:solidFill>
            <a:schemeClr val="tx1"/>
          </a:solidFill>
          <a:latin typeface="+mj-lt"/>
          <a:ea typeface="Verdana" panose="020B0604030504040204" pitchFamily="34" charset="0"/>
          <a:cs typeface="Verdana" panose="020B0604030504040204" pitchFamily="34" charset="0"/>
        </a:defRPr>
      </a:lvl1pPr>
    </p:titleStyle>
    <p:bodyStyle>
      <a:lvl1pPr marL="449263" indent="-449263" algn="l" defTabSz="914400" rtl="0" eaLnBrk="1" latinLnBrk="0" hangingPunct="1">
        <a:lnSpc>
          <a:spcPts val="3200"/>
        </a:lnSpc>
        <a:spcBef>
          <a:spcPts val="0"/>
        </a:spcBef>
        <a:spcAft>
          <a:spcPts val="600"/>
        </a:spcAft>
        <a:buFont typeface="Arial" panose="020B0604020202020204" pitchFamily="34" charset="0"/>
        <a:buChar char="•"/>
        <a:defRPr sz="2800" b="0" i="0" kern="120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a:solidFill>
            <a:schemeClr val="tx1"/>
          </a:solidFill>
          <a:latin typeface="+mn-lt"/>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Font typeface="Arial" panose="020B0604020202020204" pitchFamily="34" charset="0"/>
        <a:buChar char="•"/>
        <a:defRPr sz="2800" b="0" i="0" kern="1200">
          <a:solidFill>
            <a:schemeClr val="tx1"/>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48598" name="Titelplatzhalter 1"/>
          <p:cNvSpPr>
            <a:spLocks noGrp="1"/>
          </p:cNvSpPr>
          <p:nvPr>
            <p:ph type="title"/>
          </p:nvPr>
        </p:nvSpPr>
        <p:spPr>
          <a:xfrm>
            <a:off x="922867" y="614932"/>
            <a:ext cx="11391554" cy="1885950"/>
          </a:xfrm>
          <a:prstGeom prst="rect">
            <a:avLst/>
          </a:prstGeom>
        </p:spPr>
        <p:txBody>
          <a:bodyPr vert="horz" lIns="91440" tIns="45720" rIns="91440" bIns="45720" rtlCol="0" anchor="t" anchorCtr="0">
            <a:normAutofit/>
          </a:bodyPr>
          <a:lstStyle/>
          <a:p>
            <a:r>
              <a:rPr lang="de-DE"/>
              <a:t>Mastertitelformat </a:t>
            </a:r>
            <a:br>
              <a:rPr lang="de-DE"/>
            </a:br>
            <a:r>
              <a:rPr lang="de-DE"/>
              <a:t>bearbeiten</a:t>
            </a:r>
          </a:p>
        </p:txBody>
      </p:sp>
      <p:sp>
        <p:nvSpPr>
          <p:cNvPr id="1048599" name="Textplatzhalter 2"/>
          <p:cNvSpPr>
            <a:spLocks noGrp="1"/>
          </p:cNvSpPr>
          <p:nvPr>
            <p:ph type="body" idx="1"/>
          </p:nvPr>
        </p:nvSpPr>
        <p:spPr>
          <a:xfrm>
            <a:off x="922867" y="2689199"/>
            <a:ext cx="14080990" cy="61920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048600" name="Datumsplatzhalter 3"/>
          <p:cNvSpPr>
            <a:spLocks noGrp="1"/>
          </p:cNvSpPr>
          <p:nvPr>
            <p:ph type="dt" sz="half" idx="2"/>
          </p:nvPr>
        </p:nvSpPr>
        <p:spPr>
          <a:xfrm>
            <a:off x="922867" y="9040813"/>
            <a:ext cx="1762462" cy="519112"/>
          </a:xfrm>
          <a:prstGeom prst="rect">
            <a:avLst/>
          </a:prstGeom>
        </p:spPr>
        <p:txBody>
          <a:bodyPr vert="horz" lIns="91440" tIns="45720" rIns="91440" bIns="45720" rtlCol="0" anchor="ctr"/>
          <a:lstStyle>
            <a:lvl1pPr algn="l">
              <a:defRPr sz="1200" b="0" i="0">
                <a:solidFill>
                  <a:schemeClr val="tx1">
                    <a:tint val="75000"/>
                  </a:schemeClr>
                </a:solidFill>
                <a:latin typeface="+mn-lt"/>
                <a:cs typeface="Times New Roman" panose="02020603050405020304" pitchFamily="18" charset="0"/>
              </a:defRPr>
            </a:lvl1pPr>
          </a:lstStyle>
          <a:p>
            <a:r>
              <a:rPr lang="de-AT"/>
              <a:t>30. März 2023</a:t>
            </a:r>
            <a:endParaRPr lang="de-DE"/>
          </a:p>
        </p:txBody>
      </p:sp>
      <p:sp>
        <p:nvSpPr>
          <p:cNvPr id="1048601" name="Fußzeilenplatzhalter 4"/>
          <p:cNvSpPr>
            <a:spLocks noGrp="1"/>
          </p:cNvSpPr>
          <p:nvPr>
            <p:ph type="ftr" sz="quarter" idx="3"/>
          </p:nvPr>
        </p:nvSpPr>
        <p:spPr>
          <a:xfrm>
            <a:off x="5743575" y="9040813"/>
            <a:ext cx="5853113" cy="519112"/>
          </a:xfrm>
          <a:prstGeom prst="rect">
            <a:avLst/>
          </a:prstGeom>
        </p:spPr>
        <p:txBody>
          <a:bodyPr vert="horz" lIns="91440" tIns="45720" rIns="91440" bIns="45720" rtlCol="0" anchor="ctr"/>
          <a:lstStyle>
            <a:lvl1pPr algn="ctr">
              <a:defRPr sz="1200" b="0" i="0">
                <a:solidFill>
                  <a:schemeClr val="tx1">
                    <a:tint val="75000"/>
                  </a:schemeClr>
                </a:solidFill>
                <a:latin typeface="+mn-lt"/>
                <a:cs typeface="Times New Roman" panose="02020603050405020304" pitchFamily="18" charset="0"/>
              </a:defRPr>
            </a:lvl1pPr>
          </a:lstStyle>
          <a:p>
            <a:r>
              <a:rPr lang="de-DE"/>
              <a:t>Hier steht der Titel der Präsentation </a:t>
            </a:r>
          </a:p>
        </p:txBody>
      </p:sp>
      <p:sp>
        <p:nvSpPr>
          <p:cNvPr id="1048602" name="Foliennummernplatzhalter 5"/>
          <p:cNvSpPr>
            <a:spLocks noGrp="1"/>
          </p:cNvSpPr>
          <p:nvPr>
            <p:ph type="sldNum" sz="quarter" idx="4"/>
          </p:nvPr>
        </p:nvSpPr>
        <p:spPr>
          <a:xfrm>
            <a:off x="13879240" y="9040813"/>
            <a:ext cx="2757881" cy="519112"/>
          </a:xfrm>
          <a:prstGeom prst="rect">
            <a:avLst/>
          </a:prstGeom>
        </p:spPr>
        <p:txBody>
          <a:bodyPr vert="horz" lIns="91440" tIns="45720" rIns="91440" bIns="45720" rtlCol="0" anchor="ctr"/>
          <a:lstStyle>
            <a:lvl1pPr algn="r">
              <a:defRPr sz="1200" b="0" i="0">
                <a:solidFill>
                  <a:schemeClr val="tx1">
                    <a:tint val="75000"/>
                  </a:schemeClr>
                </a:solidFill>
                <a:latin typeface="+mn-lt"/>
                <a:cs typeface="Times New Roman" panose="02020603050405020304" pitchFamily="18" charset="0"/>
              </a:defRPr>
            </a:lvl1pPr>
          </a:lstStyle>
          <a:p>
            <a:fld id="{C8293DA4-3172-BF4E-AAD3-F8E76F90D071}" type="slidenum">
              <a:rPr lang="de-DE" smtClean="0"/>
              <a:t>‹#›</a:t>
            </a:fld>
            <a:endParaRPr lang="de-DE"/>
          </a:p>
        </p:txBody>
      </p:sp>
      <p:pic>
        <p:nvPicPr>
          <p:cNvPr id="2097156" name="Grafik 6"/>
          <p:cNvPicPr>
            <a:picLocks noChangeAspect="1"/>
          </p:cNvPicPr>
          <p:nvPr userDrawn="1"/>
        </p:nvPicPr>
        <p:blipFill rotWithShape="1">
          <a:blip r:embed="rId28" cstate="email"/>
          <a:srcRect l="62592" t="10895" r="6669" b="10241"/>
          <a:stretch>
            <a:fillRect/>
          </a:stretch>
        </p:blipFill>
        <p:spPr>
          <a:xfrm>
            <a:off x="15003856" y="668719"/>
            <a:ext cx="1633265" cy="1396800"/>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Lst>
  <p:hf hdr="0" ftr="0"/>
  <p:txStyles>
    <p:titleStyle>
      <a:lvl1pPr algn="l" defTabSz="914400" rtl="0" eaLnBrk="1" latinLnBrk="0" hangingPunct="1">
        <a:lnSpc>
          <a:spcPts val="5800"/>
        </a:lnSpc>
        <a:spcBef>
          <a:spcPct val="0"/>
        </a:spcBef>
        <a:buNone/>
        <a:defRPr sz="4800" b="1" i="0" kern="1200" cap="none" baseline="0">
          <a:solidFill>
            <a:schemeClr val="tx1"/>
          </a:solidFill>
          <a:latin typeface="+mj-lt"/>
          <a:ea typeface="Verdana" panose="020B0604030504040204" pitchFamily="34" charset="0"/>
          <a:cs typeface="Verdana" panose="020B0604030504040204" pitchFamily="34" charset="0"/>
        </a:defRPr>
      </a:lvl1pPr>
    </p:titleStyle>
    <p:bodyStyle>
      <a:lvl1pPr marL="449263" indent="-449263" algn="l" defTabSz="914400" rtl="0" eaLnBrk="1" latinLnBrk="0" hangingPunct="1">
        <a:lnSpc>
          <a:spcPts val="3200"/>
        </a:lnSpc>
        <a:spcBef>
          <a:spcPts val="0"/>
        </a:spcBef>
        <a:spcAft>
          <a:spcPts val="600"/>
        </a:spcAft>
        <a:buClr>
          <a:srgbClr val="FFD400"/>
        </a:buClr>
        <a:buSzPct val="170000"/>
        <a:buFont typeface="Courier New" panose="02070309020205020404" pitchFamily="49" charset="0"/>
        <a:buChar char="o"/>
        <a:defRPr sz="2800" b="0" i="0" kern="1200" baseline="0">
          <a:solidFill>
            <a:schemeClr val="tx1"/>
          </a:solidFill>
          <a:latin typeface="+mn-lt"/>
          <a:ea typeface="+mn-ea"/>
          <a:cs typeface="Times New Roman" panose="02020603050405020304" pitchFamily="18" charset="0"/>
        </a:defRPr>
      </a:lvl1pPr>
      <a:lvl2pPr marL="896938" indent="-439738" algn="l" defTabSz="914400" rtl="0" eaLnBrk="1" latinLnBrk="0" hangingPunct="1">
        <a:lnSpc>
          <a:spcPts val="3200"/>
        </a:lnSpc>
        <a:spcBef>
          <a:spcPts val="0"/>
        </a:spcBef>
        <a:spcAft>
          <a:spcPts val="600"/>
        </a:spcAft>
        <a:buFont typeface="Arial" panose="020B0604020202020204" pitchFamily="34" charset="0"/>
        <a:buChar char="•"/>
        <a:defRPr sz="2800" b="0" i="0" kern="1200" baseline="0">
          <a:solidFill>
            <a:schemeClr val="tx1"/>
          </a:solidFill>
          <a:latin typeface="+mn-lt"/>
          <a:ea typeface="+mn-ea"/>
          <a:cs typeface="Times New Roman" panose="02020603050405020304" pitchFamily="18" charset="0"/>
        </a:defRPr>
      </a:lvl2pPr>
      <a:lvl3pPr marL="1346200" indent="-431800" algn="l" defTabSz="914400" rtl="0" eaLnBrk="1" latinLnBrk="0" hangingPunct="1">
        <a:lnSpc>
          <a:spcPts val="3200"/>
        </a:lnSpc>
        <a:spcBef>
          <a:spcPts val="0"/>
        </a:spcBef>
        <a:spcAft>
          <a:spcPts val="600"/>
        </a:spcAft>
        <a:buClr>
          <a:schemeClr val="tx1"/>
        </a:buClr>
        <a:buSzPct val="130000"/>
        <a:buFont typeface="Symbol" pitchFamily="2" charset="2"/>
        <a:buChar char="-"/>
        <a:defRPr sz="2800" b="0" i="0" kern="1200" baseline="0">
          <a:solidFill>
            <a:schemeClr val="tx1"/>
          </a:solidFill>
          <a:latin typeface="Nunito Sans" pitchFamily="2" charset="77"/>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FFD400"/>
        </a:buClr>
        <a:buFont typeface="Arial" panose="020B0604020202020204" pitchFamily="34" charset="0"/>
        <a:buChar char="•"/>
        <a:defRPr sz="1800" b="0" i="0" kern="1200" baseline="0">
          <a:solidFill>
            <a:schemeClr val="tx1"/>
          </a:solidFill>
          <a:latin typeface="Nunito Sans" pitchFamily="2" charset="77"/>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unito Sans"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 /></Relationships>
</file>

<file path=ppt/slides/_rels/slide11.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hyperlink" Target="https://twitter.com/thatroblennon/status/1615104249192488980?lang=en" TargetMode="External" /><Relationship Id="rId1" Type="http://schemas.openxmlformats.org/officeDocument/2006/relationships/slideLayout" Target="../slideLayouts/slideLayout4.xml" /></Relationships>
</file>

<file path=ppt/slides/_rels/slide12.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6.xml" /></Relationships>
</file>

<file path=ppt/slides/_rels/slide13.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hyperlink" Target="https://www.iesalc.unesco.org/wp-content/uploads/2023/04/ChatGPT-and-Artificial-Intelligence-in-higher-education-Quick-Start-guide_EN_FINAL.pdf" TargetMode="External" /><Relationship Id="rId1" Type="http://schemas.openxmlformats.org/officeDocument/2006/relationships/slideLayout" Target="../slideLayouts/slideLayout34.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 /></Relationships>
</file>

<file path=ppt/slides/_rels/slide15.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34.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 /></Relationships>
</file>

<file path=ppt/slides/_rels/slide17.xml.rels><?xml version="1.0" encoding="UTF-8" standalone="yes"?>
<Relationships xmlns="http://schemas.openxmlformats.org/package/2006/relationships"><Relationship Id="rId3" Type="http://schemas.openxmlformats.org/officeDocument/2006/relationships/hyperlink" Target="https://www.anthropic.com/product" TargetMode="External" /><Relationship Id="rId7" Type="http://schemas.openxmlformats.org/officeDocument/2006/relationships/hyperlink" Target="https://open-assistant.io/" TargetMode="External" /><Relationship Id="rId2" Type="http://schemas.openxmlformats.org/officeDocument/2006/relationships/hyperlink" Target="https://chat.openai.com/" TargetMode="External" /><Relationship Id="rId1" Type="http://schemas.openxmlformats.org/officeDocument/2006/relationships/slideLayout" Target="../slideLayouts/slideLayout34.xml" /><Relationship Id="rId6" Type="http://schemas.openxmlformats.org/officeDocument/2006/relationships/hyperlink" Target="https://huggingface.co/spaces/togethercomputer/OpenChatKit" TargetMode="External" /><Relationship Id="rId5" Type="http://schemas.openxmlformats.org/officeDocument/2006/relationships/hyperlink" Target="https://www.aleph-alpha.com/" TargetMode="External" /><Relationship Id="rId4" Type="http://schemas.openxmlformats.org/officeDocument/2006/relationships/hyperlink" Target="https://bard.google.com/" TargetMode="External" /></Relationships>
</file>

<file path=ppt/slides/_rels/slide18.xml.rels><?xml version="1.0" encoding="UTF-8" standalone="yes"?>
<Relationships xmlns="http://schemas.openxmlformats.org/package/2006/relationships"><Relationship Id="rId8" Type="http://schemas.openxmlformats.org/officeDocument/2006/relationships/hyperlink" Target="https://elicit.org/" TargetMode="External" /><Relationship Id="rId13" Type="http://schemas.openxmlformats.org/officeDocument/2006/relationships/hyperlink" Target="https://opinionate.io/" TargetMode="External" /><Relationship Id="rId3" Type="http://schemas.openxmlformats.org/officeDocument/2006/relationships/hyperlink" Target="https://www.bing.com/" TargetMode="External" /><Relationship Id="rId7" Type="http://schemas.openxmlformats.org/officeDocument/2006/relationships/hyperlink" Target="https://www.consensus.app/" TargetMode="External" /><Relationship Id="rId12" Type="http://schemas.openxmlformats.org/officeDocument/2006/relationships/hyperlink" Target="https://question-aid.com/" TargetMode="External" /><Relationship Id="rId2" Type="http://schemas.openxmlformats.org/officeDocument/2006/relationships/notesSlide" Target="../notesSlides/notesSlide2.xml" /><Relationship Id="rId1" Type="http://schemas.openxmlformats.org/officeDocument/2006/relationships/slideLayout" Target="../slideLayouts/slideLayout34.xml" /><Relationship Id="rId6" Type="http://schemas.openxmlformats.org/officeDocument/2006/relationships/hyperlink" Target="https://www.perplexity.ai/" TargetMode="External" /><Relationship Id="rId11" Type="http://schemas.openxmlformats.org/officeDocument/2006/relationships/hyperlink" Target="https://jenni.ai/" TargetMode="External" /><Relationship Id="rId5" Type="http://schemas.openxmlformats.org/officeDocument/2006/relationships/hyperlink" Target="https://www.phind.com/" TargetMode="External" /><Relationship Id="rId10" Type="http://schemas.openxmlformats.org/officeDocument/2006/relationships/hyperlink" Target="https://www.deepl.com/write" TargetMode="External" /><Relationship Id="rId4" Type="http://schemas.openxmlformats.org/officeDocument/2006/relationships/hyperlink" Target="https://you.com/" TargetMode="External" /><Relationship Id="rId9" Type="http://schemas.openxmlformats.org/officeDocument/2006/relationships/hyperlink" Target="https://typeset.io/" TargetMode="External" /></Relationships>
</file>

<file path=ppt/slides/_rels/slide19.xml.rels><?xml version="1.0" encoding="UTF-8" standalone="yes"?>
<Relationships xmlns="http://schemas.openxmlformats.org/package/2006/relationships"><Relationship Id="rId8" Type="http://schemas.openxmlformats.org/officeDocument/2006/relationships/hyperlink" Target="https://www.hcilab.org/ai-tools-directory/" TargetMode="External" /><Relationship Id="rId3" Type="http://schemas.openxmlformats.org/officeDocument/2006/relationships/hyperlink" Target="https://github.com/ai-collection/ai-collection" TargetMode="External" /><Relationship Id="rId7" Type="http://schemas.openxmlformats.org/officeDocument/2006/relationships/hyperlink" Target="https://www.vkkiwa.de/ki-ressourcen/" TargetMode="External" /><Relationship Id="rId2" Type="http://schemas.openxmlformats.org/officeDocument/2006/relationships/hyperlink" Target="https://www.magictools.online/" TargetMode="External" /><Relationship Id="rId1" Type="http://schemas.openxmlformats.org/officeDocument/2006/relationships/slideLayout" Target="../slideLayouts/slideLayout34.xml" /><Relationship Id="rId6" Type="http://schemas.openxmlformats.org/officeDocument/2006/relationships/hyperlink" Target="https://theresanaiforthat.com/" TargetMode="External" /><Relationship Id="rId5" Type="http://schemas.openxmlformats.org/officeDocument/2006/relationships/hyperlink" Target="https://aitoolsdirectory.com/" TargetMode="External" /><Relationship Id="rId4" Type="http://schemas.openxmlformats.org/officeDocument/2006/relationships/hyperlink" Target="https://www.futurepedia.io/" TargetMode="Externa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3.png" /><Relationship Id="rId1" Type="http://schemas.openxmlformats.org/officeDocument/2006/relationships/slideLayout" Target="../slideLayouts/slideLayout4.xml" /><Relationship Id="rId4" Type="http://schemas.openxmlformats.org/officeDocument/2006/relationships/image" Target="../media/image15.png" /></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B7u0nSDKLnA" TargetMode="External" /><Relationship Id="rId2" Type="http://schemas.openxmlformats.org/officeDocument/2006/relationships/hyperlink" Target="http://play.ht/" TargetMode="External" /><Relationship Id="rId1" Type="http://schemas.openxmlformats.org/officeDocument/2006/relationships/slideLayout" Target="../slideLayouts/slideLayout6.xml" /></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4.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6.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png" /><Relationship Id="rId1" Type="http://schemas.openxmlformats.org/officeDocument/2006/relationships/slideLayout" Target="../slideLayouts/slideLayout4.xml" /></Relationships>
</file>

<file path=ppt/slides/_rels/slide27.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Layout" Target="../slideLayouts/slideLayout4.xml" /></Relationships>
</file>

<file path=ppt/slides/_rels/slide28.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4.xml" /></Relationships>
</file>

<file path=ppt/slides/_rels/slide29.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png" /><Relationship Id="rId1" Type="http://schemas.openxmlformats.org/officeDocument/2006/relationships/slideLayout" Target="../slideLayouts/slideLayout4.xml" /></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6.png" /></Relationships>
</file>

<file path=ppt/slides/_rels/slide30.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notesSlide" Target="../notesSlides/notesSlide4.xml" /><Relationship Id="rId1" Type="http://schemas.openxmlformats.org/officeDocument/2006/relationships/slideLayout" Target="../slideLayouts/slideLayout4.xml" /><Relationship Id="rId4" Type="http://schemas.openxmlformats.org/officeDocument/2006/relationships/image" Target="../media/image24.png" /></Relationships>
</file>

<file path=ppt/slides/_rels/slide31.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4.xml" /></Relationships>
</file>

<file path=ppt/slides/_rels/slide32.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5.xml" /><Relationship Id="rId1" Type="http://schemas.openxmlformats.org/officeDocument/2006/relationships/slideLayout" Target="../slideLayouts/slideLayout4.xml" /><Relationship Id="rId5" Type="http://schemas.openxmlformats.org/officeDocument/2006/relationships/image" Target="../media/image29.png" /><Relationship Id="rId4" Type="http://schemas.openxmlformats.org/officeDocument/2006/relationships/image" Target="../media/image28.png" /></Relationships>
</file>

<file path=ppt/slides/_rels/slide33.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notesSlide" Target="../notesSlides/notesSlide6.xml" /><Relationship Id="rId1" Type="http://schemas.openxmlformats.org/officeDocument/2006/relationships/slideLayout" Target="../slideLayouts/slideLayout24.xml" /><Relationship Id="rId5" Type="http://schemas.openxmlformats.org/officeDocument/2006/relationships/image" Target="../media/image32.png" /><Relationship Id="rId4" Type="http://schemas.openxmlformats.org/officeDocument/2006/relationships/image" Target="../media/image31.png" /></Relationships>
</file>

<file path=ppt/slides/_rels/slide34.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notesSlide" Target="../notesSlides/notesSlide7.xml" /><Relationship Id="rId1" Type="http://schemas.openxmlformats.org/officeDocument/2006/relationships/slideLayout" Target="../slideLayouts/slideLayout4.xml" /><Relationship Id="rId4" Type="http://schemas.openxmlformats.org/officeDocument/2006/relationships/image" Target="../media/image34.png" /></Relationships>
</file>

<file path=ppt/slides/_rels/slide35.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5.png" /><Relationship Id="rId1" Type="http://schemas.openxmlformats.org/officeDocument/2006/relationships/slideLayout" Target="../slideLayouts/slideLayout4.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6.xml" /></Relationships>
</file>

<file path=ppt/slides/_rels/slide38.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notesSlide" Target="../notesSlides/notesSlide9.xml" /><Relationship Id="rId1" Type="http://schemas.openxmlformats.org/officeDocument/2006/relationships/slideLayout" Target="../slideLayouts/slideLayout4.xml" /><Relationship Id="rId6" Type="http://schemas.openxmlformats.org/officeDocument/2006/relationships/image" Target="../media/image40.png" /><Relationship Id="rId5" Type="http://schemas.openxmlformats.org/officeDocument/2006/relationships/image" Target="../media/image39.png" /><Relationship Id="rId4" Type="http://schemas.openxmlformats.org/officeDocument/2006/relationships/image" Target="../media/image38.png" /></Relationships>
</file>

<file path=ppt/slides/_rels/slide39.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notesSlide" Target="../notesSlides/notesSlide10.xml" /><Relationship Id="rId1" Type="http://schemas.openxmlformats.org/officeDocument/2006/relationships/slideLayout" Target="../slideLayouts/slideLayout23.xml" /><Relationship Id="rId5" Type="http://schemas.openxmlformats.org/officeDocument/2006/relationships/image" Target="../media/image43.png" /><Relationship Id="rId4" Type="http://schemas.openxmlformats.org/officeDocument/2006/relationships/image" Target="../media/image42.png"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 /></Relationships>
</file>

<file path=ppt/slides/_rels/slide40.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notesSlide" Target="../notesSlides/notesSlide11.xml" /><Relationship Id="rId1" Type="http://schemas.openxmlformats.org/officeDocument/2006/relationships/slideLayout" Target="../slideLayouts/slideLayout23.xml" /></Relationships>
</file>

<file path=ppt/slides/_rels/slide41.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notesSlide" Target="../notesSlides/notesSlide12.xml" /><Relationship Id="rId1" Type="http://schemas.openxmlformats.org/officeDocument/2006/relationships/slideLayout" Target="../slideLayouts/slideLayout23.xml" /><Relationship Id="rId4" Type="http://schemas.openxmlformats.org/officeDocument/2006/relationships/image" Target="../media/image46.png" /></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 /><Relationship Id="rId2" Type="http://schemas.openxmlformats.org/officeDocument/2006/relationships/video" Target="../media/media2.mp4" /><Relationship Id="rId1" Type="http://schemas.microsoft.com/office/2007/relationships/media" Target="../media/media2.mp4" /><Relationship Id="rId5" Type="http://schemas.openxmlformats.org/officeDocument/2006/relationships/image" Target="../media/image47.png" /><Relationship Id="rId4" Type="http://schemas.openxmlformats.org/officeDocument/2006/relationships/notesSlide" Target="../notesSlides/notesSlide13.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openxmlformats.org/officeDocument/2006/relationships/hyperlink" Target="https://hochschulforumdigitalisierung.de/de/blog/chatgpt-hochschulen-interview-doris-wessels" TargetMode="External" /><Relationship Id="rId7" Type="http://schemas.openxmlformats.org/officeDocument/2006/relationships/hyperlink" Target="https://drive.google.com/file/d/15qAxnUzOwAPwHzoaKBJd8FAgiOZYcIxq/view" TargetMode="External" /><Relationship Id="rId2" Type="http://schemas.openxmlformats.org/officeDocument/2006/relationships/hyperlink" Target="https://www.researchgate.net/publication/368033415_Hinweise_zu_textgenerierenden_KI-Systemen_im_Kontext_von_Lehre_und_Lernen" TargetMode="External" /><Relationship Id="rId1" Type="http://schemas.openxmlformats.org/officeDocument/2006/relationships/slideLayout" Target="../slideLayouts/slideLayout4.xml" /><Relationship Id="rId6" Type="http://schemas.openxmlformats.org/officeDocument/2006/relationships/hyperlink" Target="https://blog.tcea.org/chatgpt-grading/" TargetMode="External" /><Relationship Id="rId5" Type="http://schemas.openxmlformats.org/officeDocument/2006/relationships/hyperlink" Target="https://www.wbv.de/shop/openaccess-download/HSL2306W" TargetMode="External" /><Relationship Id="rId4" Type="http://schemas.openxmlformats.org/officeDocument/2006/relationships/hyperlink" Target="https://hochschulforumdigitalisierung.de/de/blog/praxistest-chatgpt-weimann-sandig" TargetMode="External" /></Relationships>
</file>

<file path=ppt/slides/_rels/slide45.xml.rels><?xml version="1.0" encoding="UTF-8" standalone="yes"?>
<Relationships xmlns="http://schemas.openxmlformats.org/package/2006/relationships"><Relationship Id="rId3" Type="http://schemas.openxmlformats.org/officeDocument/2006/relationships/hyperlink" Target="https://padlet.com/aliciabankhofer/ki-f-r-den-unterricht-links-ideen-ressourcen-einsatzideen-f--7qczpkgbgpthugn" TargetMode="External" /><Relationship Id="rId2" Type="http://schemas.openxmlformats.org/officeDocument/2006/relationships/hyperlink" Target="https://digital.uni-hohenheim.de/fileadmin/einrichtungen/digital/Generative_AI_and_ChatGPT_in_Higher_Education.pdf" TargetMode="External" /><Relationship Id="rId1" Type="http://schemas.openxmlformats.org/officeDocument/2006/relationships/slideLayout" Target="../slideLayouts/slideLayout4.xml" /><Relationship Id="rId5" Type="http://schemas.openxmlformats.org/officeDocument/2006/relationships/hyperlink" Target="https://www.manuelflick.de/blog/chatgpt-im-unterricht" TargetMode="External" /><Relationship Id="rId4" Type="http://schemas.openxmlformats.org/officeDocument/2006/relationships/hyperlink" Target="https://padlet.com/lacknere/k-nstliche-intelligenz-artificial-intelligence-hbr9xbligi12v8kk" TargetMode="External" /></Relationships>
</file>

<file path=ppt/slides/_rels/slide46.xml.rels><?xml version="1.0" encoding="UTF-8" standalone="yes"?>
<Relationships xmlns="http://schemas.openxmlformats.org/package/2006/relationships"><Relationship Id="rId3" Type="http://schemas.openxmlformats.org/officeDocument/2006/relationships/hyperlink" Target="https://unterrichten.digital/2023/01/20/chatgpt-unterricht-fremdsprachen/" TargetMode="External" /><Relationship Id="rId2" Type="http://schemas.openxmlformats.org/officeDocument/2006/relationships/hyperlink" Target="https://www.youtube.com/watch?app=desktop&amp;v=ttreTSZGfZM" TargetMode="External" /><Relationship Id="rId1" Type="http://schemas.openxmlformats.org/officeDocument/2006/relationships/slideLayout" Target="../slideLayouts/slideLayout4.xml" /><Relationship Id="rId6" Type="http://schemas.openxmlformats.org/officeDocument/2006/relationships/hyperlink" Target="https://fltmag.com/chatgpt-design-material-exercises/" TargetMode="External" /><Relationship Id="rId5" Type="http://schemas.openxmlformats.org/officeDocument/2006/relationships/hyperlink" Target="https://learnoutlive.com/tricks-for-using-ai-in-language-learning/?" TargetMode="External" /><Relationship Id="rId4" Type="http://schemas.openxmlformats.org/officeDocument/2006/relationships/hyperlink" Target="https://unterrichten.digital/2023/01/25/chatgpt-unterricht-feedback-mega-prompt/" TargetMode="External" /></Relationships>
</file>

<file path=ppt/slides/_rels/slide47.xml.rels><?xml version="1.0" encoding="UTF-8" standalone="yes"?>
<Relationships xmlns="http://schemas.openxmlformats.org/package/2006/relationships"><Relationship Id="rId3" Type="http://schemas.openxmlformats.org/officeDocument/2006/relationships/hyperlink" Target="https://digitales.uni-graz.at/" TargetMode="External" /><Relationship Id="rId2" Type="http://schemas.openxmlformats.org/officeDocument/2006/relationships/hyperlink" Target="mailto:barbora.orlicka@uni-graz.at" TargetMode="External" /><Relationship Id="rId1" Type="http://schemas.openxmlformats.org/officeDocument/2006/relationships/slideLayout" Target="../slideLayouts/slideLayout25.xml" /><Relationship Id="rId5" Type="http://schemas.openxmlformats.org/officeDocument/2006/relationships/hyperlink" Target="https://undraw.co/license" TargetMode="External" /><Relationship Id="rId4" Type="http://schemas.openxmlformats.org/officeDocument/2006/relationships/image" Target="../media/image48.jpeg"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 /></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Artificial_neural_network.svg" TargetMode="External" /><Relationship Id="rId2" Type="http://schemas.openxmlformats.org/officeDocument/2006/relationships/image" Target="../media/image7.png" /><Relationship Id="rId1" Type="http://schemas.openxmlformats.org/officeDocument/2006/relationships/slideLayout" Target="../slideLayouts/slideLayout38.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 /></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B7u0nSDKLnA" TargetMode="External" /><Relationship Id="rId2" Type="http://schemas.openxmlformats.org/officeDocument/2006/relationships/hyperlink" Target="http://play.ht/" TargetMode="External" /><Relationship Id="rId1" Type="http://schemas.openxmlformats.org/officeDocument/2006/relationships/slideLayout" Target="../slideLayouts/slideLayout38.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2" name="Titel 2"/>
          <p:cNvSpPr>
            <a:spLocks noGrp="1"/>
          </p:cNvSpPr>
          <p:nvPr>
            <p:ph type="title"/>
          </p:nvPr>
        </p:nvSpPr>
        <p:spPr>
          <a:xfrm>
            <a:off x="-1" y="1128747"/>
            <a:ext cx="13846629" cy="3455987"/>
          </a:xfrm>
        </p:spPr>
        <p:txBody>
          <a:bodyPr>
            <a:normAutofit/>
          </a:bodyPr>
          <a:lstStyle/>
          <a:p>
            <a:pPr>
              <a:lnSpc>
                <a:spcPct val="150000"/>
              </a:lnSpc>
            </a:pPr>
            <a:br>
              <a:rPr lang="en-US" sz="3500" dirty="0">
                <a:ea typeface="Verdana"/>
              </a:rPr>
            </a:br>
            <a:r>
              <a:rPr lang="en-US" sz="5400" b="1" dirty="0"/>
              <a:t>Artificial </a:t>
            </a:r>
            <a:r>
              <a:rPr lang="en-US" sz="5400" dirty="0"/>
              <a:t>I</a:t>
            </a:r>
            <a:r>
              <a:rPr lang="en-US" sz="5400" b="1" dirty="0"/>
              <a:t>ntelligence </a:t>
            </a:r>
            <a:br>
              <a:rPr lang="en-US" sz="5400" b="1" dirty="0"/>
            </a:br>
            <a:r>
              <a:rPr lang="en-US" sz="5400" b="1" dirty="0"/>
              <a:t>&amp; Language Teaching</a:t>
            </a:r>
            <a:endParaRPr lang="en-US" sz="3700" dirty="0"/>
          </a:p>
        </p:txBody>
      </p:sp>
      <p:sp>
        <p:nvSpPr>
          <p:cNvPr id="1048583" name="Textfeld 6"/>
          <p:cNvSpPr txBox="1"/>
          <p:nvPr/>
        </p:nvSpPr>
        <p:spPr>
          <a:xfrm>
            <a:off x="1024276" y="5161672"/>
            <a:ext cx="9039161" cy="1361441"/>
          </a:xfrm>
          <a:prstGeom prst="rect">
            <a:avLst/>
          </a:prstGeom>
          <a:noFill/>
        </p:spPr>
        <p:txBody>
          <a:bodyPr wrap="square" rtlCol="0">
            <a:spAutoFit/>
          </a:bodyPr>
          <a:lstStyle/>
          <a:p>
            <a:r>
              <a:rPr lang="de-AT" dirty="0" err="1"/>
              <a:t>Mgr</a:t>
            </a:r>
            <a:r>
              <a:rPr lang="de-AT" dirty="0"/>
              <a:t>. Barbora Orlická</a:t>
            </a:r>
          </a:p>
          <a:p>
            <a:r>
              <a:rPr lang="en-US" dirty="0"/>
              <a:t>Instructional Designer</a:t>
            </a:r>
          </a:p>
          <a:p>
            <a:r>
              <a:rPr lang="en-US" dirty="0"/>
              <a:t>Center for Digital Teaching and Learning</a:t>
            </a:r>
          </a:p>
          <a:p>
            <a:r>
              <a:rPr lang="en-US" dirty="0"/>
              <a:t>University of Graz</a:t>
            </a:r>
          </a:p>
        </p:txBody>
      </p:sp>
      <p:pic>
        <p:nvPicPr>
          <p:cNvPr id="2097154" name="Grafik 12"/>
          <p:cNvPicPr>
            <a:picLocks noChangeAspect="1"/>
          </p:cNvPicPr>
          <p:nvPr/>
        </p:nvPicPr>
        <p:blipFill>
          <a:blip r:embed="rId3"/>
          <a:stretch>
            <a:fillRect/>
          </a:stretch>
        </p:blipFill>
        <p:spPr>
          <a:xfrm>
            <a:off x="5982789" y="4809841"/>
            <a:ext cx="8921976" cy="4876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Inhaltsplatzhalter 1"/>
          <p:cNvSpPr>
            <a:spLocks noGrp="1"/>
          </p:cNvSpPr>
          <p:nvPr>
            <p:ph idx="1"/>
          </p:nvPr>
        </p:nvSpPr>
        <p:spPr/>
        <p:txBody>
          <a:bodyPr/>
          <a:lstStyle/>
          <a:p>
            <a:r>
              <a:rPr lang="en-US" dirty="0"/>
              <a:t>Facts: Combination with search engine functionality or knowledge base (e.g. Microsoft Bing)</a:t>
            </a:r>
          </a:p>
          <a:p>
            <a:r>
              <a:rPr lang="en-US" dirty="0"/>
              <a:t>Chain-of-thought: intermediate steps for complex problems; step-by-step explanations</a:t>
            </a:r>
          </a:p>
          <a:p>
            <a:r>
              <a:rPr lang="en-US" dirty="0"/>
              <a:t>Skilled prompt design</a:t>
            </a:r>
          </a:p>
        </p:txBody>
      </p:sp>
      <p:sp>
        <p:nvSpPr>
          <p:cNvPr id="1048638" name="Titel 2"/>
          <p:cNvSpPr>
            <a:spLocks noGrp="1"/>
          </p:cNvSpPr>
          <p:nvPr>
            <p:ph type="title"/>
          </p:nvPr>
        </p:nvSpPr>
        <p:spPr/>
        <p:txBody>
          <a:bodyPr/>
          <a:lstStyle/>
          <a:p>
            <a:br>
              <a:rPr lang="en-US" dirty="0"/>
            </a:br>
            <a:r>
              <a:rPr lang="en-US" dirty="0"/>
              <a:t>Extensions / workarounds</a:t>
            </a:r>
          </a:p>
        </p:txBody>
      </p:sp>
      <p:sp>
        <p:nvSpPr>
          <p:cNvPr id="1048639" name="Foliennummernplatzhalter 4"/>
          <p:cNvSpPr>
            <a:spLocks noGrp="1"/>
          </p:cNvSpPr>
          <p:nvPr>
            <p:ph type="sldNum" sz="quarter" idx="12"/>
          </p:nvPr>
        </p:nvSpPr>
        <p:spPr/>
        <p:txBody>
          <a:bodyPr/>
          <a:lstStyle/>
          <a:p>
            <a:pPr marL="0" marR="0" lvl="0" indent="0" algn="r" defTabSz="1300480" rtl="0" eaLnBrk="1" fontAlgn="auto" latinLnBrk="0" hangingPunct="0">
              <a:lnSpc>
                <a:spcPct val="100000"/>
              </a:lnSpc>
              <a:spcBef>
                <a:spcPts val="0"/>
              </a:spcBef>
              <a:spcAft>
                <a:spcPts val="0"/>
              </a:spcAft>
              <a:buClrTx/>
              <a:buSzTx/>
              <a:buFontTx/>
              <a:buNone/>
            </a:pPr>
            <a:fld id="{C8293DA4-3172-BF4E-AAD3-F8E76F90D071}" type="slidenum">
              <a:rPr kumimoji="0" lang="de-DE" sz="1200" b="0" i="0" u="none" strike="noStrike" kern="0" cap="none" spc="0" normalizeH="0" baseline="0" noProof="0" smtClean="0">
                <a:ln>
                  <a:noFill/>
                </a:ln>
                <a:solidFill>
                  <a:srgbClr val="000000">
                    <a:tint val="75000"/>
                  </a:srgbClr>
                </a:solidFill>
                <a:effectLst/>
                <a:uLnTx/>
                <a:uFillTx/>
                <a:latin typeface="Nunito Sans"/>
                <a:ea typeface="+mn-ea"/>
                <a:cs typeface="Times New Roman" panose="02020603050405020304" pitchFamily="18" charset="0"/>
                <a:sym typeface="Calibri"/>
              </a:rPr>
              <a:pPr marL="0" marR="0" lvl="0" indent="0" algn="r" defTabSz="1300480" rtl="0" eaLnBrk="1" fontAlgn="auto" latinLnBrk="0" hangingPunct="0">
                <a:lnSpc>
                  <a:spcPct val="100000"/>
                </a:lnSpc>
                <a:spcBef>
                  <a:spcPts val="0"/>
                </a:spcBef>
                <a:spcAft>
                  <a:spcPts val="0"/>
                </a:spcAft>
                <a:buClrTx/>
                <a:buSzTx/>
                <a:buFontTx/>
                <a:buNone/>
              </a:pPr>
              <a:t>10</a:t>
            </a:fld>
            <a:endParaRPr kumimoji="0" lang="de-DE" sz="1200" b="0" i="0" u="none" strike="noStrike" kern="0" cap="none" spc="0" normalizeH="0" baseline="0" noProof="0">
              <a:ln>
                <a:noFill/>
              </a:ln>
              <a:solidFill>
                <a:srgbClr val="000000">
                  <a:tint val="75000"/>
                </a:srgbClr>
              </a:solidFill>
              <a:effectLst/>
              <a:uLnTx/>
              <a:uFillTx/>
              <a:latin typeface="Nunito Sans"/>
              <a:ea typeface="+mn-ea"/>
              <a:cs typeface="Times New Roman" panose="02020603050405020304" pitchFamily="18"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86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86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86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3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Inhaltsplatzhalter 9"/>
          <p:cNvSpPr>
            <a:spLocks noGrp="1"/>
          </p:cNvSpPr>
          <p:nvPr>
            <p:ph idx="1"/>
          </p:nvPr>
        </p:nvSpPr>
        <p:spPr/>
        <p:txBody>
          <a:bodyPr/>
          <a:lstStyle/>
          <a:p>
            <a:r>
              <a:rPr lang="en-US" dirty="0"/>
              <a:t>Clarity in the definition and purpose of the task</a:t>
            </a:r>
          </a:p>
          <a:p>
            <a:r>
              <a:rPr lang="en-US" dirty="0"/>
              <a:t>Provide relevant details and context</a:t>
            </a:r>
          </a:p>
          <a:p>
            <a:r>
              <a:rPr lang="en-US" dirty="0"/>
              <a:t>Precise instructions in small steps </a:t>
            </a:r>
          </a:p>
          <a:p>
            <a:r>
              <a:rPr lang="en-US" dirty="0"/>
              <a:t>Define role and persona ("act as" hack / act as ...)</a:t>
            </a:r>
          </a:p>
          <a:p>
            <a:r>
              <a:rPr lang="en-US" dirty="0"/>
              <a:t>Test and refine Prompting as an iterative process</a:t>
            </a:r>
            <a:br>
              <a:rPr lang="de-AT" dirty="0"/>
            </a:br>
            <a:br>
              <a:rPr lang="de-AT" dirty="0"/>
            </a:br>
            <a:endParaRPr lang="de-AT" dirty="0"/>
          </a:p>
          <a:p>
            <a:pPr marL="0" indent="0">
              <a:buNone/>
            </a:pPr>
            <a:br>
              <a:rPr lang="de-AT" dirty="0"/>
            </a:br>
            <a:r>
              <a:rPr lang="de-AT" dirty="0"/>
              <a:t>(See „</a:t>
            </a:r>
            <a:r>
              <a:rPr lang="de-AT" dirty="0" err="1"/>
              <a:t>From</a:t>
            </a:r>
            <a:r>
              <a:rPr lang="de-AT" dirty="0"/>
              <a:t> Prompt </a:t>
            </a:r>
            <a:r>
              <a:rPr lang="de-AT" dirty="0" err="1"/>
              <a:t>to</a:t>
            </a:r>
            <a:r>
              <a:rPr lang="de-AT" dirty="0"/>
              <a:t> Megaprompt </a:t>
            </a:r>
            <a:r>
              <a:rPr lang="de-AT" dirty="0" err="1"/>
              <a:t>by</a:t>
            </a:r>
            <a:r>
              <a:rPr lang="de-AT" dirty="0"/>
              <a:t> </a:t>
            </a:r>
            <a:r>
              <a:rPr lang="de-AT" dirty="0">
                <a:hlinkClick r:id="rId2"/>
              </a:rPr>
              <a:t>Rob Lennon auf Twitter</a:t>
            </a:r>
            <a:r>
              <a:rPr lang="de-AT" dirty="0"/>
              <a:t>)</a:t>
            </a:r>
          </a:p>
          <a:p>
            <a:endParaRPr lang="en-US" dirty="0"/>
          </a:p>
        </p:txBody>
      </p:sp>
      <p:sp>
        <p:nvSpPr>
          <p:cNvPr id="1048641" name="Titel 8"/>
          <p:cNvSpPr>
            <a:spLocks noGrp="1"/>
          </p:cNvSpPr>
          <p:nvPr>
            <p:ph type="title"/>
          </p:nvPr>
        </p:nvSpPr>
        <p:spPr/>
        <p:txBody>
          <a:bodyPr/>
          <a:lstStyle/>
          <a:p>
            <a:r>
              <a:rPr lang="en-US" dirty="0"/>
              <a:t>Tips for „Prompting“</a:t>
            </a:r>
          </a:p>
        </p:txBody>
      </p:sp>
      <p:sp>
        <p:nvSpPr>
          <p:cNvPr id="1048642" name="Foliennummernplatzhalter 7"/>
          <p:cNvSpPr>
            <a:spLocks noGrp="1"/>
          </p:cNvSpPr>
          <p:nvPr>
            <p:ph type="sldNum" sz="quarter" idx="12"/>
          </p:nvPr>
        </p:nvSpPr>
        <p:spPr/>
        <p:txBody>
          <a:bodyPr/>
          <a:lstStyle/>
          <a:p>
            <a:fld id="{C8293DA4-3172-BF4E-AAD3-F8E76F90D071}" type="slidenum">
              <a:rPr lang="de-DE" smtClean="0"/>
              <a:t>11</a:t>
            </a:fld>
            <a:endParaRPr lang="de-DE"/>
          </a:p>
        </p:txBody>
      </p:sp>
      <p:pic>
        <p:nvPicPr>
          <p:cNvPr id="2097158" name="Grafik 2"/>
          <p:cNvPicPr>
            <a:picLocks noChangeAspect="1"/>
          </p:cNvPicPr>
          <p:nvPr/>
        </p:nvPicPr>
        <p:blipFill>
          <a:blip r:embed="rId3"/>
          <a:stretch>
            <a:fillRect/>
          </a:stretch>
        </p:blipFill>
        <p:spPr>
          <a:xfrm>
            <a:off x="11614444" y="5067926"/>
            <a:ext cx="5255964" cy="398285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9" name="Inhaltsplatzhalter 7"/>
          <p:cNvPicPr>
            <a:picLocks noGrp="1" noChangeAspect="1"/>
          </p:cNvPicPr>
          <p:nvPr>
            <p:ph sz="half" idx="1"/>
          </p:nvPr>
        </p:nvPicPr>
        <p:blipFill>
          <a:blip r:embed="rId2"/>
          <a:stretch>
            <a:fillRect/>
          </a:stretch>
        </p:blipFill>
        <p:spPr>
          <a:xfrm>
            <a:off x="7771731" y="3297711"/>
            <a:ext cx="8002585" cy="3426490"/>
          </a:xfrm>
          <a:prstGeom prst="rect">
            <a:avLst/>
          </a:prstGeom>
          <a:ln>
            <a:noFill/>
          </a:ln>
          <a:effectLst>
            <a:outerShdw blurRad="190500" algn="tl" rotWithShape="0">
              <a:srgbClr val="000000">
                <a:alpha val="70000"/>
              </a:srgbClr>
            </a:outerShdw>
          </a:effectLst>
        </p:spPr>
      </p:pic>
      <p:sp>
        <p:nvSpPr>
          <p:cNvPr id="1048649" name="Inhaltsplatzhalter 8"/>
          <p:cNvSpPr>
            <a:spLocks noGrp="1"/>
          </p:cNvSpPr>
          <p:nvPr>
            <p:ph sz="half" idx="2"/>
          </p:nvPr>
        </p:nvSpPr>
        <p:spPr>
          <a:xfrm>
            <a:off x="922867" y="2557949"/>
            <a:ext cx="5805406" cy="6192000"/>
          </a:xfrm>
        </p:spPr>
        <p:txBody>
          <a:bodyPr/>
          <a:lstStyle/>
          <a:p>
            <a:endParaRPr lang="en-US" dirty="0"/>
          </a:p>
          <a:p>
            <a:endParaRPr lang="en-US" dirty="0"/>
          </a:p>
          <a:p>
            <a:endParaRPr lang="en-US" dirty="0"/>
          </a:p>
          <a:p>
            <a:endParaRPr lang="en-US" dirty="0"/>
          </a:p>
          <a:p>
            <a:r>
              <a:rPr lang="en-US" dirty="0"/>
              <a:t>The quality of the results is directly related to the quality of the input (prompt).</a:t>
            </a:r>
          </a:p>
          <a:p>
            <a:pPr marL="0" indent="0">
              <a:buNone/>
            </a:pPr>
            <a:endParaRPr lang="en-US" dirty="0"/>
          </a:p>
        </p:txBody>
      </p:sp>
      <p:sp>
        <p:nvSpPr>
          <p:cNvPr id="1048650" name="Titel 4"/>
          <p:cNvSpPr>
            <a:spLocks noGrp="1"/>
          </p:cNvSpPr>
          <p:nvPr>
            <p:ph type="title"/>
          </p:nvPr>
        </p:nvSpPr>
        <p:spPr/>
        <p:txBody>
          <a:bodyPr/>
          <a:lstStyle/>
          <a:p>
            <a:r>
              <a:rPr lang="en-US" dirty="0"/>
              <a:t>Quality matters</a:t>
            </a:r>
          </a:p>
        </p:txBody>
      </p:sp>
      <p:sp>
        <p:nvSpPr>
          <p:cNvPr id="1048651" name="Foliennummernplatzhalter 3"/>
          <p:cNvSpPr>
            <a:spLocks noGrp="1"/>
          </p:cNvSpPr>
          <p:nvPr>
            <p:ph type="sldNum" sz="quarter" idx="12"/>
          </p:nvPr>
        </p:nvSpPr>
        <p:spPr/>
        <p:txBody>
          <a:bodyPr/>
          <a:lstStyle/>
          <a:p>
            <a:fld id="{C8293DA4-3172-BF4E-AAD3-F8E76F90D071}" type="slidenum">
              <a:rPr lang="de-DE" smtClean="0"/>
              <a:t>12</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2" name="Inhaltsplatzhalter 1"/>
          <p:cNvSpPr>
            <a:spLocks noGrp="1"/>
          </p:cNvSpPr>
          <p:nvPr>
            <p:ph idx="1"/>
          </p:nvPr>
        </p:nvSpPr>
        <p:spPr>
          <a:xfrm>
            <a:off x="922868" y="2832846"/>
            <a:ext cx="5099822" cy="6048353"/>
          </a:xfrm>
        </p:spPr>
        <p:txBody>
          <a:bodyPr/>
          <a:lstStyle/>
          <a:p>
            <a:r>
              <a:rPr lang="de-AT" dirty="0"/>
              <a:t>Flowchart </a:t>
            </a:r>
            <a:r>
              <a:rPr lang="de-AT" dirty="0" err="1"/>
              <a:t>from</a:t>
            </a:r>
            <a:r>
              <a:rPr lang="de-AT" dirty="0"/>
              <a:t> Aleksandr </a:t>
            </a:r>
            <a:r>
              <a:rPr lang="de-AT" dirty="0" err="1"/>
              <a:t>Tiulkanov</a:t>
            </a:r>
            <a:r>
              <a:rPr lang="de-AT" dirty="0"/>
              <a:t>, </a:t>
            </a:r>
            <a:br>
              <a:rPr lang="de-AT" dirty="0"/>
            </a:br>
            <a:r>
              <a:rPr lang="de-AT" dirty="0"/>
              <a:t>AI and Data Policy </a:t>
            </a:r>
            <a:r>
              <a:rPr lang="de-AT" dirty="0" err="1"/>
              <a:t>Lawyer</a:t>
            </a:r>
            <a:r>
              <a:rPr lang="de-AT" dirty="0"/>
              <a:t>, 2013 </a:t>
            </a:r>
            <a:r>
              <a:rPr lang="de-AT" dirty="0" err="1"/>
              <a:t>for</a:t>
            </a:r>
            <a:r>
              <a:rPr lang="de-AT" dirty="0"/>
              <a:t> </a:t>
            </a:r>
            <a:r>
              <a:rPr lang="de-AT" dirty="0" err="1"/>
              <a:t>the</a:t>
            </a:r>
            <a:r>
              <a:rPr lang="de-AT" dirty="0"/>
              <a:t> </a:t>
            </a:r>
            <a:r>
              <a:rPr lang="de-AT" dirty="0" err="1"/>
              <a:t>publication</a:t>
            </a:r>
            <a:br>
              <a:rPr lang="de-AT" dirty="0"/>
            </a:br>
            <a:r>
              <a:rPr lang="en-US" dirty="0" err="1">
                <a:ea typeface="+mn-lt"/>
                <a:cs typeface="+mn-lt"/>
                <a:hlinkClick r:id="rId2"/>
              </a:rPr>
              <a:t>ChatGPT</a:t>
            </a:r>
            <a:r>
              <a:rPr lang="en-US" dirty="0">
                <a:ea typeface="+mn-lt"/>
                <a:cs typeface="+mn-lt"/>
                <a:hlinkClick r:id="rId2"/>
              </a:rPr>
              <a:t> and Artificial Intelligence in Higher Education: A Quick Start Guide </a:t>
            </a:r>
            <a:r>
              <a:rPr lang="en-US" dirty="0">
                <a:ea typeface="+mn-lt"/>
                <a:cs typeface="+mn-lt"/>
              </a:rPr>
              <a:t>(UNESCO)</a:t>
            </a:r>
            <a:endParaRPr lang="de-DE" dirty="0">
              <a:ea typeface="+mn-lt"/>
              <a:cs typeface="+mn-lt"/>
            </a:endParaRPr>
          </a:p>
          <a:p>
            <a:endParaRPr lang="de-AT" dirty="0"/>
          </a:p>
          <a:p>
            <a:endParaRPr lang="en-US" dirty="0"/>
          </a:p>
        </p:txBody>
      </p:sp>
      <p:sp>
        <p:nvSpPr>
          <p:cNvPr id="1048653" name="Titel 2"/>
          <p:cNvSpPr>
            <a:spLocks noGrp="1"/>
          </p:cNvSpPr>
          <p:nvPr>
            <p:ph type="title"/>
          </p:nvPr>
        </p:nvSpPr>
        <p:spPr/>
        <p:txBody>
          <a:bodyPr/>
          <a:lstStyle/>
          <a:p>
            <a:r>
              <a:rPr lang="en-US" dirty="0"/>
              <a:t>When is it „safe“ to use </a:t>
            </a:r>
            <a:r>
              <a:rPr lang="en-US" dirty="0" err="1"/>
              <a:t>ChatGPT</a:t>
            </a:r>
            <a:r>
              <a:rPr lang="en-US" dirty="0"/>
              <a:t>?</a:t>
            </a:r>
            <a:br>
              <a:rPr lang="en-US" dirty="0"/>
            </a:br>
            <a:endParaRPr lang="en-US" dirty="0"/>
          </a:p>
        </p:txBody>
      </p:sp>
      <p:sp>
        <p:nvSpPr>
          <p:cNvPr id="1048654" name="Foliennummernplatzhalter 4"/>
          <p:cNvSpPr>
            <a:spLocks noGrp="1"/>
          </p:cNvSpPr>
          <p:nvPr>
            <p:ph type="sldNum" sz="quarter" idx="12"/>
          </p:nvPr>
        </p:nvSpPr>
        <p:spPr/>
        <p:txBody>
          <a:bodyPr/>
          <a:lstStyle/>
          <a:p>
            <a:fld id="{C8293DA4-3172-BF4E-AAD3-F8E76F90D071}" type="slidenum">
              <a:rPr lang="de-DE" smtClean="0"/>
              <a:t>13</a:t>
            </a:fld>
            <a:endParaRPr lang="de-DE"/>
          </a:p>
        </p:txBody>
      </p:sp>
      <p:pic>
        <p:nvPicPr>
          <p:cNvPr id="2097160" name="Grafik 8"/>
          <p:cNvPicPr>
            <a:picLocks noChangeAspect="1"/>
          </p:cNvPicPr>
          <p:nvPr/>
        </p:nvPicPr>
        <p:blipFill>
          <a:blip r:embed="rId3"/>
          <a:stretch>
            <a:fillRect/>
          </a:stretch>
        </p:blipFill>
        <p:spPr>
          <a:xfrm>
            <a:off x="8670131" y="1665537"/>
            <a:ext cx="4772916" cy="74731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8" name="Titel 6"/>
          <p:cNvSpPr>
            <a:spLocks noGrp="1"/>
          </p:cNvSpPr>
          <p:nvPr>
            <p:ph type="title"/>
          </p:nvPr>
        </p:nvSpPr>
        <p:spPr/>
        <p:txBody>
          <a:bodyPr/>
          <a:lstStyle/>
          <a:p>
            <a:r>
              <a:rPr lang="en-US" dirty="0"/>
              <a:t>Additional Info</a:t>
            </a:r>
          </a:p>
        </p:txBody>
      </p:sp>
      <p:sp>
        <p:nvSpPr>
          <p:cNvPr id="1048659" name="Foliennummernplatzhalter 5"/>
          <p:cNvSpPr>
            <a:spLocks noGrp="1"/>
          </p:cNvSpPr>
          <p:nvPr>
            <p:ph type="sldNum" sz="quarter" idx="12"/>
          </p:nvPr>
        </p:nvSpPr>
        <p:spPr/>
        <p:txBody>
          <a:bodyPr/>
          <a:lstStyle/>
          <a:p>
            <a:fld id="{C8293DA4-3172-BF4E-AAD3-F8E76F90D071}" type="slidenum">
              <a:rPr lang="de-DE" smtClean="0"/>
              <a:t>14</a:t>
            </a:fld>
            <a:endParaRPr lang="de-D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Inhaltsplatzhalter 1"/>
          <p:cNvSpPr>
            <a:spLocks noGrp="1"/>
          </p:cNvSpPr>
          <p:nvPr>
            <p:ph idx="1"/>
          </p:nvPr>
        </p:nvSpPr>
        <p:spPr/>
        <p:txBody>
          <a:bodyPr/>
          <a:lstStyle/>
          <a:p>
            <a:r>
              <a:rPr lang="en-US" dirty="0"/>
              <a:t>Language models </a:t>
            </a:r>
          </a:p>
          <a:p>
            <a:r>
              <a:rPr lang="en-US" dirty="0"/>
              <a:t>Chatbots</a:t>
            </a:r>
          </a:p>
          <a:p>
            <a:r>
              <a:rPr lang="en-US" dirty="0"/>
              <a:t>specialized AI services</a:t>
            </a:r>
          </a:p>
          <a:p>
            <a:r>
              <a:rPr lang="en-US" dirty="0"/>
              <a:t>Copilot(s) and plugins(integrated services). </a:t>
            </a:r>
          </a:p>
          <a:p>
            <a:pPr lvl="1"/>
            <a:r>
              <a:rPr lang="en-US" dirty="0"/>
              <a:t>E.g. in Microsoft Office 365, </a:t>
            </a:r>
            <a:r>
              <a:rPr lang="en-US" dirty="0" err="1"/>
              <a:t>Github</a:t>
            </a:r>
            <a:r>
              <a:rPr lang="en-US" dirty="0"/>
              <a:t> etc.</a:t>
            </a:r>
          </a:p>
          <a:p>
            <a:endParaRPr lang="en-US" dirty="0"/>
          </a:p>
        </p:txBody>
      </p:sp>
      <p:sp>
        <p:nvSpPr>
          <p:cNvPr id="1048661" name="Titel 2"/>
          <p:cNvSpPr>
            <a:spLocks noGrp="1"/>
          </p:cNvSpPr>
          <p:nvPr>
            <p:ph type="title"/>
          </p:nvPr>
        </p:nvSpPr>
        <p:spPr/>
        <p:txBody>
          <a:bodyPr/>
          <a:lstStyle/>
          <a:p>
            <a:r>
              <a:rPr lang="en-US" dirty="0"/>
              <a:t>Some distinctions</a:t>
            </a:r>
          </a:p>
        </p:txBody>
      </p:sp>
      <p:sp>
        <p:nvSpPr>
          <p:cNvPr id="1048662" name="Datumsplatzhalter 3"/>
          <p:cNvSpPr>
            <a:spLocks noGrp="1"/>
          </p:cNvSpPr>
          <p:nvPr>
            <p:ph type="dt" sz="half" idx="10"/>
          </p:nvPr>
        </p:nvSpPr>
        <p:spPr/>
        <p:txBody>
          <a:bodyPr/>
          <a:lstStyle/>
          <a:p>
            <a:r>
              <a:rPr lang="de-AT"/>
              <a:t>30. März 2023</a:t>
            </a:r>
            <a:endParaRPr lang="de-DE"/>
          </a:p>
        </p:txBody>
      </p:sp>
      <p:sp>
        <p:nvSpPr>
          <p:cNvPr id="1048663" name="Foliennummernplatzhalter 4"/>
          <p:cNvSpPr>
            <a:spLocks noGrp="1"/>
          </p:cNvSpPr>
          <p:nvPr>
            <p:ph type="sldNum" sz="quarter" idx="12"/>
          </p:nvPr>
        </p:nvSpPr>
        <p:spPr/>
        <p:txBody>
          <a:bodyPr/>
          <a:lstStyle/>
          <a:p>
            <a:fld id="{C8293DA4-3172-BF4E-AAD3-F8E76F90D071}" type="slidenum">
              <a:rPr lang="de-DE" smtClean="0"/>
              <a:t>15</a:t>
            </a:fld>
            <a:endParaRPr lang="de-DE"/>
          </a:p>
        </p:txBody>
      </p:sp>
      <p:pic>
        <p:nvPicPr>
          <p:cNvPr id="2097161" name="Grafik 5"/>
          <p:cNvPicPr>
            <a:picLocks noChangeAspect="1"/>
          </p:cNvPicPr>
          <p:nvPr/>
        </p:nvPicPr>
        <p:blipFill>
          <a:blip r:embed="rId2"/>
          <a:stretch>
            <a:fillRect/>
          </a:stretch>
        </p:blipFill>
        <p:spPr>
          <a:xfrm>
            <a:off x="8853493" y="5237879"/>
            <a:ext cx="6921856" cy="3441877"/>
          </a:xfrm>
          <a:prstGeom prst="rect">
            <a:avLst/>
          </a:prstGeom>
          <a:ln>
            <a:noFill/>
          </a:ln>
          <a:effectLst>
            <a:outerShdw blurRad="190500" algn="tl" rotWithShape="0">
              <a:srgbClr val="000000">
                <a:alpha val="70000"/>
              </a:srgbClr>
            </a:outerShdw>
          </a:effectLst>
        </p:spPr>
      </p:pic>
      <p:pic>
        <p:nvPicPr>
          <p:cNvPr id="2097162" name="Grafik 6"/>
          <p:cNvPicPr>
            <a:picLocks noChangeAspect="1"/>
          </p:cNvPicPr>
          <p:nvPr/>
        </p:nvPicPr>
        <p:blipFill>
          <a:blip r:embed="rId3"/>
          <a:stretch>
            <a:fillRect/>
          </a:stretch>
        </p:blipFill>
        <p:spPr>
          <a:xfrm>
            <a:off x="3676582" y="6177727"/>
            <a:ext cx="4610337" cy="2502029"/>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4" name="Inhaltsplatzhalter 6"/>
          <p:cNvSpPr>
            <a:spLocks noGrp="1"/>
          </p:cNvSpPr>
          <p:nvPr>
            <p:ph idx="1"/>
          </p:nvPr>
        </p:nvSpPr>
        <p:spPr/>
        <p:txBody>
          <a:bodyPr/>
          <a:lstStyle/>
          <a:p>
            <a:r>
              <a:rPr lang="en-US" dirty="0"/>
              <a:t>Artificial </a:t>
            </a:r>
            <a:r>
              <a:rPr lang="en-US" b="1" dirty="0"/>
              <a:t>neural networks </a:t>
            </a:r>
            <a:r>
              <a:rPr lang="en-US" dirty="0"/>
              <a:t>trained on large amounts of data using </a:t>
            </a:r>
            <a:r>
              <a:rPr lang="en-US" b="1" dirty="0"/>
              <a:t>machine learning</a:t>
            </a:r>
          </a:p>
          <a:p>
            <a:r>
              <a:rPr lang="en-US" dirty="0"/>
              <a:t>LLMs can be used for a variety of tasks</a:t>
            </a:r>
          </a:p>
          <a:p>
            <a:r>
              <a:rPr lang="en-US" dirty="0"/>
              <a:t>LLMs can be further </a:t>
            </a:r>
            <a:r>
              <a:rPr lang="en-US" b="1" dirty="0"/>
              <a:t>fine-tuned</a:t>
            </a:r>
            <a:r>
              <a:rPr lang="en-US" dirty="0"/>
              <a:t> for more specific tasks</a:t>
            </a:r>
          </a:p>
          <a:p>
            <a:endParaRPr lang="en-US" b="1" dirty="0"/>
          </a:p>
          <a:p>
            <a:r>
              <a:rPr lang="en-US" b="1" dirty="0"/>
              <a:t>GPT = G</a:t>
            </a:r>
            <a:r>
              <a:rPr lang="en-US" dirty="0"/>
              <a:t>enerative </a:t>
            </a:r>
            <a:r>
              <a:rPr lang="en-US" b="1" dirty="0"/>
              <a:t>P</a:t>
            </a:r>
            <a:r>
              <a:rPr lang="en-US" dirty="0"/>
              <a:t>re-trained </a:t>
            </a:r>
            <a:r>
              <a:rPr lang="en-US" b="1" dirty="0"/>
              <a:t>T</a:t>
            </a:r>
            <a:r>
              <a:rPr lang="en-US" dirty="0"/>
              <a:t>ransformer</a:t>
            </a:r>
          </a:p>
          <a:p>
            <a:pPr lvl="1"/>
            <a:r>
              <a:rPr lang="en-US" dirty="0"/>
              <a:t>The model is </a:t>
            </a:r>
            <a:r>
              <a:rPr lang="en-US" b="1" dirty="0"/>
              <a:t>pre-trained</a:t>
            </a:r>
            <a:r>
              <a:rPr lang="en-US" dirty="0"/>
              <a:t> on a large dataset in order to </a:t>
            </a:r>
            <a:r>
              <a:rPr lang="en-US" b="1" dirty="0"/>
              <a:t>generate</a:t>
            </a:r>
            <a:r>
              <a:rPr lang="en-US" dirty="0"/>
              <a:t> text that is similar to the text it was trained on. It uses a </a:t>
            </a:r>
            <a:r>
              <a:rPr lang="en-US" b="1" dirty="0"/>
              <a:t>transformer </a:t>
            </a:r>
            <a:r>
              <a:rPr lang="en-US" dirty="0"/>
              <a:t>neural network </a:t>
            </a:r>
            <a:r>
              <a:rPr lang="en-US" b="1" dirty="0"/>
              <a:t>architecture </a:t>
            </a:r>
            <a:r>
              <a:rPr lang="en-US" dirty="0"/>
              <a:t>that allows it to use (millions of) parameters to weigh the importance of different parts when making predictions. </a:t>
            </a:r>
          </a:p>
          <a:p>
            <a:endParaRPr lang="en-US" b="1" dirty="0"/>
          </a:p>
        </p:txBody>
      </p:sp>
      <p:sp>
        <p:nvSpPr>
          <p:cNvPr id="1048665" name="Titel 3"/>
          <p:cNvSpPr>
            <a:spLocks noGrp="1"/>
          </p:cNvSpPr>
          <p:nvPr>
            <p:ph type="title"/>
          </p:nvPr>
        </p:nvSpPr>
        <p:spPr/>
        <p:txBody>
          <a:bodyPr/>
          <a:lstStyle/>
          <a:p>
            <a:r>
              <a:rPr lang="en-US" dirty="0"/>
              <a:t>What are Large Language Models (LLMs)?</a:t>
            </a:r>
          </a:p>
        </p:txBody>
      </p:sp>
      <p:sp>
        <p:nvSpPr>
          <p:cNvPr id="1048666" name="Datumsplatzhalter 4"/>
          <p:cNvSpPr>
            <a:spLocks noGrp="1"/>
          </p:cNvSpPr>
          <p:nvPr>
            <p:ph type="dt" sz="half" idx="10"/>
          </p:nvPr>
        </p:nvSpPr>
        <p:spPr/>
        <p:txBody>
          <a:bodyPr/>
          <a:lstStyle/>
          <a:p>
            <a:r>
              <a:rPr lang="de-AT"/>
              <a:t>30. März 2023</a:t>
            </a:r>
            <a:endParaRPr lang="de-DE"/>
          </a:p>
        </p:txBody>
      </p:sp>
      <p:sp>
        <p:nvSpPr>
          <p:cNvPr id="1048667" name="Foliennummernplatzhalter 5"/>
          <p:cNvSpPr>
            <a:spLocks noGrp="1"/>
          </p:cNvSpPr>
          <p:nvPr>
            <p:ph type="sldNum" sz="quarter" idx="12"/>
          </p:nvPr>
        </p:nvSpPr>
        <p:spPr/>
        <p:txBody>
          <a:bodyPr/>
          <a:lstStyle/>
          <a:p>
            <a:fld id="{C8293DA4-3172-BF4E-AAD3-F8E76F90D071}" type="slidenum">
              <a:rPr lang="de-DE" smtClean="0"/>
              <a:t>16</a:t>
            </a:fld>
            <a:endParaRPr lang="de-D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8" name="Inhaltsplatzhalter 1"/>
          <p:cNvSpPr>
            <a:spLocks noGrp="1"/>
          </p:cNvSpPr>
          <p:nvPr>
            <p:ph idx="1"/>
          </p:nvPr>
        </p:nvSpPr>
        <p:spPr/>
        <p:txBody>
          <a:bodyPr vert="horz" lIns="91440" tIns="45720" rIns="91440" bIns="45720" rtlCol="0" anchor="t">
            <a:normAutofit/>
          </a:bodyPr>
          <a:lstStyle/>
          <a:p>
            <a:pPr marL="448945" indent="-448945"/>
            <a:endParaRPr lang="de-AT" dirty="0">
              <a:ea typeface="+mn-lt"/>
              <a:cs typeface="+mn-lt"/>
            </a:endParaRPr>
          </a:p>
          <a:p>
            <a:pPr marL="448945" indent="-448945"/>
            <a:r>
              <a:rPr lang="en-US" dirty="0" err="1">
                <a:ea typeface="+mn-lt"/>
                <a:cs typeface="+mn-lt"/>
              </a:rPr>
              <a:t>OpenAI</a:t>
            </a:r>
            <a:r>
              <a:rPr lang="en-US" dirty="0">
                <a:ea typeface="+mn-lt"/>
                <a:cs typeface="+mn-lt"/>
              </a:rPr>
              <a:t>: </a:t>
            </a:r>
            <a:r>
              <a:rPr lang="en-US" dirty="0" err="1">
                <a:ea typeface="+mn-lt"/>
                <a:cs typeface="+mn-lt"/>
                <a:hlinkClick r:id="rId2"/>
              </a:rPr>
              <a:t>ChatGPT</a:t>
            </a:r>
            <a:endParaRPr lang="en-US" dirty="0">
              <a:ea typeface="+mn-lt"/>
              <a:cs typeface="+mn-lt"/>
            </a:endParaRPr>
          </a:p>
          <a:p>
            <a:pPr marL="448945" indent="-448945"/>
            <a:r>
              <a:rPr lang="en-US" dirty="0">
                <a:ea typeface="+mn-lt"/>
                <a:cs typeface="+mn-lt"/>
              </a:rPr>
              <a:t>Anthropic: </a:t>
            </a:r>
            <a:r>
              <a:rPr lang="en-US" dirty="0">
                <a:ea typeface="+mn-lt"/>
                <a:cs typeface="+mn-lt"/>
                <a:hlinkClick r:id="rId3"/>
              </a:rPr>
              <a:t>Claude</a:t>
            </a:r>
            <a:endParaRPr lang="en-US" dirty="0">
              <a:ea typeface="+mn-lt"/>
            </a:endParaRPr>
          </a:p>
          <a:p>
            <a:pPr marL="448945" indent="-448945"/>
            <a:r>
              <a:rPr lang="en-US" dirty="0">
                <a:ea typeface="+mn-lt"/>
                <a:cs typeface="+mn-lt"/>
              </a:rPr>
              <a:t>Google: </a:t>
            </a:r>
            <a:r>
              <a:rPr lang="en-US" dirty="0">
                <a:ea typeface="+mn-lt"/>
                <a:cs typeface="+mn-lt"/>
                <a:hlinkClick r:id="rId4"/>
              </a:rPr>
              <a:t>Bard</a:t>
            </a:r>
            <a:r>
              <a:rPr lang="en-US" dirty="0">
                <a:ea typeface="+mn-lt"/>
                <a:cs typeface="+mn-lt"/>
              </a:rPr>
              <a:t>, Language models </a:t>
            </a:r>
            <a:r>
              <a:rPr lang="en-US" dirty="0" err="1">
                <a:ea typeface="+mn-lt"/>
                <a:cs typeface="+mn-lt"/>
              </a:rPr>
              <a:t>LaMDA</a:t>
            </a:r>
            <a:r>
              <a:rPr lang="en-US" dirty="0">
                <a:ea typeface="+mn-lt"/>
                <a:cs typeface="+mn-lt"/>
              </a:rPr>
              <a:t> und </a:t>
            </a:r>
            <a:r>
              <a:rPr lang="en-US" dirty="0" err="1">
                <a:ea typeface="+mn-lt"/>
                <a:cs typeface="+mn-lt"/>
              </a:rPr>
              <a:t>PaLM</a:t>
            </a:r>
            <a:endParaRPr lang="en-US" dirty="0"/>
          </a:p>
          <a:p>
            <a:pPr marL="448945" indent="-448945"/>
            <a:r>
              <a:rPr lang="en-US" dirty="0">
                <a:ea typeface="+mn-lt"/>
                <a:cs typeface="+mn-lt"/>
              </a:rPr>
              <a:t>Meta: Galactica (Research AI), Language model family „</a:t>
            </a:r>
            <a:r>
              <a:rPr lang="en-US" dirty="0" err="1">
                <a:cs typeface="Times New Roman"/>
              </a:rPr>
              <a:t>LLaMA</a:t>
            </a:r>
            <a:r>
              <a:rPr lang="en-US" dirty="0">
                <a:cs typeface="Times New Roman"/>
              </a:rPr>
              <a:t>“</a:t>
            </a:r>
            <a:endParaRPr lang="en-US" dirty="0">
              <a:ea typeface="+mn-lt"/>
              <a:cs typeface="Times New Roman"/>
            </a:endParaRPr>
          </a:p>
          <a:p>
            <a:pPr marL="448945" indent="-448945"/>
            <a:r>
              <a:rPr lang="en-US" dirty="0">
                <a:ea typeface="+mn-lt"/>
                <a:cs typeface="+mn-lt"/>
                <a:hlinkClick r:id="rId5"/>
              </a:rPr>
              <a:t>Aleph Alpha</a:t>
            </a:r>
            <a:r>
              <a:rPr lang="en-US" dirty="0">
                <a:ea typeface="+mn-lt"/>
                <a:cs typeface="+mn-lt"/>
              </a:rPr>
              <a:t>: </a:t>
            </a:r>
            <a:r>
              <a:rPr lang="en-US" dirty="0">
                <a:cs typeface="Times New Roman"/>
              </a:rPr>
              <a:t>European AI, language model „Luminous“</a:t>
            </a:r>
          </a:p>
          <a:p>
            <a:pPr marL="448945" indent="-448945"/>
            <a:r>
              <a:rPr lang="en-US" dirty="0">
                <a:cs typeface="Times New Roman"/>
              </a:rPr>
              <a:t>Together: </a:t>
            </a:r>
            <a:r>
              <a:rPr lang="en-US" dirty="0" err="1">
                <a:ea typeface="+mn-lt"/>
                <a:cs typeface="+mn-lt"/>
                <a:hlinkClick r:id="rId6"/>
              </a:rPr>
              <a:t>OpenChatKit</a:t>
            </a:r>
            <a:r>
              <a:rPr lang="en-US" dirty="0">
                <a:ea typeface="+mn-lt"/>
                <a:cs typeface="+mn-lt"/>
              </a:rPr>
              <a:t> (Open Source)</a:t>
            </a:r>
          </a:p>
          <a:p>
            <a:pPr marL="448945" indent="-448945"/>
            <a:r>
              <a:rPr lang="en-US" dirty="0">
                <a:cs typeface="Times New Roman"/>
                <a:hlinkClick r:id="rId7"/>
              </a:rPr>
              <a:t>Open Assistant</a:t>
            </a:r>
            <a:endParaRPr lang="en-US" dirty="0"/>
          </a:p>
          <a:p>
            <a:pPr marL="448945" indent="-448945"/>
            <a:endParaRPr lang="de-AT" dirty="0"/>
          </a:p>
          <a:p>
            <a:pPr marL="448945" indent="-448945"/>
            <a:endParaRPr lang="de-AT" dirty="0"/>
          </a:p>
          <a:p>
            <a:pPr marL="448945" indent="-448945"/>
            <a:endParaRPr lang="de-AT" dirty="0"/>
          </a:p>
        </p:txBody>
      </p:sp>
      <p:sp>
        <p:nvSpPr>
          <p:cNvPr id="1048669" name="Titel 2"/>
          <p:cNvSpPr>
            <a:spLocks noGrp="1"/>
          </p:cNvSpPr>
          <p:nvPr>
            <p:ph type="title"/>
          </p:nvPr>
        </p:nvSpPr>
        <p:spPr>
          <a:xfrm>
            <a:off x="922867" y="614932"/>
            <a:ext cx="12070462" cy="1885950"/>
          </a:xfrm>
        </p:spPr>
        <p:txBody>
          <a:bodyPr>
            <a:normAutofit/>
          </a:bodyPr>
          <a:lstStyle/>
          <a:p>
            <a:r>
              <a:rPr lang="de-AT" b="0" dirty="0">
                <a:ea typeface="+mj-lt"/>
                <a:cs typeface="+mj-lt"/>
              </a:rPr>
              <a:t>Language Models and Chatbots</a:t>
            </a:r>
            <a:endParaRPr lang="de-DE" dirty="0"/>
          </a:p>
        </p:txBody>
      </p:sp>
      <p:sp>
        <p:nvSpPr>
          <p:cNvPr id="1048670" name="Foliennummernplatzhalter 5"/>
          <p:cNvSpPr>
            <a:spLocks noGrp="1"/>
          </p:cNvSpPr>
          <p:nvPr>
            <p:ph type="sldNum" sz="quarter" idx="12"/>
          </p:nvPr>
        </p:nvSpPr>
        <p:spPr/>
        <p:txBody>
          <a:bodyPr/>
          <a:lstStyle/>
          <a:p>
            <a:pPr marL="0" marR="0" lvl="0" indent="0" algn="r" defTabSz="1300480" rtl="0" eaLnBrk="1" fontAlgn="auto" latinLnBrk="0" hangingPunct="0">
              <a:lnSpc>
                <a:spcPct val="100000"/>
              </a:lnSpc>
              <a:spcBef>
                <a:spcPts val="0"/>
              </a:spcBef>
              <a:spcAft>
                <a:spcPts val="0"/>
              </a:spcAft>
              <a:buClrTx/>
              <a:buSzTx/>
              <a:buFontTx/>
              <a:buNone/>
            </a:pPr>
            <a:fld id="{C8293DA4-3172-BF4E-AAD3-F8E76F90D071}" type="slidenum">
              <a:rPr kumimoji="0" lang="de-DE" sz="1200" b="0" i="0" u="none" strike="noStrike" kern="0" cap="none" spc="0" normalizeH="0" baseline="0" noProof="0" smtClean="0">
                <a:ln>
                  <a:noFill/>
                </a:ln>
                <a:solidFill>
                  <a:srgbClr val="000000">
                    <a:tint val="75000"/>
                  </a:srgbClr>
                </a:solidFill>
                <a:effectLst/>
                <a:uLnTx/>
                <a:uFillTx/>
                <a:latin typeface="Nunito Sans"/>
                <a:ea typeface="+mn-ea"/>
                <a:cs typeface="Times New Roman" panose="02020603050405020304" pitchFamily="18" charset="0"/>
                <a:sym typeface="Calibri"/>
              </a:rPr>
              <a:pPr marL="0" marR="0" lvl="0" indent="0" algn="r" defTabSz="1300480" rtl="0" eaLnBrk="1" fontAlgn="auto" latinLnBrk="0" hangingPunct="0">
                <a:lnSpc>
                  <a:spcPct val="100000"/>
                </a:lnSpc>
                <a:spcBef>
                  <a:spcPts val="0"/>
                </a:spcBef>
                <a:spcAft>
                  <a:spcPts val="0"/>
                </a:spcAft>
                <a:buClrTx/>
                <a:buSzTx/>
                <a:buFontTx/>
                <a:buNone/>
              </a:pPr>
              <a:t>17</a:t>
            </a:fld>
            <a:endParaRPr kumimoji="0" lang="de-DE" sz="1200" b="0" i="0" u="none" strike="noStrike" kern="0" cap="none" spc="0" normalizeH="0" baseline="0" noProof="0">
              <a:ln>
                <a:noFill/>
              </a:ln>
              <a:solidFill>
                <a:srgbClr val="000000">
                  <a:tint val="75000"/>
                </a:srgbClr>
              </a:solidFill>
              <a:effectLst/>
              <a:uLnTx/>
              <a:uFillTx/>
              <a:latin typeface="Nunito Sans"/>
              <a:ea typeface="+mn-ea"/>
              <a:cs typeface="Times New Roman" panose="02020603050405020304" pitchFamily="18" charset="0"/>
              <a:sym typeface="Calibri"/>
            </a:endParaRPr>
          </a:p>
        </p:txBody>
      </p:sp>
      <p:sp>
        <p:nvSpPr>
          <p:cNvPr id="1048671" name="Datumsplatzhalter 3"/>
          <p:cNvSpPr>
            <a:spLocks noGrp="1"/>
          </p:cNvSpPr>
          <p:nvPr>
            <p:ph type="dt" sz="half" idx="10"/>
          </p:nvPr>
        </p:nvSpPr>
        <p:spPr>
          <a:xfrm>
            <a:off x="922867" y="9040813"/>
            <a:ext cx="1762462" cy="519112"/>
          </a:xfrm>
        </p:spPr>
        <p:txBody>
          <a:bodyPr/>
          <a:lstStyle/>
          <a:p>
            <a:r>
              <a:rPr lang="de-AT" dirty="0"/>
              <a:t>24. Mai 2023</a:t>
            </a:r>
            <a:endParaRPr lang="de-DE"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2" name="Inhaltsplatzhalter 1"/>
          <p:cNvSpPr>
            <a:spLocks noGrp="1"/>
          </p:cNvSpPr>
          <p:nvPr>
            <p:ph idx="1"/>
          </p:nvPr>
        </p:nvSpPr>
        <p:spPr>
          <a:xfrm>
            <a:off x="922867" y="2348807"/>
            <a:ext cx="14080376" cy="6966189"/>
          </a:xfrm>
        </p:spPr>
        <p:txBody>
          <a:bodyPr vert="horz" lIns="91440" tIns="45720" rIns="91440" bIns="45720" rtlCol="0" anchor="t">
            <a:normAutofit/>
          </a:bodyPr>
          <a:lstStyle/>
          <a:p>
            <a:pPr marL="448945" indent="-448945"/>
            <a:r>
              <a:rPr lang="de-AT" dirty="0">
                <a:cs typeface="Times New Roman"/>
                <a:hlinkClick r:id="rId3"/>
              </a:rPr>
              <a:t>Bing</a:t>
            </a:r>
            <a:r>
              <a:rPr lang="de-AT" dirty="0">
                <a:cs typeface="Times New Roman"/>
              </a:rPr>
              <a:t>, </a:t>
            </a:r>
            <a:r>
              <a:rPr lang="de-AT" dirty="0">
                <a:ea typeface="+mn-lt"/>
                <a:cs typeface="+mn-lt"/>
                <a:hlinkClick r:id="rId4"/>
              </a:rPr>
              <a:t>You.com</a:t>
            </a:r>
            <a:r>
              <a:rPr lang="de-AT" dirty="0">
                <a:ea typeface="+mn-lt"/>
                <a:cs typeface="+mn-lt"/>
              </a:rPr>
              <a:t>, </a:t>
            </a:r>
            <a:r>
              <a:rPr lang="de-AT" dirty="0" err="1">
                <a:ea typeface="+mn-lt"/>
                <a:cs typeface="+mn-lt"/>
                <a:hlinkClick r:id="rId5"/>
              </a:rPr>
              <a:t>Phind</a:t>
            </a:r>
            <a:r>
              <a:rPr lang="de-AT" dirty="0">
                <a:ea typeface="+mn-lt"/>
                <a:cs typeface="+mn-lt"/>
              </a:rPr>
              <a:t>, </a:t>
            </a:r>
            <a:r>
              <a:rPr lang="de-AT" dirty="0" err="1">
                <a:ea typeface="+mn-lt"/>
                <a:cs typeface="+mn-lt"/>
                <a:hlinkClick r:id="rId6"/>
              </a:rPr>
              <a:t>Perplexity</a:t>
            </a:r>
            <a:br>
              <a:rPr lang="de-AT" dirty="0">
                <a:latin typeface="Nunito Sans"/>
                <a:cs typeface="Times New Roman"/>
              </a:rPr>
            </a:br>
            <a:r>
              <a:rPr lang="de-AT" dirty="0" err="1">
                <a:latin typeface="Nunito Sans"/>
                <a:cs typeface="Times New Roman"/>
              </a:rPr>
              <a:t>Combination</a:t>
            </a:r>
            <a:r>
              <a:rPr lang="de-AT" dirty="0">
                <a:latin typeface="Nunito Sans"/>
                <a:cs typeface="Times New Roman"/>
              </a:rPr>
              <a:t> </a:t>
            </a:r>
            <a:r>
              <a:rPr lang="de-AT" dirty="0" err="1">
                <a:latin typeface="Nunito Sans"/>
                <a:cs typeface="Times New Roman"/>
              </a:rPr>
              <a:t>with</a:t>
            </a:r>
            <a:r>
              <a:rPr lang="de-AT" dirty="0">
                <a:latin typeface="Nunito Sans"/>
                <a:cs typeface="Times New Roman"/>
              </a:rPr>
              <a:t> </a:t>
            </a:r>
            <a:r>
              <a:rPr lang="de-AT" dirty="0" err="1">
                <a:latin typeface="Nunito Sans"/>
                <a:cs typeface="Times New Roman"/>
              </a:rPr>
              <a:t>search</a:t>
            </a:r>
            <a:r>
              <a:rPr lang="de-AT" dirty="0">
                <a:latin typeface="Nunito Sans"/>
                <a:cs typeface="Times New Roman"/>
              </a:rPr>
              <a:t> </a:t>
            </a:r>
            <a:r>
              <a:rPr lang="de-AT" dirty="0" err="1">
                <a:latin typeface="Nunito Sans"/>
                <a:cs typeface="Times New Roman"/>
              </a:rPr>
              <a:t>engine</a:t>
            </a:r>
            <a:endParaRPr lang="de-AT" dirty="0">
              <a:latin typeface="Nunito Sans"/>
              <a:cs typeface="Times New Roman"/>
            </a:endParaRPr>
          </a:p>
          <a:p>
            <a:pPr marL="448945" indent="-448945"/>
            <a:r>
              <a:rPr lang="de-AT" dirty="0">
                <a:latin typeface="Nunito Sans"/>
                <a:cs typeface="Times New Roman"/>
                <a:hlinkClick r:id="rId7"/>
              </a:rPr>
              <a:t>Consensus</a:t>
            </a:r>
            <a:br>
              <a:rPr lang="de-AT" dirty="0">
                <a:latin typeface="Nunito Sans"/>
                <a:cs typeface="Times New Roman"/>
              </a:rPr>
            </a:br>
            <a:r>
              <a:rPr lang="de-AT" dirty="0" err="1">
                <a:latin typeface="Nunito Sans"/>
                <a:cs typeface="Times New Roman"/>
              </a:rPr>
              <a:t>scientific</a:t>
            </a:r>
            <a:r>
              <a:rPr lang="de-AT" dirty="0">
                <a:latin typeface="Nunito Sans"/>
                <a:cs typeface="Times New Roman"/>
              </a:rPr>
              <a:t> </a:t>
            </a:r>
            <a:r>
              <a:rPr lang="de-AT" dirty="0" err="1">
                <a:latin typeface="Nunito Sans"/>
                <a:cs typeface="Times New Roman"/>
              </a:rPr>
              <a:t>answers</a:t>
            </a:r>
            <a:r>
              <a:rPr lang="de-AT" dirty="0">
                <a:latin typeface="Nunito Sans"/>
                <a:cs typeface="Times New Roman"/>
              </a:rPr>
              <a:t> </a:t>
            </a:r>
            <a:r>
              <a:rPr lang="de-AT" dirty="0" err="1">
                <a:latin typeface="Nunito Sans"/>
                <a:cs typeface="Times New Roman"/>
              </a:rPr>
              <a:t>to</a:t>
            </a:r>
            <a:r>
              <a:rPr lang="de-AT" dirty="0">
                <a:latin typeface="Nunito Sans"/>
                <a:cs typeface="Times New Roman"/>
              </a:rPr>
              <a:t> </a:t>
            </a:r>
            <a:r>
              <a:rPr lang="de-AT" dirty="0" err="1">
                <a:latin typeface="Nunito Sans"/>
                <a:cs typeface="Times New Roman"/>
              </a:rPr>
              <a:t>questions</a:t>
            </a:r>
            <a:endParaRPr lang="de-DE" dirty="0">
              <a:latin typeface="Nunito Sans"/>
            </a:endParaRPr>
          </a:p>
          <a:p>
            <a:pPr marL="448945" indent="-448945"/>
            <a:r>
              <a:rPr lang="de-AT" dirty="0" err="1">
                <a:cs typeface="Times New Roman"/>
                <a:hlinkClick r:id="rId8"/>
              </a:rPr>
              <a:t>Elicit</a:t>
            </a:r>
            <a:r>
              <a:rPr lang="de-AT" dirty="0">
                <a:cs typeface="Times New Roman"/>
              </a:rPr>
              <a:t>,</a:t>
            </a:r>
            <a:r>
              <a:rPr lang="de-AT" dirty="0">
                <a:ea typeface="+mn-lt"/>
                <a:cs typeface="Times New Roman"/>
              </a:rPr>
              <a:t> </a:t>
            </a:r>
            <a:r>
              <a:rPr lang="de-AT" dirty="0" err="1">
                <a:ea typeface="+mn-lt"/>
                <a:cs typeface="+mn-lt"/>
                <a:hlinkClick r:id="rId9"/>
              </a:rPr>
              <a:t>SciSpace</a:t>
            </a:r>
            <a:br>
              <a:rPr lang="de-AT" dirty="0">
                <a:ea typeface="+mn-lt"/>
                <a:cs typeface="+mn-lt"/>
              </a:rPr>
            </a:br>
            <a:r>
              <a:rPr lang="de-AT" dirty="0">
                <a:ea typeface="+mn-lt"/>
                <a:cs typeface="+mn-lt"/>
              </a:rPr>
              <a:t>AI Research </a:t>
            </a:r>
            <a:r>
              <a:rPr lang="de-AT" dirty="0" err="1">
                <a:ea typeface="+mn-lt"/>
                <a:cs typeface="+mn-lt"/>
              </a:rPr>
              <a:t>Assistants</a:t>
            </a:r>
            <a:r>
              <a:rPr lang="de-AT" dirty="0">
                <a:ea typeface="+mn-lt"/>
                <a:cs typeface="+mn-lt"/>
              </a:rPr>
              <a:t> </a:t>
            </a:r>
          </a:p>
          <a:p>
            <a:pPr marL="448945" indent="-448945"/>
            <a:r>
              <a:rPr lang="de-AT" dirty="0" err="1">
                <a:cs typeface="Times New Roman"/>
                <a:hlinkClick r:id="rId10"/>
              </a:rPr>
              <a:t>DeepL</a:t>
            </a:r>
            <a:r>
              <a:rPr lang="de-AT" dirty="0">
                <a:cs typeface="Times New Roman"/>
                <a:hlinkClick r:id="rId10"/>
              </a:rPr>
              <a:t> Write</a:t>
            </a:r>
            <a:r>
              <a:rPr lang="de-AT" dirty="0">
                <a:cs typeface="Times New Roman"/>
              </a:rPr>
              <a:t>,</a:t>
            </a:r>
            <a:r>
              <a:rPr lang="de-AT" dirty="0">
                <a:ea typeface="+mn-lt"/>
                <a:cs typeface="+mn-lt"/>
              </a:rPr>
              <a:t> </a:t>
            </a:r>
            <a:r>
              <a:rPr lang="de-AT" dirty="0">
                <a:ea typeface="+mn-lt"/>
                <a:cs typeface="+mn-lt"/>
                <a:hlinkClick r:id="rId11"/>
              </a:rPr>
              <a:t>Jenni</a:t>
            </a:r>
            <a:br>
              <a:rPr lang="de-AT" dirty="0">
                <a:ea typeface="+mn-lt"/>
                <a:cs typeface="+mn-lt"/>
              </a:rPr>
            </a:br>
            <a:r>
              <a:rPr lang="de-AT" dirty="0">
                <a:cs typeface="Times New Roman"/>
              </a:rPr>
              <a:t>Writing </a:t>
            </a:r>
            <a:r>
              <a:rPr lang="de-AT" dirty="0" err="1">
                <a:cs typeface="Times New Roman"/>
              </a:rPr>
              <a:t>assistants</a:t>
            </a:r>
            <a:endParaRPr lang="de-AT" dirty="0">
              <a:cs typeface="Times New Roman"/>
            </a:endParaRPr>
          </a:p>
          <a:p>
            <a:pPr marL="448945" indent="-448945"/>
            <a:r>
              <a:rPr lang="de-AT" dirty="0" err="1">
                <a:cs typeface="Times New Roman"/>
                <a:hlinkClick r:id="rId12"/>
              </a:rPr>
              <a:t>Questionaid</a:t>
            </a:r>
            <a:br>
              <a:rPr lang="de-AT" dirty="0">
                <a:cs typeface="Times New Roman"/>
              </a:rPr>
            </a:br>
            <a:r>
              <a:rPr lang="de-AT" dirty="0">
                <a:cs typeface="Times New Roman"/>
              </a:rPr>
              <a:t>Question Generator</a:t>
            </a:r>
            <a:endParaRPr lang="en-US" dirty="0">
              <a:ea typeface="+mn-lt"/>
              <a:cs typeface="+mn-lt"/>
            </a:endParaRPr>
          </a:p>
          <a:p>
            <a:pPr marL="448945" indent="-448945"/>
            <a:r>
              <a:rPr lang="de-AT" dirty="0" err="1">
                <a:cs typeface="Times New Roman"/>
                <a:hlinkClick r:id="rId13"/>
              </a:rPr>
              <a:t>Opinionate</a:t>
            </a:r>
            <a:br>
              <a:rPr lang="de-AT" dirty="0">
                <a:cs typeface="Times New Roman"/>
              </a:rPr>
            </a:br>
            <a:r>
              <a:rPr lang="de-AT" dirty="0">
                <a:cs typeface="Times New Roman"/>
              </a:rPr>
              <a:t>Argument Generator</a:t>
            </a:r>
            <a:endParaRPr lang="de-AT" dirty="0"/>
          </a:p>
          <a:p>
            <a:pPr marL="448945" indent="-448945"/>
            <a:r>
              <a:rPr lang="de-AT" dirty="0">
                <a:cs typeface="Times New Roman"/>
              </a:rPr>
              <a:t>And </a:t>
            </a:r>
            <a:r>
              <a:rPr lang="de-AT" dirty="0" err="1">
                <a:cs typeface="Times New Roman"/>
              </a:rPr>
              <a:t>more</a:t>
            </a:r>
            <a:endParaRPr lang="de-AT" dirty="0"/>
          </a:p>
        </p:txBody>
      </p:sp>
      <p:sp>
        <p:nvSpPr>
          <p:cNvPr id="1048673" name="Titel 2"/>
          <p:cNvSpPr>
            <a:spLocks noGrp="1"/>
          </p:cNvSpPr>
          <p:nvPr>
            <p:ph type="title"/>
          </p:nvPr>
        </p:nvSpPr>
        <p:spPr>
          <a:xfrm>
            <a:off x="922867" y="462857"/>
            <a:ext cx="12070462" cy="1885950"/>
          </a:xfrm>
        </p:spPr>
        <p:txBody>
          <a:bodyPr>
            <a:normAutofit/>
          </a:bodyPr>
          <a:lstStyle/>
          <a:p>
            <a:br>
              <a:rPr lang="en-US" b="0" dirty="0">
                <a:ea typeface="+mj-lt"/>
                <a:cs typeface="+mj-lt"/>
              </a:rPr>
            </a:br>
            <a:r>
              <a:rPr lang="en-US" b="0" dirty="0">
                <a:ea typeface="+mj-lt"/>
                <a:cs typeface="+mj-lt"/>
              </a:rPr>
              <a:t>Specialized services</a:t>
            </a:r>
            <a:endParaRPr lang="en-US" dirty="0"/>
          </a:p>
        </p:txBody>
      </p:sp>
      <p:sp>
        <p:nvSpPr>
          <p:cNvPr id="1048674" name="Foliennummernplatzhalter 5"/>
          <p:cNvSpPr>
            <a:spLocks noGrp="1"/>
          </p:cNvSpPr>
          <p:nvPr>
            <p:ph type="sldNum" sz="quarter" idx="12"/>
          </p:nvPr>
        </p:nvSpPr>
        <p:spPr/>
        <p:txBody>
          <a:bodyPr/>
          <a:lstStyle/>
          <a:p>
            <a:pPr marL="0" marR="0" lvl="0" indent="0" algn="r" defTabSz="1300480" rtl="0" eaLnBrk="1" fontAlgn="auto" latinLnBrk="0" hangingPunct="0">
              <a:lnSpc>
                <a:spcPct val="100000"/>
              </a:lnSpc>
              <a:spcBef>
                <a:spcPts val="0"/>
              </a:spcBef>
              <a:spcAft>
                <a:spcPts val="0"/>
              </a:spcAft>
              <a:buClrTx/>
              <a:buSzTx/>
              <a:buFontTx/>
              <a:buNone/>
            </a:pPr>
            <a:fld id="{C8293DA4-3172-BF4E-AAD3-F8E76F90D071}" type="slidenum">
              <a:rPr kumimoji="0" lang="de-DE" sz="1200" b="0" i="0" u="none" strike="noStrike" kern="0" cap="none" spc="0" normalizeH="0" baseline="0" noProof="0" smtClean="0">
                <a:ln>
                  <a:noFill/>
                </a:ln>
                <a:solidFill>
                  <a:srgbClr val="000000">
                    <a:tint val="75000"/>
                  </a:srgbClr>
                </a:solidFill>
                <a:effectLst/>
                <a:uLnTx/>
                <a:uFillTx/>
                <a:latin typeface="Nunito Sans"/>
                <a:ea typeface="+mn-ea"/>
                <a:cs typeface="Times New Roman" panose="02020603050405020304" pitchFamily="18" charset="0"/>
                <a:sym typeface="Calibri"/>
              </a:rPr>
              <a:pPr marL="0" marR="0" lvl="0" indent="0" algn="r" defTabSz="1300480" rtl="0" eaLnBrk="1" fontAlgn="auto" latinLnBrk="0" hangingPunct="0">
                <a:lnSpc>
                  <a:spcPct val="100000"/>
                </a:lnSpc>
                <a:spcBef>
                  <a:spcPts val="0"/>
                </a:spcBef>
                <a:spcAft>
                  <a:spcPts val="0"/>
                </a:spcAft>
                <a:buClrTx/>
                <a:buSzTx/>
                <a:buFontTx/>
                <a:buNone/>
              </a:pPr>
              <a:t>18</a:t>
            </a:fld>
            <a:endParaRPr kumimoji="0" lang="de-DE" sz="1200" b="0" i="0" u="none" strike="noStrike" kern="0" cap="none" spc="0" normalizeH="0" baseline="0" noProof="0">
              <a:ln>
                <a:noFill/>
              </a:ln>
              <a:solidFill>
                <a:srgbClr val="000000">
                  <a:tint val="75000"/>
                </a:srgbClr>
              </a:solidFill>
              <a:effectLst/>
              <a:uLnTx/>
              <a:uFillTx/>
              <a:latin typeface="Nunito Sans"/>
              <a:ea typeface="+mn-ea"/>
              <a:cs typeface="Times New Roman" panose="02020603050405020304" pitchFamily="18" charset="0"/>
              <a:sym typeface="Calibri"/>
            </a:endParaRPr>
          </a:p>
        </p:txBody>
      </p:sp>
      <p:sp>
        <p:nvSpPr>
          <p:cNvPr id="1048675" name="Datumsplatzhalter 3"/>
          <p:cNvSpPr>
            <a:spLocks noGrp="1"/>
          </p:cNvSpPr>
          <p:nvPr>
            <p:ph type="dt" sz="half" idx="10"/>
          </p:nvPr>
        </p:nvSpPr>
        <p:spPr>
          <a:xfrm>
            <a:off x="922867" y="9040813"/>
            <a:ext cx="1762462" cy="519112"/>
          </a:xfrm>
        </p:spPr>
        <p:txBody>
          <a:bodyPr/>
          <a:lstStyle/>
          <a:p>
            <a:r>
              <a:rPr lang="de-AT" dirty="0"/>
              <a:t>24. Mai 2023</a:t>
            </a:r>
            <a:endParaRPr lang="de-DE"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9" name="Inhaltsplatzhalter 1"/>
          <p:cNvSpPr>
            <a:spLocks noGrp="1"/>
          </p:cNvSpPr>
          <p:nvPr>
            <p:ph idx="1"/>
          </p:nvPr>
        </p:nvSpPr>
        <p:spPr/>
        <p:txBody>
          <a:bodyPr vert="horz" lIns="91440" tIns="45720" rIns="91440" bIns="45720" rtlCol="0" anchor="t">
            <a:normAutofit/>
          </a:bodyPr>
          <a:lstStyle/>
          <a:p>
            <a:pPr marL="448945" indent="-448945"/>
            <a:r>
              <a:rPr lang="de-AT" dirty="0">
                <a:cs typeface="Times New Roman"/>
              </a:rPr>
              <a:t>Magic Tools</a:t>
            </a:r>
            <a:br>
              <a:rPr lang="de-AT" dirty="0">
                <a:cs typeface="Times New Roman"/>
              </a:rPr>
            </a:br>
            <a:r>
              <a:rPr lang="de-AT" dirty="0">
                <a:cs typeface="Times New Roman"/>
                <a:hlinkClick r:id="rId2"/>
              </a:rPr>
              <a:t>https://www.magictools.online</a:t>
            </a:r>
            <a:endParaRPr lang="de-AT" dirty="0">
              <a:cs typeface="Times New Roman"/>
            </a:endParaRPr>
          </a:p>
          <a:p>
            <a:pPr marL="448945" indent="-448945"/>
            <a:r>
              <a:rPr lang="de-AT" dirty="0">
                <a:cs typeface="Times New Roman"/>
              </a:rPr>
              <a:t>AI Collection</a:t>
            </a:r>
            <a:br>
              <a:rPr lang="de-AT" dirty="0">
                <a:cs typeface="Times New Roman"/>
              </a:rPr>
            </a:br>
            <a:r>
              <a:rPr lang="de-AT" dirty="0">
                <a:ea typeface="+mn-lt"/>
                <a:cs typeface="+mn-lt"/>
                <a:hlinkClick r:id="rId3"/>
              </a:rPr>
              <a:t>https://github.com/ai-collection/ai-collection</a:t>
            </a:r>
            <a:endParaRPr lang="de-AT" dirty="0">
              <a:ea typeface="+mn-lt"/>
            </a:endParaRPr>
          </a:p>
          <a:p>
            <a:pPr marL="448945" indent="-448945"/>
            <a:r>
              <a:rPr lang="de-AT" dirty="0" err="1">
                <a:cs typeface="Times New Roman"/>
              </a:rPr>
              <a:t>Futurepedia</a:t>
            </a:r>
            <a:br>
              <a:rPr lang="de-AT" dirty="0">
                <a:cs typeface="Times New Roman"/>
              </a:rPr>
            </a:br>
            <a:r>
              <a:rPr lang="de-AT" dirty="0">
                <a:ea typeface="+mn-lt"/>
                <a:cs typeface="+mn-lt"/>
                <a:hlinkClick r:id="rId4"/>
              </a:rPr>
              <a:t>https://www.futurepedia.io/</a:t>
            </a:r>
            <a:endParaRPr lang="de-AT" dirty="0"/>
          </a:p>
          <a:p>
            <a:pPr marL="448945" indent="-448945"/>
            <a:r>
              <a:rPr lang="de-AT" dirty="0">
                <a:ea typeface="+mn-lt"/>
                <a:cs typeface="+mn-lt"/>
              </a:rPr>
              <a:t>AI Tools Directory</a:t>
            </a:r>
            <a:br>
              <a:rPr lang="de-AT" dirty="0">
                <a:ea typeface="+mn-lt"/>
                <a:cs typeface="+mn-lt"/>
              </a:rPr>
            </a:br>
            <a:r>
              <a:rPr lang="de-AT" dirty="0">
                <a:ea typeface="+mn-lt"/>
                <a:cs typeface="+mn-lt"/>
                <a:hlinkClick r:id="rId5"/>
              </a:rPr>
              <a:t>https://aitoolsdirectory.com/</a:t>
            </a:r>
            <a:endParaRPr lang="de-AT" dirty="0">
              <a:ea typeface="+mn-lt"/>
              <a:cs typeface="+mn-lt"/>
            </a:endParaRPr>
          </a:p>
          <a:p>
            <a:pPr marL="448945" indent="-448945"/>
            <a:r>
              <a:rPr lang="de-AT" dirty="0" err="1">
                <a:ea typeface="+mn-lt"/>
                <a:cs typeface="+mn-lt"/>
              </a:rPr>
              <a:t>Thereʼs</a:t>
            </a:r>
            <a:r>
              <a:rPr lang="de-AT" dirty="0">
                <a:ea typeface="+mn-lt"/>
                <a:cs typeface="+mn-lt"/>
              </a:rPr>
              <a:t> an AI </a:t>
            </a:r>
            <a:r>
              <a:rPr lang="de-AT" dirty="0" err="1">
                <a:ea typeface="+mn-lt"/>
                <a:cs typeface="+mn-lt"/>
              </a:rPr>
              <a:t>for</a:t>
            </a:r>
            <a:r>
              <a:rPr lang="de-AT" dirty="0">
                <a:ea typeface="+mn-lt"/>
                <a:cs typeface="+mn-lt"/>
              </a:rPr>
              <a:t> </a:t>
            </a:r>
            <a:r>
              <a:rPr lang="de-AT" dirty="0" err="1">
                <a:ea typeface="+mn-lt"/>
                <a:cs typeface="+mn-lt"/>
              </a:rPr>
              <a:t>that</a:t>
            </a:r>
            <a:br>
              <a:rPr lang="de-AT" dirty="0">
                <a:ea typeface="+mn-lt"/>
                <a:cs typeface="+mn-lt"/>
              </a:rPr>
            </a:br>
            <a:r>
              <a:rPr lang="de-AT" dirty="0">
                <a:ea typeface="+mn-lt"/>
                <a:cs typeface="+mn-lt"/>
                <a:hlinkClick r:id="rId6"/>
              </a:rPr>
              <a:t>https://theresanaiforthat.com/</a:t>
            </a:r>
          </a:p>
          <a:p>
            <a:pPr marL="448945" indent="-448945"/>
            <a:r>
              <a:rPr lang="en-US" dirty="0">
                <a:hlinkClick r:id="rId7"/>
              </a:rPr>
              <a:t>VK:KIWA KI-</a:t>
            </a:r>
            <a:r>
              <a:rPr lang="en-US" dirty="0" err="1">
                <a:hlinkClick r:id="rId7"/>
              </a:rPr>
              <a:t>Ressourcen</a:t>
            </a:r>
            <a:r>
              <a:rPr lang="en-US" dirty="0"/>
              <a:t> </a:t>
            </a:r>
          </a:p>
          <a:p>
            <a:pPr marL="448945" indent="-448945"/>
            <a:r>
              <a:rPr lang="en-US" dirty="0">
                <a:hlinkClick r:id="rId8"/>
              </a:rPr>
              <a:t>HCILAB.org</a:t>
            </a:r>
            <a:endParaRPr lang="de-AT" dirty="0">
              <a:ea typeface="+mn-lt"/>
              <a:cs typeface="+mn-lt"/>
              <a:hlinkClick r:id="rId6"/>
            </a:endParaRPr>
          </a:p>
          <a:p>
            <a:pPr marL="448945" indent="-448945"/>
            <a:endParaRPr lang="de-AT" dirty="0"/>
          </a:p>
          <a:p>
            <a:pPr marL="0" indent="0">
              <a:buNone/>
            </a:pPr>
            <a:endParaRPr lang="de-AT" dirty="0"/>
          </a:p>
          <a:p>
            <a:pPr marL="448945" indent="-448945"/>
            <a:endParaRPr lang="de-AT" dirty="0"/>
          </a:p>
          <a:p>
            <a:pPr marL="448945" indent="-448945"/>
            <a:endParaRPr lang="de-AT" dirty="0"/>
          </a:p>
          <a:p>
            <a:pPr marL="448945" indent="-448945"/>
            <a:endParaRPr lang="de-AT" dirty="0"/>
          </a:p>
        </p:txBody>
      </p:sp>
      <p:sp>
        <p:nvSpPr>
          <p:cNvPr id="1048680" name="Titel 2"/>
          <p:cNvSpPr>
            <a:spLocks noGrp="1"/>
          </p:cNvSpPr>
          <p:nvPr>
            <p:ph type="title"/>
          </p:nvPr>
        </p:nvSpPr>
        <p:spPr>
          <a:xfrm>
            <a:off x="922867" y="614932"/>
            <a:ext cx="12070462" cy="1885950"/>
          </a:xfrm>
        </p:spPr>
        <p:txBody>
          <a:bodyPr>
            <a:normAutofit/>
          </a:bodyPr>
          <a:lstStyle/>
          <a:p>
            <a:br>
              <a:rPr lang="de-AT" b="0" dirty="0">
                <a:ea typeface="+mj-lt"/>
                <a:cs typeface="+mj-lt"/>
              </a:rPr>
            </a:br>
            <a:r>
              <a:rPr lang="de-AT" b="0" dirty="0">
                <a:ea typeface="+mj-lt"/>
                <a:cs typeface="+mj-lt"/>
              </a:rPr>
              <a:t>AI Tool Collections (</a:t>
            </a:r>
            <a:r>
              <a:rPr lang="de-AT" b="0" dirty="0" err="1">
                <a:ea typeface="+mj-lt"/>
                <a:cs typeface="+mj-lt"/>
              </a:rPr>
              <a:t>Selection</a:t>
            </a:r>
            <a:r>
              <a:rPr lang="de-AT" b="0" dirty="0">
                <a:ea typeface="+mj-lt"/>
                <a:cs typeface="+mj-lt"/>
              </a:rPr>
              <a:t>)</a:t>
            </a:r>
            <a:endParaRPr lang="de-DE" dirty="0"/>
          </a:p>
        </p:txBody>
      </p:sp>
      <p:sp>
        <p:nvSpPr>
          <p:cNvPr id="1048681" name="Foliennummernplatzhalter 5"/>
          <p:cNvSpPr>
            <a:spLocks noGrp="1"/>
          </p:cNvSpPr>
          <p:nvPr>
            <p:ph type="sldNum" sz="quarter" idx="12"/>
          </p:nvPr>
        </p:nvSpPr>
        <p:spPr/>
        <p:txBody>
          <a:bodyPr/>
          <a:lstStyle/>
          <a:p>
            <a:pPr marL="0" marR="0" lvl="0" indent="0" algn="r" defTabSz="1300480" rtl="0" eaLnBrk="1" fontAlgn="auto" latinLnBrk="0" hangingPunct="0">
              <a:lnSpc>
                <a:spcPct val="100000"/>
              </a:lnSpc>
              <a:spcBef>
                <a:spcPts val="0"/>
              </a:spcBef>
              <a:spcAft>
                <a:spcPts val="0"/>
              </a:spcAft>
              <a:buClrTx/>
              <a:buSzTx/>
              <a:buFontTx/>
              <a:buNone/>
            </a:pPr>
            <a:fld id="{C8293DA4-3172-BF4E-AAD3-F8E76F90D071}" type="slidenum">
              <a:rPr kumimoji="0" lang="de-DE" sz="1200" b="0" i="0" u="none" strike="noStrike" kern="0" cap="none" spc="0" normalizeH="0" baseline="0" noProof="0" smtClean="0">
                <a:ln>
                  <a:noFill/>
                </a:ln>
                <a:solidFill>
                  <a:srgbClr val="000000">
                    <a:tint val="75000"/>
                  </a:srgbClr>
                </a:solidFill>
                <a:effectLst/>
                <a:uLnTx/>
                <a:uFillTx/>
                <a:latin typeface="Nunito Sans"/>
                <a:ea typeface="+mn-ea"/>
                <a:cs typeface="Times New Roman" panose="02020603050405020304" pitchFamily="18" charset="0"/>
                <a:sym typeface="Calibri"/>
              </a:rPr>
              <a:pPr marL="0" marR="0" lvl="0" indent="0" algn="r" defTabSz="1300480" rtl="0" eaLnBrk="1" fontAlgn="auto" latinLnBrk="0" hangingPunct="0">
                <a:lnSpc>
                  <a:spcPct val="100000"/>
                </a:lnSpc>
                <a:spcBef>
                  <a:spcPts val="0"/>
                </a:spcBef>
                <a:spcAft>
                  <a:spcPts val="0"/>
                </a:spcAft>
                <a:buClrTx/>
                <a:buSzTx/>
                <a:buFontTx/>
                <a:buNone/>
              </a:pPr>
              <a:t>19</a:t>
            </a:fld>
            <a:endParaRPr kumimoji="0" lang="de-DE" sz="1200" b="0" i="0" u="none" strike="noStrike" kern="0" cap="none" spc="0" normalizeH="0" baseline="0" noProof="0">
              <a:ln>
                <a:noFill/>
              </a:ln>
              <a:solidFill>
                <a:srgbClr val="000000">
                  <a:tint val="75000"/>
                </a:srgbClr>
              </a:solidFill>
              <a:effectLst/>
              <a:uLnTx/>
              <a:uFillTx/>
              <a:latin typeface="Nunito Sans"/>
              <a:ea typeface="+mn-ea"/>
              <a:cs typeface="Times New Roman" panose="02020603050405020304" pitchFamily="18" charset="0"/>
              <a:sym typeface="Calibri"/>
            </a:endParaRPr>
          </a:p>
        </p:txBody>
      </p:sp>
      <p:sp>
        <p:nvSpPr>
          <p:cNvPr id="1048682" name="Datumsplatzhalter 3"/>
          <p:cNvSpPr>
            <a:spLocks noGrp="1"/>
          </p:cNvSpPr>
          <p:nvPr>
            <p:ph type="dt" sz="half" idx="10"/>
          </p:nvPr>
        </p:nvSpPr>
        <p:spPr>
          <a:xfrm>
            <a:off x="922867" y="9040813"/>
            <a:ext cx="1762462" cy="519112"/>
          </a:xfrm>
        </p:spPr>
        <p:txBody>
          <a:bodyPr/>
          <a:lstStyle/>
          <a:p>
            <a:r>
              <a:rPr lang="de-AT" dirty="0"/>
              <a:t>24. Mai 2023</a:t>
            </a:r>
            <a:endParaRPr lang="de-D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9" name="Titel 1"/>
          <p:cNvSpPr>
            <a:spLocks noGrp="1"/>
          </p:cNvSpPr>
          <p:nvPr>
            <p:ph type="title"/>
          </p:nvPr>
        </p:nvSpPr>
        <p:spPr/>
        <p:txBody>
          <a:bodyPr/>
          <a:lstStyle/>
          <a:p>
            <a:r>
              <a:rPr lang="de-AT" dirty="0" err="1"/>
              <a:t>How</a:t>
            </a:r>
            <a:r>
              <a:rPr lang="de-AT" dirty="0"/>
              <a:t> </a:t>
            </a:r>
            <a:r>
              <a:rPr lang="de-AT" dirty="0" err="1"/>
              <a:t>did</a:t>
            </a:r>
            <a:r>
              <a:rPr lang="de-AT" dirty="0"/>
              <a:t> </a:t>
            </a:r>
            <a:r>
              <a:rPr lang="de-AT" dirty="0" err="1"/>
              <a:t>we</a:t>
            </a:r>
            <a:r>
              <a:rPr lang="de-AT" dirty="0"/>
              <a:t> </a:t>
            </a:r>
            <a:r>
              <a:rPr lang="de-AT" dirty="0" err="1"/>
              <a:t>get</a:t>
            </a:r>
            <a:r>
              <a:rPr lang="de-AT" dirty="0"/>
              <a:t> </a:t>
            </a:r>
            <a:r>
              <a:rPr lang="de-AT" dirty="0" err="1"/>
              <a:t>here</a:t>
            </a:r>
            <a:r>
              <a:rPr lang="de-AT" dirty="0"/>
              <a:t>?</a:t>
            </a:r>
            <a:endParaRPr lang="en-US" dirty="0"/>
          </a:p>
        </p:txBody>
      </p:sp>
      <p:sp>
        <p:nvSpPr>
          <p:cNvPr id="1048590" name="Foliennummernplatzhalter 2"/>
          <p:cNvSpPr>
            <a:spLocks noGrp="1"/>
          </p:cNvSpPr>
          <p:nvPr>
            <p:ph type="sldNum" sz="quarter" idx="12"/>
          </p:nvPr>
        </p:nvSpPr>
        <p:spPr/>
        <p:txBody>
          <a:bodyPr/>
          <a:lstStyle/>
          <a:p>
            <a:fld id="{C8293DA4-3172-BF4E-AAD3-F8E76F90D071}" type="slidenum">
              <a:rPr lang="de-DE" smtClean="0"/>
              <a:t>2</a:t>
            </a:fld>
            <a:endParaRPr lang="de-D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3" name="Titel 1"/>
          <p:cNvSpPr>
            <a:spLocks noGrp="1"/>
          </p:cNvSpPr>
          <p:nvPr>
            <p:ph type="title"/>
          </p:nvPr>
        </p:nvSpPr>
        <p:spPr/>
        <p:txBody>
          <a:bodyPr vert="horz" lIns="91440" tIns="45720" rIns="91440" bIns="45720" rtlCol="0" anchor="t" anchorCtr="0">
            <a:noAutofit/>
          </a:bodyPr>
          <a:lstStyle/>
          <a:p>
            <a:r>
              <a:rPr lang="de-AT" dirty="0">
                <a:latin typeface="Nunito Sans"/>
                <a:ea typeface="Verdana"/>
              </a:rPr>
              <a:t>Use Cases &amp; </a:t>
            </a:r>
            <a:r>
              <a:rPr lang="de-AT" dirty="0" err="1">
                <a:latin typeface="Nunito Sans"/>
                <a:ea typeface="Verdana"/>
              </a:rPr>
              <a:t>Examples</a:t>
            </a:r>
            <a:br>
              <a:rPr lang="de-AT" dirty="0">
                <a:latin typeface="Nunito Sans"/>
              </a:rPr>
            </a:br>
            <a:endParaRPr lang="de-AT" dirty="0">
              <a:latin typeface="Nunito Sans"/>
            </a:endParaRPr>
          </a:p>
        </p:txBody>
      </p:sp>
      <p:sp>
        <p:nvSpPr>
          <p:cNvPr id="1048684" name="Foliennummernplatzhalter 2"/>
          <p:cNvSpPr>
            <a:spLocks noGrp="1"/>
          </p:cNvSpPr>
          <p:nvPr>
            <p:ph type="sldNum" sz="quarter" idx="12"/>
          </p:nvPr>
        </p:nvSpPr>
        <p:spPr/>
        <p:txBody>
          <a:bodyPr/>
          <a:lstStyle/>
          <a:p>
            <a:fld id="{C8293DA4-3172-BF4E-AAD3-F8E76F90D071}" type="slidenum">
              <a:rPr lang="de-DE" smtClean="0"/>
              <a:t>20</a:t>
            </a:fld>
            <a:endParaRPr lang="de-DE"/>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3" name="Inhaltsplatzhalter 6"/>
          <p:cNvPicPr>
            <a:picLocks noGrp="1" noChangeAspect="1"/>
          </p:cNvPicPr>
          <p:nvPr>
            <p:ph idx="1"/>
          </p:nvPr>
        </p:nvPicPr>
        <p:blipFill>
          <a:blip r:embed="rId2"/>
          <a:stretch>
            <a:fillRect/>
          </a:stretch>
        </p:blipFill>
        <p:spPr>
          <a:xfrm>
            <a:off x="981831" y="2500882"/>
            <a:ext cx="8242724" cy="1936850"/>
          </a:xfrm>
          <a:prstGeom prst="rect">
            <a:avLst/>
          </a:prstGeom>
          <a:ln>
            <a:noFill/>
          </a:ln>
          <a:effectLst>
            <a:outerShdw blurRad="190500" algn="tl" rotWithShape="0">
              <a:srgbClr val="000000">
                <a:alpha val="70000"/>
              </a:srgbClr>
            </a:outerShdw>
          </a:effectLst>
        </p:spPr>
      </p:pic>
      <p:sp>
        <p:nvSpPr>
          <p:cNvPr id="1048685" name="Titel 3"/>
          <p:cNvSpPr>
            <a:spLocks noGrp="1"/>
          </p:cNvSpPr>
          <p:nvPr>
            <p:ph type="title"/>
          </p:nvPr>
        </p:nvSpPr>
        <p:spPr/>
        <p:txBody>
          <a:bodyPr/>
          <a:lstStyle/>
          <a:p>
            <a:r>
              <a:rPr lang="de-AT" dirty="0"/>
              <a:t>AI &amp; </a:t>
            </a:r>
            <a:r>
              <a:rPr lang="de-AT" dirty="0" err="1"/>
              <a:t>Languages</a:t>
            </a:r>
            <a:endParaRPr lang="en-US" dirty="0"/>
          </a:p>
        </p:txBody>
      </p:sp>
      <p:sp>
        <p:nvSpPr>
          <p:cNvPr id="1048686" name="Foliennummernplatzhalter 2"/>
          <p:cNvSpPr>
            <a:spLocks noGrp="1"/>
          </p:cNvSpPr>
          <p:nvPr>
            <p:ph type="sldNum" sz="quarter" idx="12"/>
          </p:nvPr>
        </p:nvSpPr>
        <p:spPr/>
        <p:txBody>
          <a:bodyPr/>
          <a:lstStyle/>
          <a:p>
            <a:fld id="{C8293DA4-3172-BF4E-AAD3-F8E76F90D071}" type="slidenum">
              <a:rPr lang="de-DE" smtClean="0"/>
              <a:t>21</a:t>
            </a:fld>
            <a:endParaRPr lang="de-DE"/>
          </a:p>
        </p:txBody>
      </p:sp>
      <p:pic>
        <p:nvPicPr>
          <p:cNvPr id="2097164" name="Grafik 8"/>
          <p:cNvPicPr>
            <a:picLocks noChangeAspect="1"/>
          </p:cNvPicPr>
          <p:nvPr/>
        </p:nvPicPr>
        <p:blipFill>
          <a:blip r:embed="rId3"/>
          <a:stretch>
            <a:fillRect/>
          </a:stretch>
        </p:blipFill>
        <p:spPr>
          <a:xfrm>
            <a:off x="9675547" y="2915617"/>
            <a:ext cx="4898582" cy="6223051"/>
          </a:xfrm>
          <a:prstGeom prst="rect">
            <a:avLst/>
          </a:prstGeom>
          <a:ln>
            <a:noFill/>
          </a:ln>
          <a:effectLst>
            <a:outerShdw blurRad="190500" algn="tl" rotWithShape="0">
              <a:srgbClr val="000000">
                <a:alpha val="70000"/>
              </a:srgbClr>
            </a:outerShdw>
          </a:effectLst>
        </p:spPr>
      </p:pic>
      <p:pic>
        <p:nvPicPr>
          <p:cNvPr id="2097165" name="Grafik 10"/>
          <p:cNvPicPr>
            <a:picLocks noChangeAspect="1"/>
          </p:cNvPicPr>
          <p:nvPr/>
        </p:nvPicPr>
        <p:blipFill>
          <a:blip r:embed="rId4"/>
          <a:stretch>
            <a:fillRect/>
          </a:stretch>
        </p:blipFill>
        <p:spPr>
          <a:xfrm>
            <a:off x="1432704" y="5426625"/>
            <a:ext cx="7340977" cy="3289469"/>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7" name="Inhaltsplatzhalter 1"/>
          <p:cNvSpPr>
            <a:spLocks noGrp="1"/>
          </p:cNvSpPr>
          <p:nvPr>
            <p:ph sz="half" idx="1"/>
          </p:nvPr>
        </p:nvSpPr>
        <p:spPr/>
        <p:txBody>
          <a:bodyPr/>
          <a:lstStyle/>
          <a:p>
            <a:r>
              <a:rPr lang="en-US" dirty="0"/>
              <a:t>Create </a:t>
            </a:r>
            <a:r>
              <a:rPr lang="en-US" b="1" dirty="0"/>
              <a:t>text on topic XY</a:t>
            </a:r>
          </a:p>
          <a:p>
            <a:r>
              <a:rPr lang="en-US" dirty="0"/>
              <a:t>Create </a:t>
            </a:r>
            <a:r>
              <a:rPr lang="en-US" b="1" dirty="0"/>
              <a:t>versions</a:t>
            </a:r>
            <a:r>
              <a:rPr lang="en-US" dirty="0"/>
              <a:t> according to certain criteria</a:t>
            </a:r>
          </a:p>
          <a:p>
            <a:pPr lvl="1"/>
            <a:r>
              <a:rPr lang="en-US" dirty="0"/>
              <a:t>Style / register / level / vocabulary / structure / perspective / ...</a:t>
            </a:r>
          </a:p>
          <a:p>
            <a:r>
              <a:rPr lang="en-US" b="1" dirty="0"/>
              <a:t>Questions</a:t>
            </a:r>
            <a:r>
              <a:rPr lang="en-US" dirty="0"/>
              <a:t> from the content (MC, SC, comprehension, ...)</a:t>
            </a:r>
          </a:p>
          <a:p>
            <a:r>
              <a:rPr lang="en-US" dirty="0"/>
              <a:t>Exam questions according to pattern (Cambridge, Goethe, own, etc.)</a:t>
            </a:r>
          </a:p>
          <a:p>
            <a:r>
              <a:rPr lang="en-US" dirty="0"/>
              <a:t>Generate a series of exercises (text &gt; vocabulary &gt; cloze &gt; etc.)</a:t>
            </a:r>
          </a:p>
        </p:txBody>
      </p:sp>
      <p:sp>
        <p:nvSpPr>
          <p:cNvPr id="1048688" name="Inhaltsplatzhalter 2"/>
          <p:cNvSpPr>
            <a:spLocks noGrp="1"/>
          </p:cNvSpPr>
          <p:nvPr>
            <p:ph sz="half" idx="2"/>
          </p:nvPr>
        </p:nvSpPr>
        <p:spPr/>
        <p:txBody>
          <a:bodyPr/>
          <a:lstStyle/>
          <a:p>
            <a:r>
              <a:rPr lang="en-US" b="1" dirty="0"/>
              <a:t>Differentiated</a:t>
            </a:r>
            <a:r>
              <a:rPr lang="en-US" dirty="0"/>
              <a:t> task</a:t>
            </a:r>
          </a:p>
          <a:p>
            <a:r>
              <a:rPr lang="en-US" dirty="0"/>
              <a:t>Text to </a:t>
            </a:r>
            <a:r>
              <a:rPr lang="en-US" b="1" dirty="0"/>
              <a:t>audio</a:t>
            </a:r>
            <a:r>
              <a:rPr lang="en-US" dirty="0"/>
              <a:t> </a:t>
            </a:r>
            <a:r>
              <a:rPr lang="de-AT" dirty="0"/>
              <a:t>(</a:t>
            </a:r>
            <a:r>
              <a:rPr lang="en-US" dirty="0">
                <a:effectLst/>
                <a:hlinkClick r:id="rId2"/>
              </a:rPr>
              <a:t>play.ht</a:t>
            </a:r>
            <a:r>
              <a:rPr lang="en-US" dirty="0">
                <a:effectLst/>
              </a:rPr>
              <a:t>)</a:t>
            </a:r>
          </a:p>
          <a:p>
            <a:r>
              <a:rPr lang="en-US" dirty="0"/>
              <a:t>text to </a:t>
            </a:r>
            <a:r>
              <a:rPr lang="en-US" b="1" dirty="0"/>
              <a:t>picture</a:t>
            </a:r>
            <a:r>
              <a:rPr lang="en-US" dirty="0"/>
              <a:t> </a:t>
            </a:r>
          </a:p>
          <a:p>
            <a:r>
              <a:rPr lang="en-US" dirty="0"/>
              <a:t>"Model sentences"</a:t>
            </a:r>
          </a:p>
          <a:p>
            <a:r>
              <a:rPr lang="en-US" dirty="0"/>
              <a:t>Writing task assessment → have texts assessed by rubric → generate feedback &amp; suggestions for improvement (*privacy!).</a:t>
            </a:r>
          </a:p>
          <a:p>
            <a:pPr lvl="1"/>
            <a:r>
              <a:rPr lang="de-AT" dirty="0" err="1">
                <a:hlinkClick r:id="rId3"/>
              </a:rPr>
              <a:t>Example</a:t>
            </a:r>
            <a:r>
              <a:rPr lang="de-AT" dirty="0"/>
              <a:t> (YT Video)</a:t>
            </a:r>
          </a:p>
          <a:p>
            <a:pPr marL="0" indent="0">
              <a:buNone/>
            </a:pPr>
            <a:endParaRPr lang="en-US" dirty="0"/>
          </a:p>
          <a:p>
            <a:endParaRPr lang="en-US" dirty="0"/>
          </a:p>
        </p:txBody>
      </p:sp>
      <p:sp>
        <p:nvSpPr>
          <p:cNvPr id="1048689" name="Titel 3"/>
          <p:cNvSpPr>
            <a:spLocks noGrp="1"/>
          </p:cNvSpPr>
          <p:nvPr>
            <p:ph type="title"/>
          </p:nvPr>
        </p:nvSpPr>
        <p:spPr/>
        <p:txBody>
          <a:bodyPr/>
          <a:lstStyle/>
          <a:p>
            <a:r>
              <a:rPr lang="en-US" dirty="0">
                <a:ea typeface="Verdana"/>
              </a:rPr>
              <a:t>Use cases for language teaching</a:t>
            </a:r>
            <a:endParaRPr lang="en-US" dirty="0"/>
          </a:p>
        </p:txBody>
      </p:sp>
      <p:sp>
        <p:nvSpPr>
          <p:cNvPr id="1048690" name="Datumsplatzhalter 4"/>
          <p:cNvSpPr>
            <a:spLocks noGrp="1"/>
          </p:cNvSpPr>
          <p:nvPr>
            <p:ph type="dt" sz="half" idx="10"/>
          </p:nvPr>
        </p:nvSpPr>
        <p:spPr/>
        <p:txBody>
          <a:bodyPr/>
          <a:lstStyle/>
          <a:p>
            <a:fld id="{3AD33CAB-6828-4B4A-9061-2885AD320D0F}" type="datetime4">
              <a:rPr lang="de-AT" smtClean="0"/>
              <a:t>6. Mai 2025</a:t>
            </a:fld>
            <a:endParaRPr lang="de-DE"/>
          </a:p>
        </p:txBody>
      </p:sp>
      <p:sp>
        <p:nvSpPr>
          <p:cNvPr id="1048691" name="Foliennummernplatzhalter 5"/>
          <p:cNvSpPr>
            <a:spLocks noGrp="1"/>
          </p:cNvSpPr>
          <p:nvPr>
            <p:ph type="sldNum" sz="quarter" idx="12"/>
          </p:nvPr>
        </p:nvSpPr>
        <p:spPr/>
        <p:txBody>
          <a:bodyPr/>
          <a:lstStyle/>
          <a:p>
            <a:fld id="{C8293DA4-3172-BF4E-AAD3-F8E76F90D071}" type="slidenum">
              <a:rPr lang="de-DE" smtClean="0"/>
              <a:t>22</a:t>
            </a:fld>
            <a:endParaRPr lang="de-DE"/>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2" name="Inhaltsplatzhalter 1"/>
          <p:cNvSpPr>
            <a:spLocks noGrp="1"/>
          </p:cNvSpPr>
          <p:nvPr>
            <p:ph idx="1"/>
          </p:nvPr>
        </p:nvSpPr>
        <p:spPr/>
        <p:txBody>
          <a:bodyPr/>
          <a:lstStyle/>
          <a:p>
            <a:r>
              <a:rPr lang="en-US" dirty="0">
                <a:cs typeface="Times New Roman"/>
              </a:rPr>
              <a:t>Query language </a:t>
            </a:r>
            <a:r>
              <a:rPr lang="en-US" b="1" dirty="0">
                <a:cs typeface="Times New Roman"/>
              </a:rPr>
              <a:t>information &amp; explanations </a:t>
            </a:r>
            <a:r>
              <a:rPr lang="en-US" dirty="0">
                <a:cs typeface="Times New Roman"/>
              </a:rPr>
              <a:t>(grammar, translation, etc.)</a:t>
            </a:r>
          </a:p>
          <a:p>
            <a:r>
              <a:rPr lang="en-US" b="1" dirty="0">
                <a:cs typeface="Times New Roman"/>
              </a:rPr>
              <a:t>Tandem</a:t>
            </a:r>
            <a:r>
              <a:rPr lang="en-US" dirty="0">
                <a:cs typeface="Times New Roman"/>
              </a:rPr>
              <a:t> partner (simulates any situation)</a:t>
            </a:r>
          </a:p>
          <a:p>
            <a:r>
              <a:rPr lang="en-US" dirty="0">
                <a:cs typeface="Times New Roman"/>
              </a:rPr>
              <a:t>Have texts </a:t>
            </a:r>
            <a:r>
              <a:rPr lang="en-US" b="1" dirty="0">
                <a:cs typeface="Times New Roman"/>
              </a:rPr>
              <a:t>evaluated</a:t>
            </a:r>
          </a:p>
          <a:p>
            <a:r>
              <a:rPr lang="en-US" b="1" dirty="0">
                <a:cs typeface="Times New Roman"/>
              </a:rPr>
              <a:t>Simplify</a:t>
            </a:r>
            <a:r>
              <a:rPr lang="en-US" dirty="0">
                <a:cs typeface="Times New Roman"/>
              </a:rPr>
              <a:t> / </a:t>
            </a:r>
            <a:r>
              <a:rPr lang="en-US" b="1" dirty="0">
                <a:cs typeface="Times New Roman"/>
              </a:rPr>
              <a:t>summarize</a:t>
            </a:r>
            <a:r>
              <a:rPr lang="en-US" dirty="0">
                <a:cs typeface="Times New Roman"/>
              </a:rPr>
              <a:t> texts (articles, news, ...)</a:t>
            </a:r>
          </a:p>
          <a:p>
            <a:r>
              <a:rPr lang="en-US" b="1" dirty="0">
                <a:cs typeface="Times New Roman"/>
              </a:rPr>
              <a:t>Expand</a:t>
            </a:r>
            <a:r>
              <a:rPr lang="en-US" dirty="0">
                <a:cs typeface="Times New Roman"/>
              </a:rPr>
              <a:t> vocabulary (glossary, synonyms/antonyms, variants, ...)</a:t>
            </a:r>
          </a:p>
        </p:txBody>
      </p:sp>
      <p:sp>
        <p:nvSpPr>
          <p:cNvPr id="1048693" name="Titel 3"/>
          <p:cNvSpPr>
            <a:spLocks noGrp="1"/>
          </p:cNvSpPr>
          <p:nvPr>
            <p:ph type="title"/>
          </p:nvPr>
        </p:nvSpPr>
        <p:spPr/>
        <p:txBody>
          <a:bodyPr/>
          <a:lstStyle/>
          <a:p>
            <a:r>
              <a:rPr lang="de-AT" dirty="0">
                <a:ea typeface="Verdana"/>
              </a:rPr>
              <a:t>Use Case </a:t>
            </a:r>
            <a:r>
              <a:rPr lang="de-AT" dirty="0" err="1">
                <a:ea typeface="Verdana"/>
              </a:rPr>
              <a:t>for</a:t>
            </a:r>
            <a:r>
              <a:rPr lang="de-AT" dirty="0">
                <a:ea typeface="Verdana"/>
              </a:rPr>
              <a:t> </a:t>
            </a:r>
            <a:r>
              <a:rPr lang="de-AT" dirty="0" err="1">
                <a:ea typeface="Verdana"/>
              </a:rPr>
              <a:t>language</a:t>
            </a:r>
            <a:r>
              <a:rPr lang="de-AT" dirty="0">
                <a:ea typeface="Verdana"/>
              </a:rPr>
              <a:t> </a:t>
            </a:r>
            <a:r>
              <a:rPr lang="de-AT" dirty="0" err="1">
                <a:ea typeface="Verdana"/>
              </a:rPr>
              <a:t>learning</a:t>
            </a:r>
            <a:endParaRPr lang="en-US" dirty="0"/>
          </a:p>
        </p:txBody>
      </p:sp>
      <p:sp>
        <p:nvSpPr>
          <p:cNvPr id="1048694" name="Datumsplatzhalter 4"/>
          <p:cNvSpPr>
            <a:spLocks noGrp="1"/>
          </p:cNvSpPr>
          <p:nvPr>
            <p:ph type="dt" sz="half" idx="10"/>
          </p:nvPr>
        </p:nvSpPr>
        <p:spPr/>
        <p:txBody>
          <a:bodyPr/>
          <a:lstStyle/>
          <a:p>
            <a:fld id="{3AD33CAB-6828-4B4A-9061-2885AD320D0F}" type="datetime4">
              <a:rPr lang="de-AT" smtClean="0"/>
              <a:t>6. Mai 2025</a:t>
            </a:fld>
            <a:endParaRPr lang="de-DE"/>
          </a:p>
        </p:txBody>
      </p:sp>
      <p:sp>
        <p:nvSpPr>
          <p:cNvPr id="1048695" name="Foliennummernplatzhalter 5"/>
          <p:cNvSpPr>
            <a:spLocks noGrp="1"/>
          </p:cNvSpPr>
          <p:nvPr>
            <p:ph type="sldNum" sz="quarter" idx="12"/>
          </p:nvPr>
        </p:nvSpPr>
        <p:spPr/>
        <p:txBody>
          <a:bodyPr/>
          <a:lstStyle/>
          <a:p>
            <a:fld id="{C8293DA4-3172-BF4E-AAD3-F8E76F90D071}" type="slidenum">
              <a:rPr lang="de-DE" smtClean="0"/>
              <a:t>23</a:t>
            </a:fld>
            <a:endParaRPr lang="de-DE"/>
          </a:p>
        </p:txBody>
      </p:sp>
      <p:sp>
        <p:nvSpPr>
          <p:cNvPr id="1048696" name="Textfeld 6"/>
          <p:cNvSpPr txBox="1"/>
          <p:nvPr/>
        </p:nvSpPr>
        <p:spPr>
          <a:xfrm>
            <a:off x="6989042" y="6283350"/>
            <a:ext cx="3362178" cy="1785104"/>
          </a:xfrm>
          <a:prstGeom prst="rect">
            <a:avLst/>
          </a:prstGeom>
          <a:solidFill>
            <a:srgbClr val="FFD500"/>
          </a:solidFill>
          <a:ln>
            <a:solidFill>
              <a:srgbClr val="FFD500"/>
            </a:solidFill>
          </a:ln>
        </p:spPr>
        <p:txBody>
          <a:bodyPr wrap="square" rtlCol="0">
            <a:spAutoFit/>
          </a:bodyPr>
          <a:lstStyle/>
          <a:p>
            <a:pPr algn="ctr"/>
            <a:r>
              <a:rPr lang="en-US" dirty="0"/>
              <a:t>It is important to accompany and support the students and to develop digital competencies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86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Inhaltsplatzhalter 7"/>
          <p:cNvSpPr>
            <a:spLocks noGrp="1"/>
          </p:cNvSpPr>
          <p:nvPr>
            <p:ph idx="1"/>
          </p:nvPr>
        </p:nvSpPr>
        <p:spPr>
          <a:solidFill>
            <a:schemeClr val="bg1">
              <a:lumMod val="95000"/>
            </a:schemeClr>
          </a:solidFill>
        </p:spPr>
        <p:txBody>
          <a:bodyPr/>
          <a:lstStyle/>
          <a:p>
            <a:pPr>
              <a:buFont typeface="+mj-lt"/>
              <a:buAutoNum type="arabicPeriod"/>
            </a:pPr>
            <a:r>
              <a:rPr lang="en-US" i="1" dirty="0"/>
              <a:t>Vocabulary building: Students can ask </a:t>
            </a:r>
            <a:r>
              <a:rPr lang="en-US" i="1" dirty="0" err="1"/>
              <a:t>ChatGPT</a:t>
            </a:r>
            <a:r>
              <a:rPr lang="en-US" i="1" dirty="0"/>
              <a:t> to provide definitions, synonyms, or antonyms for specific words they are learning. They can also ask for sample sentences using those words in context.</a:t>
            </a:r>
          </a:p>
          <a:p>
            <a:pPr>
              <a:buFont typeface="+mj-lt"/>
              <a:buAutoNum type="arabicPeriod"/>
            </a:pPr>
            <a:r>
              <a:rPr lang="en-US" i="1" dirty="0"/>
              <a:t>Grammar practice: Students can ask </a:t>
            </a:r>
            <a:r>
              <a:rPr lang="en-US" i="1" dirty="0" err="1"/>
              <a:t>ChatGPT</a:t>
            </a:r>
            <a:r>
              <a:rPr lang="en-US" i="1" dirty="0"/>
              <a:t> for examples of different verb tenses, sentence structures, or prepositions. They can also ask for explanations of specific grammar rules.</a:t>
            </a:r>
          </a:p>
          <a:p>
            <a:pPr>
              <a:buFont typeface="+mj-lt"/>
              <a:buAutoNum type="arabicPeriod"/>
            </a:pPr>
            <a:r>
              <a:rPr lang="en-US" i="1" dirty="0"/>
              <a:t>Writing prompts: </a:t>
            </a:r>
            <a:r>
              <a:rPr lang="en-US" i="1" dirty="0" err="1"/>
              <a:t>ChatGPT</a:t>
            </a:r>
            <a:r>
              <a:rPr lang="en-US" i="1" dirty="0"/>
              <a:t> can provide writing prompts for students to practice their writing skills. These prompts can be tailored to the students' level and can help them practice using new vocabulary and grammar structures.</a:t>
            </a:r>
          </a:p>
          <a:p>
            <a:pPr>
              <a:buFont typeface="+mj-lt"/>
              <a:buAutoNum type="arabicPeriod"/>
            </a:pPr>
            <a:r>
              <a:rPr lang="en-US" i="1" dirty="0"/>
              <a:t>Conversation practice: Students can practice their conversation skills by having a conversation with </a:t>
            </a:r>
            <a:r>
              <a:rPr lang="en-US" i="1" dirty="0" err="1"/>
              <a:t>ChatGPT</a:t>
            </a:r>
            <a:r>
              <a:rPr lang="en-US" i="1" dirty="0"/>
              <a:t>. They can ask and answer questions, practice asking for clarification, and practice using different sentence structures.</a:t>
            </a:r>
          </a:p>
        </p:txBody>
      </p:sp>
      <p:sp>
        <p:nvSpPr>
          <p:cNvPr id="1048701" name="Titel 6"/>
          <p:cNvSpPr>
            <a:spLocks noGrp="1"/>
          </p:cNvSpPr>
          <p:nvPr>
            <p:ph type="title"/>
          </p:nvPr>
        </p:nvSpPr>
        <p:spPr/>
        <p:txBody>
          <a:bodyPr/>
          <a:lstStyle/>
          <a:p>
            <a:r>
              <a:rPr lang="de-AT" dirty="0" err="1"/>
              <a:t>What</a:t>
            </a:r>
            <a:r>
              <a:rPr lang="de-AT" dirty="0"/>
              <a:t> </a:t>
            </a:r>
            <a:r>
              <a:rPr lang="de-AT" dirty="0" err="1"/>
              <a:t>does</a:t>
            </a:r>
            <a:r>
              <a:rPr lang="de-AT" dirty="0"/>
              <a:t> </a:t>
            </a:r>
            <a:r>
              <a:rPr lang="de-AT" dirty="0" err="1"/>
              <a:t>ChatGPT</a:t>
            </a:r>
            <a:r>
              <a:rPr lang="de-AT" dirty="0"/>
              <a:t> </a:t>
            </a:r>
            <a:r>
              <a:rPr lang="de-AT" dirty="0" err="1"/>
              <a:t>say</a:t>
            </a:r>
            <a:r>
              <a:rPr lang="de-AT" dirty="0"/>
              <a:t>?</a:t>
            </a:r>
            <a:endParaRPr lang="en-US" dirty="0"/>
          </a:p>
        </p:txBody>
      </p:sp>
      <p:sp>
        <p:nvSpPr>
          <p:cNvPr id="1048702" name="Datumsplatzhalter 4"/>
          <p:cNvSpPr>
            <a:spLocks noGrp="1"/>
          </p:cNvSpPr>
          <p:nvPr>
            <p:ph type="dt" sz="half" idx="10"/>
          </p:nvPr>
        </p:nvSpPr>
        <p:spPr/>
        <p:txBody>
          <a:bodyPr/>
          <a:lstStyle/>
          <a:p>
            <a:fld id="{3AD33CAB-6828-4B4A-9061-2885AD320D0F}" type="datetime4">
              <a:rPr lang="de-AT" smtClean="0"/>
              <a:t>6. Mai 2025</a:t>
            </a:fld>
            <a:endParaRPr lang="de-DE"/>
          </a:p>
        </p:txBody>
      </p:sp>
      <p:sp>
        <p:nvSpPr>
          <p:cNvPr id="1048703" name="Foliennummernplatzhalter 5"/>
          <p:cNvSpPr>
            <a:spLocks noGrp="1"/>
          </p:cNvSpPr>
          <p:nvPr>
            <p:ph type="sldNum" sz="quarter" idx="12"/>
          </p:nvPr>
        </p:nvSpPr>
        <p:spPr/>
        <p:txBody>
          <a:bodyPr/>
          <a:lstStyle/>
          <a:p>
            <a:fld id="{C8293DA4-3172-BF4E-AAD3-F8E76F90D071}" type="slidenum">
              <a:rPr lang="de-DE" smtClean="0"/>
              <a:t>24</a:t>
            </a:fld>
            <a:endParaRPr lang="de-DE"/>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8" name="Titel 5"/>
          <p:cNvSpPr>
            <a:spLocks noGrp="1"/>
          </p:cNvSpPr>
          <p:nvPr>
            <p:ph type="title"/>
          </p:nvPr>
        </p:nvSpPr>
        <p:spPr/>
        <p:txBody>
          <a:bodyPr/>
          <a:lstStyle/>
          <a:p>
            <a:r>
              <a:rPr lang="de-AT" dirty="0" err="1"/>
              <a:t>Examples</a:t>
            </a:r>
            <a:endParaRPr lang="en-US" dirty="0"/>
          </a:p>
        </p:txBody>
      </p:sp>
      <p:sp>
        <p:nvSpPr>
          <p:cNvPr id="1048709" name="Textplatzhalter 6"/>
          <p:cNvSpPr>
            <a:spLocks noGrp="1"/>
          </p:cNvSpPr>
          <p:nvPr>
            <p:ph type="body" sz="quarter" idx="12"/>
          </p:nvPr>
        </p:nvSpPr>
        <p:spPr/>
        <p:txBody>
          <a:bodyPr/>
          <a:lstStyle/>
          <a:p>
            <a:endParaRPr lang="en-US"/>
          </a:p>
        </p:txBody>
      </p:sp>
      <p:sp>
        <p:nvSpPr>
          <p:cNvPr id="1048710" name="Foliennummernplatzhalter 4"/>
          <p:cNvSpPr>
            <a:spLocks noGrp="1"/>
          </p:cNvSpPr>
          <p:nvPr>
            <p:ph type="sldNum" sz="quarter" idx="15"/>
          </p:nvPr>
        </p:nvSpPr>
        <p:spPr/>
        <p:txBody>
          <a:bodyPr/>
          <a:lstStyle/>
          <a:p>
            <a:fld id="{C8293DA4-3172-BF4E-AAD3-F8E76F90D071}" type="slidenum">
              <a:rPr lang="de-DE" smtClean="0"/>
              <a:t>25</a:t>
            </a:fld>
            <a:endParaRPr lang="de-DE"/>
          </a:p>
        </p:txBody>
      </p:sp>
      <p:sp>
        <p:nvSpPr>
          <p:cNvPr id="1048711" name="Datumsplatzhalter 3"/>
          <p:cNvSpPr>
            <a:spLocks noGrp="1"/>
          </p:cNvSpPr>
          <p:nvPr>
            <p:ph type="dt" sz="half" idx="4294967295"/>
          </p:nvPr>
        </p:nvSpPr>
        <p:spPr>
          <a:xfrm>
            <a:off x="0" y="9040813"/>
            <a:ext cx="1763713" cy="519112"/>
          </a:xfrm>
        </p:spPr>
        <p:txBody>
          <a:bodyPr/>
          <a:lstStyle/>
          <a:p>
            <a:fld id="{90868A49-E7E2-4600-BBAD-04D406AFD217}" type="datetime4">
              <a:rPr lang="de-AT" smtClean="0"/>
              <a:t>6. Mai 2025</a:t>
            </a:fld>
            <a:endParaRPr lang="de-DE"/>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712" name="Titel 2"/>
          <p:cNvSpPr>
            <a:spLocks noGrp="1"/>
          </p:cNvSpPr>
          <p:nvPr>
            <p:ph type="title"/>
          </p:nvPr>
        </p:nvSpPr>
        <p:spPr/>
        <p:txBody>
          <a:bodyPr/>
          <a:lstStyle/>
          <a:p>
            <a:r>
              <a:rPr lang="de-AT" dirty="0"/>
              <a:t>Generate </a:t>
            </a:r>
            <a:r>
              <a:rPr lang="de-AT" dirty="0" err="1"/>
              <a:t>text</a:t>
            </a:r>
            <a:endParaRPr lang="en-US" dirty="0"/>
          </a:p>
        </p:txBody>
      </p:sp>
      <p:sp>
        <p:nvSpPr>
          <p:cNvPr id="1048713" name="Datumsplatzhalter 3"/>
          <p:cNvSpPr>
            <a:spLocks noGrp="1"/>
          </p:cNvSpPr>
          <p:nvPr>
            <p:ph type="dt" sz="half" idx="10"/>
          </p:nvPr>
        </p:nvSpPr>
        <p:spPr/>
        <p:txBody>
          <a:bodyPr/>
          <a:lstStyle/>
          <a:p>
            <a:fld id="{90868A49-E7E2-4600-BBAD-04D406AFD217}" type="datetime4">
              <a:rPr lang="de-AT" smtClean="0"/>
              <a:t>6. Mai 2025</a:t>
            </a:fld>
            <a:endParaRPr lang="de-DE"/>
          </a:p>
        </p:txBody>
      </p:sp>
      <p:sp>
        <p:nvSpPr>
          <p:cNvPr id="1048714" name="Foliennummernplatzhalter 4"/>
          <p:cNvSpPr>
            <a:spLocks noGrp="1"/>
          </p:cNvSpPr>
          <p:nvPr>
            <p:ph type="sldNum" sz="quarter" idx="12"/>
          </p:nvPr>
        </p:nvSpPr>
        <p:spPr/>
        <p:txBody>
          <a:bodyPr/>
          <a:lstStyle/>
          <a:p>
            <a:fld id="{C8293DA4-3172-BF4E-AAD3-F8E76F90D071}" type="slidenum">
              <a:rPr lang="de-DE" smtClean="0"/>
              <a:t>26</a:t>
            </a:fld>
            <a:endParaRPr lang="de-DE"/>
          </a:p>
        </p:txBody>
      </p:sp>
      <p:pic>
        <p:nvPicPr>
          <p:cNvPr id="2097166" name="Inhaltsplatzhalter 5"/>
          <p:cNvPicPr>
            <a:picLocks noGrp="1"/>
          </p:cNvPicPr>
          <p:nvPr>
            <p:ph idx="1"/>
          </p:nvPr>
        </p:nvPicPr>
        <p:blipFill>
          <a:blip r:embed="rId2"/>
          <a:stretch>
            <a:fillRect/>
          </a:stretch>
        </p:blipFill>
        <p:spPr>
          <a:xfrm>
            <a:off x="922867" y="1760213"/>
            <a:ext cx="6764506" cy="7280600"/>
          </a:xfrm>
          <a:prstGeom prst="rect">
            <a:avLst/>
          </a:prstGeom>
          <a:ln>
            <a:noFill/>
          </a:ln>
          <a:effectLst>
            <a:outerShdw blurRad="190500" algn="tl" rotWithShape="0">
              <a:srgbClr val="000000">
                <a:alpha val="70000"/>
              </a:srgbClr>
            </a:outerShdw>
          </a:effectLst>
        </p:spPr>
      </p:pic>
      <p:pic>
        <p:nvPicPr>
          <p:cNvPr id="2097167" name="Grafik 7"/>
          <p:cNvPicPr>
            <a:picLocks noChangeAspect="1"/>
          </p:cNvPicPr>
          <p:nvPr/>
        </p:nvPicPr>
        <p:blipFill>
          <a:blip r:embed="rId3"/>
          <a:stretch>
            <a:fillRect/>
          </a:stretch>
        </p:blipFill>
        <p:spPr>
          <a:xfrm>
            <a:off x="8670131" y="270834"/>
            <a:ext cx="6977908" cy="8867834"/>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7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715" name="Titel 2"/>
          <p:cNvSpPr>
            <a:spLocks noGrp="1"/>
          </p:cNvSpPr>
          <p:nvPr>
            <p:ph type="title"/>
          </p:nvPr>
        </p:nvSpPr>
        <p:spPr/>
        <p:txBody>
          <a:bodyPr/>
          <a:lstStyle/>
          <a:p>
            <a:r>
              <a:rPr lang="en-US" dirty="0"/>
              <a:t>Shorten/simplify text</a:t>
            </a:r>
          </a:p>
        </p:txBody>
      </p:sp>
      <p:sp>
        <p:nvSpPr>
          <p:cNvPr id="1048716" name="Datumsplatzhalter 3"/>
          <p:cNvSpPr>
            <a:spLocks noGrp="1"/>
          </p:cNvSpPr>
          <p:nvPr>
            <p:ph type="dt" sz="half" idx="10"/>
          </p:nvPr>
        </p:nvSpPr>
        <p:spPr/>
        <p:txBody>
          <a:bodyPr/>
          <a:lstStyle/>
          <a:p>
            <a:fld id="{90868A49-E7E2-4600-BBAD-04D406AFD217}" type="datetime4">
              <a:rPr lang="de-AT" smtClean="0"/>
              <a:t>6. Mai 2025</a:t>
            </a:fld>
            <a:endParaRPr lang="de-DE"/>
          </a:p>
        </p:txBody>
      </p:sp>
      <p:sp>
        <p:nvSpPr>
          <p:cNvPr id="1048717" name="Foliennummernplatzhalter 4"/>
          <p:cNvSpPr>
            <a:spLocks noGrp="1"/>
          </p:cNvSpPr>
          <p:nvPr>
            <p:ph type="sldNum" sz="quarter" idx="12"/>
          </p:nvPr>
        </p:nvSpPr>
        <p:spPr/>
        <p:txBody>
          <a:bodyPr/>
          <a:lstStyle/>
          <a:p>
            <a:fld id="{C8293DA4-3172-BF4E-AAD3-F8E76F90D071}" type="slidenum">
              <a:rPr lang="de-DE" smtClean="0"/>
              <a:t>27</a:t>
            </a:fld>
            <a:endParaRPr lang="de-DE"/>
          </a:p>
        </p:txBody>
      </p:sp>
      <p:pic>
        <p:nvPicPr>
          <p:cNvPr id="2097168" name="Inhaltsplatzhalter 5"/>
          <p:cNvPicPr>
            <a:picLocks noGrp="1" noChangeAspect="1"/>
          </p:cNvPicPr>
          <p:nvPr>
            <p:ph idx="1"/>
          </p:nvPr>
        </p:nvPicPr>
        <p:blipFill>
          <a:blip r:embed="rId2"/>
          <a:stretch>
            <a:fillRect/>
          </a:stretch>
        </p:blipFill>
        <p:spPr>
          <a:xfrm>
            <a:off x="437313" y="1874934"/>
            <a:ext cx="7530591" cy="7062589"/>
          </a:xfrm>
          <a:prstGeom prst="rect">
            <a:avLst/>
          </a:prstGeom>
          <a:ln>
            <a:noFill/>
          </a:ln>
          <a:effectLst>
            <a:outerShdw blurRad="190500" algn="tl" rotWithShape="0">
              <a:srgbClr val="000000">
                <a:alpha val="70000"/>
              </a:srgbClr>
            </a:outerShdw>
          </a:effectLst>
        </p:spPr>
      </p:pic>
      <p:pic>
        <p:nvPicPr>
          <p:cNvPr id="2097169" name="Grafik 6"/>
          <p:cNvPicPr>
            <a:picLocks noChangeAspect="1"/>
          </p:cNvPicPr>
          <p:nvPr/>
        </p:nvPicPr>
        <p:blipFill>
          <a:blip r:embed="rId3"/>
          <a:stretch>
            <a:fillRect/>
          </a:stretch>
        </p:blipFill>
        <p:spPr>
          <a:xfrm>
            <a:off x="8308700" y="2576383"/>
            <a:ext cx="8342687" cy="636114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7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718" name="Titel 2"/>
          <p:cNvSpPr>
            <a:spLocks noGrp="1"/>
          </p:cNvSpPr>
          <p:nvPr>
            <p:ph type="title"/>
          </p:nvPr>
        </p:nvSpPr>
        <p:spPr/>
        <p:txBody>
          <a:bodyPr/>
          <a:lstStyle/>
          <a:p>
            <a:r>
              <a:rPr lang="en-US" dirty="0"/>
              <a:t>Shorten/simplify text</a:t>
            </a:r>
          </a:p>
        </p:txBody>
      </p:sp>
      <p:sp>
        <p:nvSpPr>
          <p:cNvPr id="1048719" name="Datumsplatzhalter 3"/>
          <p:cNvSpPr>
            <a:spLocks noGrp="1"/>
          </p:cNvSpPr>
          <p:nvPr>
            <p:ph type="dt" sz="half" idx="10"/>
          </p:nvPr>
        </p:nvSpPr>
        <p:spPr/>
        <p:txBody>
          <a:bodyPr/>
          <a:lstStyle/>
          <a:p>
            <a:fld id="{90868A49-E7E2-4600-BBAD-04D406AFD217}" type="datetime4">
              <a:rPr lang="de-AT" smtClean="0"/>
              <a:t>6. Mai 2025</a:t>
            </a:fld>
            <a:endParaRPr lang="de-DE"/>
          </a:p>
        </p:txBody>
      </p:sp>
      <p:sp>
        <p:nvSpPr>
          <p:cNvPr id="1048720" name="Foliennummernplatzhalter 4"/>
          <p:cNvSpPr>
            <a:spLocks noGrp="1"/>
          </p:cNvSpPr>
          <p:nvPr>
            <p:ph type="sldNum" sz="quarter" idx="12"/>
          </p:nvPr>
        </p:nvSpPr>
        <p:spPr/>
        <p:txBody>
          <a:bodyPr/>
          <a:lstStyle/>
          <a:p>
            <a:fld id="{C8293DA4-3172-BF4E-AAD3-F8E76F90D071}" type="slidenum">
              <a:rPr lang="de-DE" smtClean="0"/>
              <a:t>28</a:t>
            </a:fld>
            <a:endParaRPr lang="de-DE"/>
          </a:p>
        </p:txBody>
      </p:sp>
      <p:pic>
        <p:nvPicPr>
          <p:cNvPr id="2097170" name="Inhaltsplatzhalter 5"/>
          <p:cNvPicPr>
            <a:picLocks noGrp="1" noChangeAspect="1"/>
          </p:cNvPicPr>
          <p:nvPr>
            <p:ph idx="1"/>
          </p:nvPr>
        </p:nvPicPr>
        <p:blipFill>
          <a:blip r:embed="rId2"/>
          <a:stretch>
            <a:fillRect/>
          </a:stretch>
        </p:blipFill>
        <p:spPr>
          <a:xfrm>
            <a:off x="761100" y="3244645"/>
            <a:ext cx="12099494" cy="4387729"/>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71" name="Inhaltsplatzhalter 6"/>
          <p:cNvPicPr>
            <a:picLocks noGrp="1" noChangeAspect="1"/>
          </p:cNvPicPr>
          <p:nvPr>
            <p:ph idx="1"/>
          </p:nvPr>
        </p:nvPicPr>
        <p:blipFill>
          <a:blip r:embed="rId2"/>
          <a:stretch>
            <a:fillRect/>
          </a:stretch>
        </p:blipFill>
        <p:spPr>
          <a:xfrm>
            <a:off x="352331" y="1946301"/>
            <a:ext cx="8701719" cy="3824546"/>
          </a:xfrm>
          <a:prstGeom prst="rect">
            <a:avLst/>
          </a:prstGeom>
          <a:ln>
            <a:noFill/>
          </a:ln>
          <a:effectLst>
            <a:outerShdw blurRad="190500" algn="tl" rotWithShape="0">
              <a:srgbClr val="000000">
                <a:alpha val="70000"/>
              </a:srgbClr>
            </a:outerShdw>
          </a:effectLst>
        </p:spPr>
      </p:pic>
      <p:sp>
        <p:nvSpPr>
          <p:cNvPr id="1048721" name="Titel 2"/>
          <p:cNvSpPr>
            <a:spLocks noGrp="1"/>
          </p:cNvSpPr>
          <p:nvPr>
            <p:ph type="title"/>
          </p:nvPr>
        </p:nvSpPr>
        <p:spPr/>
        <p:txBody>
          <a:bodyPr/>
          <a:lstStyle/>
          <a:p>
            <a:r>
              <a:rPr lang="en-US" dirty="0"/>
              <a:t>Improve text</a:t>
            </a:r>
          </a:p>
        </p:txBody>
      </p:sp>
      <p:sp>
        <p:nvSpPr>
          <p:cNvPr id="1048722" name="Datumsplatzhalter 3"/>
          <p:cNvSpPr>
            <a:spLocks noGrp="1"/>
          </p:cNvSpPr>
          <p:nvPr>
            <p:ph type="dt" sz="half" idx="10"/>
          </p:nvPr>
        </p:nvSpPr>
        <p:spPr/>
        <p:txBody>
          <a:bodyPr/>
          <a:lstStyle/>
          <a:p>
            <a:fld id="{90868A49-E7E2-4600-BBAD-04D406AFD217}" type="datetime4">
              <a:rPr lang="de-AT" smtClean="0"/>
              <a:t>6. Mai 2025</a:t>
            </a:fld>
            <a:endParaRPr lang="de-DE"/>
          </a:p>
        </p:txBody>
      </p:sp>
      <p:sp>
        <p:nvSpPr>
          <p:cNvPr id="1048723" name="Foliennummernplatzhalter 4"/>
          <p:cNvSpPr>
            <a:spLocks noGrp="1"/>
          </p:cNvSpPr>
          <p:nvPr>
            <p:ph type="sldNum" sz="quarter" idx="12"/>
          </p:nvPr>
        </p:nvSpPr>
        <p:spPr/>
        <p:txBody>
          <a:bodyPr/>
          <a:lstStyle/>
          <a:p>
            <a:fld id="{C8293DA4-3172-BF4E-AAD3-F8E76F90D071}" type="slidenum">
              <a:rPr lang="de-DE" smtClean="0"/>
              <a:t>29</a:t>
            </a:fld>
            <a:endParaRPr lang="de-DE"/>
          </a:p>
        </p:txBody>
      </p:sp>
      <p:pic>
        <p:nvPicPr>
          <p:cNvPr id="2097172" name="Grafik 8"/>
          <p:cNvPicPr>
            <a:picLocks noChangeAspect="1"/>
          </p:cNvPicPr>
          <p:nvPr/>
        </p:nvPicPr>
        <p:blipFill>
          <a:blip r:embed="rId3"/>
          <a:stretch>
            <a:fillRect/>
          </a:stretch>
        </p:blipFill>
        <p:spPr>
          <a:xfrm>
            <a:off x="9201719" y="1946301"/>
            <a:ext cx="7668226" cy="6151669"/>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6" name="Titel 3"/>
          <p:cNvSpPr>
            <a:spLocks noGrp="1"/>
          </p:cNvSpPr>
          <p:nvPr>
            <p:ph type="title"/>
          </p:nvPr>
        </p:nvSpPr>
        <p:spPr/>
        <p:txBody>
          <a:bodyPr/>
          <a:lstStyle/>
          <a:p>
            <a:r>
              <a:rPr lang="de-AT" dirty="0"/>
              <a:t>The Hype</a:t>
            </a:r>
            <a:endParaRPr lang="en-US" dirty="0"/>
          </a:p>
        </p:txBody>
      </p:sp>
      <p:sp>
        <p:nvSpPr>
          <p:cNvPr id="1048597" name="Foliennummernplatzhalter 2"/>
          <p:cNvSpPr>
            <a:spLocks noGrp="1"/>
          </p:cNvSpPr>
          <p:nvPr>
            <p:ph type="sldNum" sz="quarter" idx="12"/>
          </p:nvPr>
        </p:nvSpPr>
        <p:spPr/>
        <p:txBody>
          <a:bodyPr/>
          <a:lstStyle/>
          <a:p>
            <a:fld id="{C8293DA4-3172-BF4E-AAD3-F8E76F90D071}" type="slidenum">
              <a:rPr lang="de-DE" smtClean="0"/>
              <a:t>3</a:t>
            </a:fld>
            <a:endParaRPr lang="de-DE"/>
          </a:p>
        </p:txBody>
      </p:sp>
      <p:pic>
        <p:nvPicPr>
          <p:cNvPr id="2097155" name="2023-06-14 16-13-1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93798" y="2734129"/>
            <a:ext cx="10752666" cy="60483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84" fill="hold"/>
                                        <p:tgtEl>
                                          <p:spTgt spid="209715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9715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97155"/>
                                        </p:tgtEl>
                                      </p:cBhvr>
                                    </p:cmd>
                                  </p:childTnLst>
                                </p:cTn>
                              </p:par>
                            </p:childTnLst>
                          </p:cTn>
                        </p:par>
                      </p:childTnLst>
                    </p:cTn>
                  </p:par>
                </p:childTnLst>
              </p:cTn>
              <p:nextCondLst>
                <p:cond evt="onClick" delay="0">
                  <p:tgtEl>
                    <p:spTgt spid="2097155"/>
                  </p:tgtEl>
                </p:cond>
              </p:nextCondLst>
            </p:seq>
            <p:video>
              <p:cMediaNode vol="80000">
                <p:cTn id="12" fill="hold" display="0">
                  <p:stCondLst>
                    <p:cond delay="indefinite"/>
                  </p:stCondLst>
                </p:cTn>
                <p:tgtEl>
                  <p:spTgt spid="209715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73" name="Inhaltsplatzhalter 6"/>
          <p:cNvPicPr>
            <a:picLocks noGrp="1" noChangeAspect="1"/>
          </p:cNvPicPr>
          <p:nvPr>
            <p:ph idx="1"/>
          </p:nvPr>
        </p:nvPicPr>
        <p:blipFill>
          <a:blip r:embed="rId3"/>
          <a:stretch>
            <a:fillRect/>
          </a:stretch>
        </p:blipFill>
        <p:spPr>
          <a:xfrm>
            <a:off x="436171" y="1923652"/>
            <a:ext cx="7752366" cy="5329067"/>
          </a:xfrm>
          <a:prstGeom prst="rect">
            <a:avLst/>
          </a:prstGeom>
          <a:ln>
            <a:noFill/>
          </a:ln>
          <a:effectLst>
            <a:outerShdw blurRad="190500" algn="tl" rotWithShape="0">
              <a:srgbClr val="000000">
                <a:alpha val="70000"/>
              </a:srgbClr>
            </a:outerShdw>
          </a:effectLst>
        </p:spPr>
      </p:pic>
      <p:sp>
        <p:nvSpPr>
          <p:cNvPr id="1048724" name="Titel 2"/>
          <p:cNvSpPr>
            <a:spLocks noGrp="1"/>
          </p:cNvSpPr>
          <p:nvPr>
            <p:ph type="title"/>
          </p:nvPr>
        </p:nvSpPr>
        <p:spPr/>
        <p:txBody>
          <a:bodyPr/>
          <a:lstStyle/>
          <a:p>
            <a:r>
              <a:rPr lang="en-US" dirty="0"/>
              <a:t>Create glossary or list of key terms</a:t>
            </a:r>
          </a:p>
        </p:txBody>
      </p:sp>
      <p:sp>
        <p:nvSpPr>
          <p:cNvPr id="1048725" name="Datumsplatzhalter 3"/>
          <p:cNvSpPr>
            <a:spLocks noGrp="1"/>
          </p:cNvSpPr>
          <p:nvPr>
            <p:ph type="dt" sz="half" idx="10"/>
          </p:nvPr>
        </p:nvSpPr>
        <p:spPr/>
        <p:txBody>
          <a:bodyPr/>
          <a:lstStyle/>
          <a:p>
            <a:fld id="{90868A49-E7E2-4600-BBAD-04D406AFD217}" type="datetime4">
              <a:rPr lang="de-AT" smtClean="0"/>
              <a:t>6. Mai 2025</a:t>
            </a:fld>
            <a:endParaRPr lang="de-DE"/>
          </a:p>
        </p:txBody>
      </p:sp>
      <p:sp>
        <p:nvSpPr>
          <p:cNvPr id="1048726" name="Foliennummernplatzhalter 4"/>
          <p:cNvSpPr>
            <a:spLocks noGrp="1"/>
          </p:cNvSpPr>
          <p:nvPr>
            <p:ph type="sldNum" sz="quarter" idx="12"/>
          </p:nvPr>
        </p:nvSpPr>
        <p:spPr/>
        <p:txBody>
          <a:bodyPr/>
          <a:lstStyle/>
          <a:p>
            <a:fld id="{C8293DA4-3172-BF4E-AAD3-F8E76F90D071}" type="slidenum">
              <a:rPr lang="de-DE" smtClean="0"/>
              <a:t>30</a:t>
            </a:fld>
            <a:endParaRPr lang="de-DE"/>
          </a:p>
        </p:txBody>
      </p:sp>
      <p:pic>
        <p:nvPicPr>
          <p:cNvPr id="2097174" name="Grafik 5" descr="Ein Bild, das Text enthält.  Beschreibung automatisch generiert."/>
          <p:cNvPicPr>
            <a:picLocks noChangeAspect="1"/>
          </p:cNvPicPr>
          <p:nvPr/>
        </p:nvPicPr>
        <p:blipFill>
          <a:blip r:embed="rId4"/>
          <a:stretch>
            <a:fillRect/>
          </a:stretch>
        </p:blipFill>
        <p:spPr>
          <a:xfrm>
            <a:off x="8347587" y="2815021"/>
            <a:ext cx="8287048" cy="630336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730" name="Titel 4"/>
          <p:cNvSpPr>
            <a:spLocks noGrp="1"/>
          </p:cNvSpPr>
          <p:nvPr>
            <p:ph type="title"/>
          </p:nvPr>
        </p:nvSpPr>
        <p:spPr>
          <a:xfrm>
            <a:off x="922867" y="614932"/>
            <a:ext cx="11391554" cy="1184371"/>
          </a:xfrm>
        </p:spPr>
        <p:txBody>
          <a:bodyPr/>
          <a:lstStyle/>
          <a:p>
            <a:r>
              <a:rPr lang="de-AT" dirty="0"/>
              <a:t>Change style / </a:t>
            </a:r>
            <a:r>
              <a:rPr lang="de-AT" dirty="0" err="1"/>
              <a:t>voice</a:t>
            </a:r>
            <a:endParaRPr lang="en-US" dirty="0"/>
          </a:p>
        </p:txBody>
      </p:sp>
      <p:sp>
        <p:nvSpPr>
          <p:cNvPr id="1048731" name="Foliennummernplatzhalter 3"/>
          <p:cNvSpPr>
            <a:spLocks noGrp="1"/>
          </p:cNvSpPr>
          <p:nvPr>
            <p:ph type="sldNum" sz="quarter" idx="12"/>
          </p:nvPr>
        </p:nvSpPr>
        <p:spPr/>
        <p:txBody>
          <a:bodyPr/>
          <a:lstStyle/>
          <a:p>
            <a:fld id="{C8293DA4-3172-BF4E-AAD3-F8E76F90D071}" type="slidenum">
              <a:rPr lang="de-DE" smtClean="0"/>
              <a:t>31</a:t>
            </a:fld>
            <a:endParaRPr lang="de-DE"/>
          </a:p>
        </p:txBody>
      </p:sp>
      <p:pic>
        <p:nvPicPr>
          <p:cNvPr id="2097175" name="Inhaltsplatzhalter 6"/>
          <p:cNvPicPr>
            <a:picLocks noGrp="1" noChangeAspect="1"/>
          </p:cNvPicPr>
          <p:nvPr>
            <p:ph idx="1"/>
          </p:nvPr>
        </p:nvPicPr>
        <p:blipFill>
          <a:blip r:embed="rId2"/>
          <a:stretch>
            <a:fillRect/>
          </a:stretch>
        </p:blipFill>
        <p:spPr>
          <a:xfrm>
            <a:off x="253218" y="1462121"/>
            <a:ext cx="7582488" cy="8097803"/>
          </a:xfrm>
          <a:prstGeom prst="rect">
            <a:avLst/>
          </a:prstGeom>
          <a:ln>
            <a:noFill/>
          </a:ln>
          <a:effectLst>
            <a:outerShdw blurRad="190500" algn="tl" rotWithShape="0">
              <a:srgbClr val="000000">
                <a:alpha val="70000"/>
              </a:srgbClr>
            </a:outerShdw>
          </a:effectLst>
        </p:spPr>
      </p:pic>
      <p:pic>
        <p:nvPicPr>
          <p:cNvPr id="2097176" name="Grafik 10"/>
          <p:cNvPicPr>
            <a:picLocks noChangeAspect="1"/>
          </p:cNvPicPr>
          <p:nvPr/>
        </p:nvPicPr>
        <p:blipFill>
          <a:blip r:embed="rId3"/>
          <a:stretch>
            <a:fillRect/>
          </a:stretch>
        </p:blipFill>
        <p:spPr>
          <a:xfrm>
            <a:off x="8374710" y="614932"/>
            <a:ext cx="8467159" cy="796218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77" name="Inhaltsplatzhalter 6"/>
          <p:cNvPicPr>
            <a:picLocks noGrp="1" noChangeAspect="1"/>
          </p:cNvPicPr>
          <p:nvPr>
            <p:ph idx="1"/>
          </p:nvPr>
        </p:nvPicPr>
        <p:blipFill>
          <a:blip r:embed="rId3"/>
          <a:stretch>
            <a:fillRect/>
          </a:stretch>
        </p:blipFill>
        <p:spPr>
          <a:xfrm>
            <a:off x="922867" y="2359749"/>
            <a:ext cx="7404435" cy="4155551"/>
          </a:xfrm>
          <a:prstGeom prst="rect">
            <a:avLst/>
          </a:prstGeom>
          <a:ln>
            <a:noFill/>
          </a:ln>
          <a:effectLst>
            <a:outerShdw blurRad="190500" algn="tl" rotWithShape="0">
              <a:srgbClr val="000000">
                <a:alpha val="70000"/>
              </a:srgbClr>
            </a:outerShdw>
          </a:effectLst>
        </p:spPr>
      </p:pic>
      <p:sp>
        <p:nvSpPr>
          <p:cNvPr id="1048732" name="Titel 2"/>
          <p:cNvSpPr>
            <a:spLocks noGrp="1"/>
          </p:cNvSpPr>
          <p:nvPr>
            <p:ph type="title"/>
          </p:nvPr>
        </p:nvSpPr>
        <p:spPr/>
        <p:txBody>
          <a:bodyPr/>
          <a:lstStyle/>
          <a:p>
            <a:r>
              <a:rPr lang="en-US" dirty="0"/>
              <a:t>Generate (various) questions</a:t>
            </a:r>
          </a:p>
        </p:txBody>
      </p:sp>
      <p:sp>
        <p:nvSpPr>
          <p:cNvPr id="1048733" name="Datumsplatzhalter 3"/>
          <p:cNvSpPr>
            <a:spLocks noGrp="1"/>
          </p:cNvSpPr>
          <p:nvPr>
            <p:ph type="dt" sz="half" idx="10"/>
          </p:nvPr>
        </p:nvSpPr>
        <p:spPr/>
        <p:txBody>
          <a:bodyPr/>
          <a:lstStyle/>
          <a:p>
            <a:fld id="{90868A49-E7E2-4600-BBAD-04D406AFD217}" type="datetime4">
              <a:rPr lang="de-AT" smtClean="0"/>
              <a:t>6. Mai 2025</a:t>
            </a:fld>
            <a:endParaRPr lang="de-DE"/>
          </a:p>
        </p:txBody>
      </p:sp>
      <p:sp>
        <p:nvSpPr>
          <p:cNvPr id="1048734" name="Foliennummernplatzhalter 4"/>
          <p:cNvSpPr>
            <a:spLocks noGrp="1"/>
          </p:cNvSpPr>
          <p:nvPr>
            <p:ph type="sldNum" sz="quarter" idx="12"/>
          </p:nvPr>
        </p:nvSpPr>
        <p:spPr/>
        <p:txBody>
          <a:bodyPr/>
          <a:lstStyle/>
          <a:p>
            <a:fld id="{C8293DA4-3172-BF4E-AAD3-F8E76F90D071}" type="slidenum">
              <a:rPr lang="de-DE" smtClean="0"/>
              <a:t>32</a:t>
            </a:fld>
            <a:endParaRPr lang="de-DE"/>
          </a:p>
        </p:txBody>
      </p:sp>
      <p:pic>
        <p:nvPicPr>
          <p:cNvPr id="2097178" name="Grafik 5"/>
          <p:cNvPicPr>
            <a:picLocks noChangeAspect="1"/>
          </p:cNvPicPr>
          <p:nvPr/>
        </p:nvPicPr>
        <p:blipFill>
          <a:blip r:embed="rId4"/>
          <a:stretch>
            <a:fillRect/>
          </a:stretch>
        </p:blipFill>
        <p:spPr>
          <a:xfrm>
            <a:off x="8712924" y="2359749"/>
            <a:ext cx="7924197" cy="2012731"/>
          </a:xfrm>
          <a:prstGeom prst="rect">
            <a:avLst/>
          </a:prstGeom>
          <a:ln>
            <a:noFill/>
          </a:ln>
          <a:effectLst>
            <a:outerShdw blurRad="190500" algn="tl" rotWithShape="0">
              <a:srgbClr val="000000">
                <a:alpha val="70000"/>
              </a:srgbClr>
            </a:outerShdw>
          </a:effectLst>
        </p:spPr>
      </p:pic>
      <p:pic>
        <p:nvPicPr>
          <p:cNvPr id="2097179" name="Grafik 8"/>
          <p:cNvPicPr>
            <a:picLocks noChangeAspect="1"/>
          </p:cNvPicPr>
          <p:nvPr/>
        </p:nvPicPr>
        <p:blipFill>
          <a:blip r:embed="rId5"/>
          <a:stretch>
            <a:fillRect/>
          </a:stretch>
        </p:blipFill>
        <p:spPr>
          <a:xfrm>
            <a:off x="9082838" y="4565123"/>
            <a:ext cx="6463166" cy="464881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71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7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741" name="Datumsplatzhalter 3"/>
          <p:cNvSpPr>
            <a:spLocks noGrp="1"/>
          </p:cNvSpPr>
          <p:nvPr>
            <p:ph type="dt" sz="half" idx="10"/>
          </p:nvPr>
        </p:nvSpPr>
        <p:spPr/>
        <p:txBody>
          <a:bodyPr/>
          <a:lstStyle/>
          <a:p>
            <a:fld id="{90868A49-E7E2-4600-BBAD-04D406AFD217}" type="datetime4">
              <a:rPr lang="de-AT" smtClean="0"/>
              <a:t>6. Mai 2025</a:t>
            </a:fld>
            <a:endParaRPr lang="de-DE"/>
          </a:p>
        </p:txBody>
      </p:sp>
      <p:sp>
        <p:nvSpPr>
          <p:cNvPr id="1048742" name="Foliennummernplatzhalter 4"/>
          <p:cNvSpPr>
            <a:spLocks noGrp="1"/>
          </p:cNvSpPr>
          <p:nvPr>
            <p:ph type="sldNum" sz="quarter" idx="12"/>
          </p:nvPr>
        </p:nvSpPr>
        <p:spPr/>
        <p:txBody>
          <a:bodyPr/>
          <a:lstStyle/>
          <a:p>
            <a:fld id="{C8293DA4-3172-BF4E-AAD3-F8E76F90D071}" type="slidenum">
              <a:rPr lang="de-DE" smtClean="0"/>
              <a:t>33</a:t>
            </a:fld>
            <a:endParaRPr lang="de-DE"/>
          </a:p>
        </p:txBody>
      </p:sp>
      <p:pic>
        <p:nvPicPr>
          <p:cNvPr id="2097180" name="Grafik 5"/>
          <p:cNvPicPr>
            <a:picLocks/>
          </p:cNvPicPr>
          <p:nvPr/>
        </p:nvPicPr>
        <p:blipFill>
          <a:blip r:embed="rId3"/>
          <a:stretch>
            <a:fillRect/>
          </a:stretch>
        </p:blipFill>
        <p:spPr>
          <a:xfrm>
            <a:off x="596413" y="935286"/>
            <a:ext cx="7587612" cy="4683125"/>
          </a:xfrm>
          <a:prstGeom prst="rect">
            <a:avLst/>
          </a:prstGeom>
          <a:ln>
            <a:noFill/>
          </a:ln>
          <a:effectLst>
            <a:outerShdw blurRad="190500" algn="tl" rotWithShape="0">
              <a:srgbClr val="000000">
                <a:alpha val="70000"/>
              </a:srgbClr>
            </a:outerShdw>
          </a:effectLst>
        </p:spPr>
      </p:pic>
      <p:pic>
        <p:nvPicPr>
          <p:cNvPr id="2097181" name="Grafik 6"/>
          <p:cNvPicPr>
            <a:picLocks noChangeAspect="1"/>
          </p:cNvPicPr>
          <p:nvPr/>
        </p:nvPicPr>
        <p:blipFill>
          <a:blip r:embed="rId4"/>
          <a:stretch>
            <a:fillRect/>
          </a:stretch>
        </p:blipFill>
        <p:spPr>
          <a:xfrm>
            <a:off x="170040" y="5842249"/>
            <a:ext cx="8440358" cy="3198564"/>
          </a:xfrm>
          <a:prstGeom prst="rect">
            <a:avLst/>
          </a:prstGeom>
          <a:ln>
            <a:noFill/>
          </a:ln>
          <a:effectLst>
            <a:outerShdw blurRad="190500" algn="tl" rotWithShape="0">
              <a:srgbClr val="000000">
                <a:alpha val="70000"/>
              </a:srgbClr>
            </a:outerShdw>
          </a:effectLst>
        </p:spPr>
      </p:pic>
      <p:pic>
        <p:nvPicPr>
          <p:cNvPr id="2097182" name="Grafik 7"/>
          <p:cNvPicPr>
            <a:picLocks noChangeAspect="1"/>
          </p:cNvPicPr>
          <p:nvPr/>
        </p:nvPicPr>
        <p:blipFill>
          <a:blip r:embed="rId5"/>
          <a:stretch>
            <a:fillRect/>
          </a:stretch>
        </p:blipFill>
        <p:spPr>
          <a:xfrm>
            <a:off x="8729866" y="2196009"/>
            <a:ext cx="8245356" cy="6844804"/>
          </a:xfrm>
          <a:prstGeom prst="rect">
            <a:avLst/>
          </a:prstGeom>
          <a:ln>
            <a:noFill/>
          </a:ln>
          <a:effectLst>
            <a:outerShdw blurRad="190500" algn="tl" rotWithShape="0">
              <a:srgbClr val="000000">
                <a:alpha val="70000"/>
              </a:srgbClr>
            </a:outerShdw>
          </a:effectLst>
        </p:spPr>
      </p:pic>
      <p:sp>
        <p:nvSpPr>
          <p:cNvPr id="1048743" name="Titel 2"/>
          <p:cNvSpPr txBox="1"/>
          <p:nvPr/>
        </p:nvSpPr>
        <p:spPr>
          <a:xfrm>
            <a:off x="8729865" y="614932"/>
            <a:ext cx="8245356" cy="933649"/>
          </a:xfrm>
          <a:prstGeom prst="rect">
            <a:avLst/>
          </a:prstGeom>
        </p:spPr>
        <p:txBody>
          <a:bodyPr/>
          <a:lstStyle>
            <a:lvl1pPr algn="l" defTabSz="914400" rtl="0" eaLnBrk="1" latinLnBrk="0" hangingPunct="1">
              <a:lnSpc>
                <a:spcPts val="5800"/>
              </a:lnSpc>
              <a:spcBef>
                <a:spcPct val="0"/>
              </a:spcBef>
              <a:buNone/>
              <a:defRPr sz="4800" b="1" i="0" kern="1200" cap="none" baseline="0">
                <a:solidFill>
                  <a:schemeClr val="tx1"/>
                </a:solidFill>
                <a:latin typeface="+mj-lt"/>
                <a:ea typeface="Verdana" panose="020B0604030504040204" pitchFamily="34" charset="0"/>
                <a:cs typeface="Verdana" panose="020B0604030504040204" pitchFamily="34" charset="0"/>
              </a:defRPr>
            </a:lvl1pPr>
          </a:lstStyle>
          <a:p>
            <a:r>
              <a:rPr lang="en-US" dirty="0"/>
              <a:t>Compare language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71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7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747" name="Inhaltsplatzhalter 2"/>
          <p:cNvSpPr>
            <a:spLocks noGrp="1"/>
          </p:cNvSpPr>
          <p:nvPr>
            <p:ph idx="1"/>
          </p:nvPr>
        </p:nvSpPr>
        <p:spPr/>
        <p:txBody>
          <a:bodyPr/>
          <a:lstStyle/>
          <a:p>
            <a:endParaRPr lang="en-US"/>
          </a:p>
        </p:txBody>
      </p:sp>
      <p:sp>
        <p:nvSpPr>
          <p:cNvPr id="1048748" name="Titel 1"/>
          <p:cNvSpPr>
            <a:spLocks noGrp="1"/>
          </p:cNvSpPr>
          <p:nvPr>
            <p:ph type="title"/>
          </p:nvPr>
        </p:nvSpPr>
        <p:spPr/>
        <p:txBody>
          <a:bodyPr/>
          <a:lstStyle/>
          <a:p>
            <a:r>
              <a:rPr lang="de-AT" dirty="0"/>
              <a:t>Use </a:t>
            </a:r>
            <a:r>
              <a:rPr lang="de-AT" dirty="0" err="1"/>
              <a:t>specific</a:t>
            </a:r>
            <a:r>
              <a:rPr lang="de-AT" dirty="0"/>
              <a:t> </a:t>
            </a:r>
            <a:r>
              <a:rPr lang="de-AT" dirty="0" err="1"/>
              <a:t>template</a:t>
            </a:r>
            <a:endParaRPr lang="en-US" dirty="0"/>
          </a:p>
        </p:txBody>
      </p:sp>
      <p:sp>
        <p:nvSpPr>
          <p:cNvPr id="1048749" name="Datumsplatzhalter 3"/>
          <p:cNvSpPr>
            <a:spLocks noGrp="1"/>
          </p:cNvSpPr>
          <p:nvPr>
            <p:ph type="dt" sz="half" idx="10"/>
          </p:nvPr>
        </p:nvSpPr>
        <p:spPr/>
        <p:txBody>
          <a:bodyPr/>
          <a:lstStyle/>
          <a:p>
            <a:fld id="{90868A49-E7E2-4600-BBAD-04D406AFD217}" type="datetime4">
              <a:rPr lang="de-AT" smtClean="0"/>
              <a:t>6. Mai 2025</a:t>
            </a:fld>
            <a:endParaRPr lang="de-DE"/>
          </a:p>
        </p:txBody>
      </p:sp>
      <p:sp>
        <p:nvSpPr>
          <p:cNvPr id="1048750" name="Foliennummernplatzhalter 4"/>
          <p:cNvSpPr>
            <a:spLocks noGrp="1"/>
          </p:cNvSpPr>
          <p:nvPr>
            <p:ph type="sldNum" sz="quarter" idx="12"/>
          </p:nvPr>
        </p:nvSpPr>
        <p:spPr/>
        <p:txBody>
          <a:bodyPr/>
          <a:lstStyle/>
          <a:p>
            <a:fld id="{C8293DA4-3172-BF4E-AAD3-F8E76F90D071}" type="slidenum">
              <a:rPr lang="de-DE" smtClean="0"/>
              <a:t>34</a:t>
            </a:fld>
            <a:endParaRPr lang="de-DE"/>
          </a:p>
        </p:txBody>
      </p:sp>
      <p:pic>
        <p:nvPicPr>
          <p:cNvPr id="2097183" name="Grafik 6"/>
          <p:cNvPicPr>
            <a:picLocks noChangeAspect="1"/>
          </p:cNvPicPr>
          <p:nvPr/>
        </p:nvPicPr>
        <p:blipFill>
          <a:blip r:embed="rId3"/>
          <a:stretch>
            <a:fillRect/>
          </a:stretch>
        </p:blipFill>
        <p:spPr>
          <a:xfrm>
            <a:off x="618225" y="1420837"/>
            <a:ext cx="7598927" cy="7619975"/>
          </a:xfrm>
          <a:prstGeom prst="rect">
            <a:avLst/>
          </a:prstGeom>
          <a:ln>
            <a:noFill/>
          </a:ln>
          <a:effectLst>
            <a:outerShdw blurRad="190500" algn="tl" rotWithShape="0">
              <a:srgbClr val="000000">
                <a:alpha val="70000"/>
              </a:srgbClr>
            </a:outerShdw>
          </a:effectLst>
        </p:spPr>
      </p:pic>
      <p:pic>
        <p:nvPicPr>
          <p:cNvPr id="2097184" name="Grafik 8"/>
          <p:cNvPicPr>
            <a:picLocks noChangeAspect="1"/>
          </p:cNvPicPr>
          <p:nvPr/>
        </p:nvPicPr>
        <p:blipFill>
          <a:blip r:embed="rId4"/>
          <a:stretch>
            <a:fillRect/>
          </a:stretch>
        </p:blipFill>
        <p:spPr>
          <a:xfrm>
            <a:off x="8670131" y="1073699"/>
            <a:ext cx="7797600" cy="796711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85" name="Inhaltsplatzhalter 6"/>
          <p:cNvPicPr>
            <a:picLocks noGrp="1" noChangeAspect="1"/>
          </p:cNvPicPr>
          <p:nvPr>
            <p:ph idx="1"/>
          </p:nvPr>
        </p:nvPicPr>
        <p:blipFill>
          <a:blip r:embed="rId2"/>
          <a:stretch>
            <a:fillRect/>
          </a:stretch>
        </p:blipFill>
        <p:spPr>
          <a:xfrm>
            <a:off x="703142" y="1763463"/>
            <a:ext cx="9520308" cy="3730335"/>
          </a:xfrm>
          <a:prstGeom prst="rect">
            <a:avLst/>
          </a:prstGeom>
          <a:ln>
            <a:noFill/>
          </a:ln>
          <a:effectLst>
            <a:outerShdw blurRad="190500" algn="tl" rotWithShape="0">
              <a:srgbClr val="000000">
                <a:alpha val="70000"/>
              </a:srgbClr>
            </a:outerShdw>
          </a:effectLst>
        </p:spPr>
      </p:pic>
      <p:sp>
        <p:nvSpPr>
          <p:cNvPr id="1048754" name="Titel 3"/>
          <p:cNvSpPr>
            <a:spLocks noGrp="1"/>
          </p:cNvSpPr>
          <p:nvPr>
            <p:ph type="title"/>
          </p:nvPr>
        </p:nvSpPr>
        <p:spPr/>
        <p:txBody>
          <a:bodyPr/>
          <a:lstStyle/>
          <a:p>
            <a:r>
              <a:rPr lang="de-AT" dirty="0"/>
              <a:t>Bilingual </a:t>
            </a:r>
            <a:r>
              <a:rPr lang="de-AT" dirty="0" err="1"/>
              <a:t>conversation</a:t>
            </a:r>
            <a:endParaRPr lang="en-US" dirty="0"/>
          </a:p>
        </p:txBody>
      </p:sp>
      <p:sp>
        <p:nvSpPr>
          <p:cNvPr id="1048755" name="Datumsplatzhalter 1"/>
          <p:cNvSpPr>
            <a:spLocks noGrp="1"/>
          </p:cNvSpPr>
          <p:nvPr>
            <p:ph type="dt" sz="half" idx="10"/>
          </p:nvPr>
        </p:nvSpPr>
        <p:spPr/>
        <p:txBody>
          <a:bodyPr/>
          <a:lstStyle/>
          <a:p>
            <a:fld id="{C1D803A2-044F-4AC6-AA08-5AB0A99B0863}" type="datetime4">
              <a:rPr lang="de-AT" smtClean="0"/>
              <a:t>6. Mai 2025</a:t>
            </a:fld>
            <a:endParaRPr lang="de-DE"/>
          </a:p>
        </p:txBody>
      </p:sp>
      <p:sp>
        <p:nvSpPr>
          <p:cNvPr id="1048756" name="Foliennummernplatzhalter 2"/>
          <p:cNvSpPr>
            <a:spLocks noGrp="1"/>
          </p:cNvSpPr>
          <p:nvPr>
            <p:ph type="sldNum" sz="quarter" idx="12"/>
          </p:nvPr>
        </p:nvSpPr>
        <p:spPr/>
        <p:txBody>
          <a:bodyPr/>
          <a:lstStyle/>
          <a:p>
            <a:fld id="{C8293DA4-3172-BF4E-AAD3-F8E76F90D071}" type="slidenum">
              <a:rPr lang="de-DE" smtClean="0"/>
              <a:t>35</a:t>
            </a:fld>
            <a:endParaRPr lang="de-DE"/>
          </a:p>
        </p:txBody>
      </p:sp>
      <p:pic>
        <p:nvPicPr>
          <p:cNvPr id="2097186" name="Grafik 8"/>
          <p:cNvPicPr>
            <a:picLocks noChangeAspect="1"/>
          </p:cNvPicPr>
          <p:nvPr/>
        </p:nvPicPr>
        <p:blipFill>
          <a:blip r:embed="rId3"/>
          <a:stretch>
            <a:fillRect/>
          </a:stretch>
        </p:blipFill>
        <p:spPr>
          <a:xfrm>
            <a:off x="6670635" y="3083584"/>
            <a:ext cx="9966486" cy="590949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7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7" name="Titel 3"/>
          <p:cNvSpPr>
            <a:spLocks noGrp="1"/>
          </p:cNvSpPr>
          <p:nvPr>
            <p:ph type="title"/>
          </p:nvPr>
        </p:nvSpPr>
        <p:spPr/>
        <p:txBody>
          <a:bodyPr/>
          <a:lstStyle/>
          <a:p>
            <a:r>
              <a:rPr lang="en-US" dirty="0"/>
              <a:t>What </a:t>
            </a:r>
            <a:r>
              <a:rPr lang="en-US" dirty="0" err="1"/>
              <a:t>ChatGPT</a:t>
            </a:r>
            <a:r>
              <a:rPr lang="en-US" dirty="0"/>
              <a:t> is NOT </a:t>
            </a:r>
            <a:br>
              <a:rPr lang="en-US" dirty="0"/>
            </a:br>
            <a:r>
              <a:rPr lang="en-US" dirty="0"/>
              <a:t>good at?</a:t>
            </a:r>
          </a:p>
        </p:txBody>
      </p:sp>
      <p:sp>
        <p:nvSpPr>
          <p:cNvPr id="1048758" name="Textplatzhalter 4"/>
          <p:cNvSpPr>
            <a:spLocks noGrp="1"/>
          </p:cNvSpPr>
          <p:nvPr>
            <p:ph type="body" sz="quarter" idx="12"/>
          </p:nvPr>
        </p:nvSpPr>
        <p:spPr/>
        <p:txBody>
          <a:bodyPr/>
          <a:lstStyle/>
          <a:p>
            <a:endParaRPr lang="en-US"/>
          </a:p>
        </p:txBody>
      </p:sp>
      <p:sp>
        <p:nvSpPr>
          <p:cNvPr id="1048759" name="Foliennummernplatzhalter 2"/>
          <p:cNvSpPr>
            <a:spLocks noGrp="1"/>
          </p:cNvSpPr>
          <p:nvPr>
            <p:ph type="sldNum" sz="quarter" idx="15"/>
          </p:nvPr>
        </p:nvSpPr>
        <p:spPr/>
        <p:txBody>
          <a:bodyPr/>
          <a:lstStyle/>
          <a:p>
            <a:fld id="{C8293DA4-3172-BF4E-AAD3-F8E76F90D071}" type="slidenum">
              <a:rPr lang="de-DE" smtClean="0"/>
              <a:t>36</a:t>
            </a:fld>
            <a:endParaRPr lang="de-DE"/>
          </a:p>
        </p:txBody>
      </p:sp>
      <p:sp>
        <p:nvSpPr>
          <p:cNvPr id="1048760" name="Datumsplatzhalter 1"/>
          <p:cNvSpPr>
            <a:spLocks noGrp="1"/>
          </p:cNvSpPr>
          <p:nvPr>
            <p:ph type="dt" sz="half" idx="4294967295"/>
          </p:nvPr>
        </p:nvSpPr>
        <p:spPr>
          <a:xfrm>
            <a:off x="0" y="9040813"/>
            <a:ext cx="1763713" cy="519112"/>
          </a:xfrm>
        </p:spPr>
        <p:txBody>
          <a:bodyPr/>
          <a:lstStyle/>
          <a:p>
            <a:fld id="{C1D803A2-044F-4AC6-AA08-5AB0A99B0863}" type="datetime4">
              <a:rPr lang="de-AT" smtClean="0"/>
              <a:t>6. Mai 2025</a:t>
            </a:fld>
            <a:endParaRPr lang="de-DE"/>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1" name="Inhaltsplatzhalter 7"/>
          <p:cNvSpPr>
            <a:spLocks noGrp="1"/>
          </p:cNvSpPr>
          <p:nvPr>
            <p:ph sz="half" idx="1"/>
          </p:nvPr>
        </p:nvSpPr>
        <p:spPr/>
        <p:txBody>
          <a:bodyPr/>
          <a:lstStyle/>
          <a:p>
            <a:r>
              <a:rPr lang="en-US" dirty="0"/>
              <a:t>Facts &amp; Sources</a:t>
            </a:r>
          </a:p>
          <a:p>
            <a:r>
              <a:rPr lang="en-US" dirty="0"/>
              <a:t>Human level of understanding</a:t>
            </a:r>
          </a:p>
          <a:p>
            <a:r>
              <a:rPr lang="en-US" dirty="0"/>
              <a:t>Metalinguistic understanding</a:t>
            </a:r>
          </a:p>
          <a:p>
            <a:r>
              <a:rPr lang="en-US" dirty="0"/>
              <a:t>Logical connections</a:t>
            </a:r>
          </a:p>
          <a:p>
            <a:r>
              <a:rPr lang="en-US" dirty="0"/>
              <a:t>Counting</a:t>
            </a:r>
          </a:p>
          <a:p>
            <a:pPr marL="0" indent="0">
              <a:buNone/>
            </a:pPr>
            <a:endParaRPr lang="en-US" dirty="0"/>
          </a:p>
        </p:txBody>
      </p:sp>
      <p:sp>
        <p:nvSpPr>
          <p:cNvPr id="1048762" name="Inhaltsplatzhalter 8"/>
          <p:cNvSpPr>
            <a:spLocks noGrp="1"/>
          </p:cNvSpPr>
          <p:nvPr>
            <p:ph sz="half" idx="2"/>
          </p:nvPr>
        </p:nvSpPr>
        <p:spPr/>
        <p:txBody>
          <a:bodyPr/>
          <a:lstStyle/>
          <a:p>
            <a:pPr marL="0" indent="0">
              <a:buNone/>
            </a:pP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a:t>ALWAYS check the output!</a:t>
            </a:r>
          </a:p>
          <a:p>
            <a:endParaRPr lang="en-US" dirty="0"/>
          </a:p>
        </p:txBody>
      </p:sp>
      <p:sp>
        <p:nvSpPr>
          <p:cNvPr id="1048763" name="Titel 6"/>
          <p:cNvSpPr>
            <a:spLocks noGrp="1"/>
          </p:cNvSpPr>
          <p:nvPr>
            <p:ph type="title"/>
          </p:nvPr>
        </p:nvSpPr>
        <p:spPr/>
        <p:txBody>
          <a:bodyPr/>
          <a:lstStyle/>
          <a:p>
            <a:r>
              <a:rPr lang="de-AT" dirty="0" err="1"/>
              <a:t>Issues</a:t>
            </a:r>
            <a:endParaRPr lang="en-US" dirty="0"/>
          </a:p>
        </p:txBody>
      </p:sp>
      <p:sp>
        <p:nvSpPr>
          <p:cNvPr id="1048764" name="Foliennummernplatzhalter 3"/>
          <p:cNvSpPr>
            <a:spLocks noGrp="1"/>
          </p:cNvSpPr>
          <p:nvPr>
            <p:ph type="sldNum" sz="quarter" idx="12"/>
          </p:nvPr>
        </p:nvSpPr>
        <p:spPr/>
        <p:txBody>
          <a:bodyPr/>
          <a:lstStyle/>
          <a:p>
            <a:fld id="{C8293DA4-3172-BF4E-AAD3-F8E76F90D071}" type="slidenum">
              <a:rPr lang="de-DE" smtClean="0"/>
              <a:t>37</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7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87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87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87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876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87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87" name="Inhaltsplatzhalter 6"/>
          <p:cNvPicPr>
            <a:picLocks noGrp="1" noChangeAspect="1"/>
          </p:cNvPicPr>
          <p:nvPr>
            <p:ph idx="1"/>
          </p:nvPr>
        </p:nvPicPr>
        <p:blipFill>
          <a:blip r:embed="rId3"/>
          <a:stretch>
            <a:fillRect/>
          </a:stretch>
        </p:blipFill>
        <p:spPr>
          <a:xfrm>
            <a:off x="922867" y="1651030"/>
            <a:ext cx="9382914" cy="4916118"/>
          </a:xfrm>
          <a:prstGeom prst="rect">
            <a:avLst/>
          </a:prstGeom>
          <a:ln>
            <a:noFill/>
          </a:ln>
          <a:effectLst>
            <a:outerShdw blurRad="190500" algn="tl" rotWithShape="0">
              <a:srgbClr val="000000">
                <a:alpha val="70000"/>
              </a:srgbClr>
            </a:outerShdw>
          </a:effectLst>
        </p:spPr>
      </p:pic>
      <p:sp>
        <p:nvSpPr>
          <p:cNvPr id="1048768" name="Titel 2"/>
          <p:cNvSpPr>
            <a:spLocks noGrp="1"/>
          </p:cNvSpPr>
          <p:nvPr>
            <p:ph type="title"/>
          </p:nvPr>
        </p:nvSpPr>
        <p:spPr/>
        <p:txBody>
          <a:bodyPr/>
          <a:lstStyle/>
          <a:p>
            <a:r>
              <a:rPr lang="en-US" dirty="0"/>
              <a:t>Correcting grammar?</a:t>
            </a:r>
          </a:p>
        </p:txBody>
      </p:sp>
      <p:sp>
        <p:nvSpPr>
          <p:cNvPr id="1048769" name="Datumsplatzhalter 3"/>
          <p:cNvSpPr>
            <a:spLocks noGrp="1"/>
          </p:cNvSpPr>
          <p:nvPr>
            <p:ph type="dt" sz="half" idx="10"/>
          </p:nvPr>
        </p:nvSpPr>
        <p:spPr/>
        <p:txBody>
          <a:bodyPr/>
          <a:lstStyle/>
          <a:p>
            <a:fld id="{90868A49-E7E2-4600-BBAD-04D406AFD217}" type="datetime4">
              <a:rPr lang="de-AT" smtClean="0"/>
              <a:t>6. Mai 2025</a:t>
            </a:fld>
            <a:endParaRPr lang="de-DE"/>
          </a:p>
        </p:txBody>
      </p:sp>
      <p:sp>
        <p:nvSpPr>
          <p:cNvPr id="1048770" name="Foliennummernplatzhalter 4"/>
          <p:cNvSpPr>
            <a:spLocks noGrp="1"/>
          </p:cNvSpPr>
          <p:nvPr>
            <p:ph type="sldNum" sz="quarter" idx="12"/>
          </p:nvPr>
        </p:nvSpPr>
        <p:spPr/>
        <p:txBody>
          <a:bodyPr/>
          <a:lstStyle/>
          <a:p>
            <a:fld id="{C8293DA4-3172-BF4E-AAD3-F8E76F90D071}" type="slidenum">
              <a:rPr lang="de-DE" smtClean="0"/>
              <a:t>38</a:t>
            </a:fld>
            <a:endParaRPr lang="de-DE"/>
          </a:p>
        </p:txBody>
      </p:sp>
      <p:pic>
        <p:nvPicPr>
          <p:cNvPr id="2097188" name="Inhaltsplatzhalter 9"/>
          <p:cNvPicPr>
            <a:picLocks noChangeAspect="1"/>
          </p:cNvPicPr>
          <p:nvPr/>
        </p:nvPicPr>
        <p:blipFill>
          <a:blip r:embed="rId4"/>
          <a:stretch>
            <a:fillRect/>
          </a:stretch>
        </p:blipFill>
        <p:spPr>
          <a:xfrm>
            <a:off x="2547567" y="2676676"/>
            <a:ext cx="10007886" cy="2724291"/>
          </a:xfrm>
          <a:prstGeom prst="rect">
            <a:avLst/>
          </a:prstGeom>
          <a:ln>
            <a:noFill/>
          </a:ln>
          <a:effectLst>
            <a:outerShdw blurRad="190500" algn="tl" rotWithShape="0">
              <a:srgbClr val="000000">
                <a:alpha val="70000"/>
              </a:srgbClr>
            </a:outerShdw>
          </a:effectLst>
        </p:spPr>
      </p:pic>
      <p:pic>
        <p:nvPicPr>
          <p:cNvPr id="2097189" name="Grafik 5"/>
          <p:cNvPicPr>
            <a:picLocks noChangeAspect="1"/>
          </p:cNvPicPr>
          <p:nvPr/>
        </p:nvPicPr>
        <p:blipFill>
          <a:blip r:embed="rId5"/>
          <a:stretch>
            <a:fillRect/>
          </a:stretch>
        </p:blipFill>
        <p:spPr>
          <a:xfrm>
            <a:off x="4886370" y="3536979"/>
            <a:ext cx="9478810" cy="5086515"/>
          </a:xfrm>
          <a:prstGeom prst="rect">
            <a:avLst/>
          </a:prstGeom>
        </p:spPr>
      </p:pic>
      <p:pic>
        <p:nvPicPr>
          <p:cNvPr id="2097190" name="Grafik 8"/>
          <p:cNvPicPr>
            <a:picLocks noChangeAspect="1"/>
          </p:cNvPicPr>
          <p:nvPr/>
        </p:nvPicPr>
        <p:blipFill>
          <a:blip r:embed="rId6"/>
          <a:stretch>
            <a:fillRect/>
          </a:stretch>
        </p:blipFill>
        <p:spPr>
          <a:xfrm>
            <a:off x="6908551" y="6261270"/>
            <a:ext cx="8965098" cy="297164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7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71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7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8" name="Titel 1"/>
          <p:cNvSpPr>
            <a:spLocks noGrp="1"/>
          </p:cNvSpPr>
          <p:nvPr>
            <p:ph type="title"/>
          </p:nvPr>
        </p:nvSpPr>
        <p:spPr>
          <a:xfrm>
            <a:off x="922867" y="614932"/>
            <a:ext cx="11391554" cy="1154874"/>
          </a:xfrm>
        </p:spPr>
        <p:txBody>
          <a:bodyPr/>
          <a:lstStyle/>
          <a:p>
            <a:r>
              <a:rPr lang="de-AT" dirty="0" err="1"/>
              <a:t>Counting</a:t>
            </a:r>
            <a:r>
              <a:rPr lang="de-AT" dirty="0"/>
              <a:t>?</a:t>
            </a:r>
            <a:endParaRPr lang="en-US" dirty="0"/>
          </a:p>
        </p:txBody>
      </p:sp>
      <p:sp>
        <p:nvSpPr>
          <p:cNvPr id="1048779" name="Datumsplatzhalter 2"/>
          <p:cNvSpPr>
            <a:spLocks noGrp="1"/>
          </p:cNvSpPr>
          <p:nvPr>
            <p:ph type="dt" sz="half" idx="10"/>
          </p:nvPr>
        </p:nvSpPr>
        <p:spPr/>
        <p:txBody>
          <a:bodyPr/>
          <a:lstStyle/>
          <a:p>
            <a:fld id="{BD94D0B7-7927-4C64-8AD0-A76D73CACB07}" type="datetime4">
              <a:rPr lang="de-AT" smtClean="0"/>
              <a:t>6. Mai 2025</a:t>
            </a:fld>
            <a:endParaRPr lang="de-DE"/>
          </a:p>
        </p:txBody>
      </p:sp>
      <p:sp>
        <p:nvSpPr>
          <p:cNvPr id="1048780" name="Foliennummernplatzhalter 3"/>
          <p:cNvSpPr>
            <a:spLocks noGrp="1"/>
          </p:cNvSpPr>
          <p:nvPr>
            <p:ph type="sldNum" sz="quarter" idx="12"/>
          </p:nvPr>
        </p:nvSpPr>
        <p:spPr/>
        <p:txBody>
          <a:bodyPr/>
          <a:lstStyle/>
          <a:p>
            <a:fld id="{C8293DA4-3172-BF4E-AAD3-F8E76F90D071}" type="slidenum">
              <a:rPr lang="de-DE" smtClean="0"/>
              <a:t>39</a:t>
            </a:fld>
            <a:endParaRPr lang="de-DE"/>
          </a:p>
        </p:txBody>
      </p:sp>
      <p:pic>
        <p:nvPicPr>
          <p:cNvPr id="2097191" name="Grafik 5"/>
          <p:cNvPicPr>
            <a:picLocks noChangeAspect="1"/>
          </p:cNvPicPr>
          <p:nvPr/>
        </p:nvPicPr>
        <p:blipFill>
          <a:blip r:embed="rId3"/>
          <a:stretch>
            <a:fillRect/>
          </a:stretch>
        </p:blipFill>
        <p:spPr>
          <a:xfrm>
            <a:off x="922867" y="1729486"/>
            <a:ext cx="7170477" cy="2469831"/>
          </a:xfrm>
          <a:prstGeom prst="rect">
            <a:avLst/>
          </a:prstGeom>
          <a:ln>
            <a:noFill/>
          </a:ln>
          <a:effectLst>
            <a:outerShdw blurRad="190500" algn="tl" rotWithShape="0">
              <a:srgbClr val="000000">
                <a:alpha val="70000"/>
              </a:srgbClr>
            </a:outerShdw>
          </a:effectLst>
        </p:spPr>
      </p:pic>
      <p:pic>
        <p:nvPicPr>
          <p:cNvPr id="2097192" name="Grafik 7"/>
          <p:cNvPicPr>
            <a:picLocks noChangeAspect="1"/>
          </p:cNvPicPr>
          <p:nvPr/>
        </p:nvPicPr>
        <p:blipFill>
          <a:blip r:embed="rId4"/>
          <a:stretch>
            <a:fillRect/>
          </a:stretch>
        </p:blipFill>
        <p:spPr>
          <a:xfrm>
            <a:off x="1804098" y="4444181"/>
            <a:ext cx="8482671" cy="4050941"/>
          </a:xfrm>
          <a:prstGeom prst="rect">
            <a:avLst/>
          </a:prstGeom>
          <a:ln>
            <a:noFill/>
          </a:ln>
          <a:effectLst>
            <a:outerShdw blurRad="190500" algn="tl" rotWithShape="0">
              <a:srgbClr val="000000">
                <a:alpha val="70000"/>
              </a:srgbClr>
            </a:outerShdw>
          </a:effectLst>
        </p:spPr>
      </p:pic>
      <p:pic>
        <p:nvPicPr>
          <p:cNvPr id="2097193" name="Grafik 9"/>
          <p:cNvPicPr>
            <a:picLocks noChangeAspect="1"/>
          </p:cNvPicPr>
          <p:nvPr/>
        </p:nvPicPr>
        <p:blipFill>
          <a:blip r:embed="rId5"/>
          <a:stretch>
            <a:fillRect/>
          </a:stretch>
        </p:blipFill>
        <p:spPr>
          <a:xfrm>
            <a:off x="5919612" y="6705730"/>
            <a:ext cx="10217577" cy="2594639"/>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71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7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8" name="Inhaltsplatzhalter 2"/>
          <p:cNvSpPr>
            <a:spLocks noGrp="1"/>
          </p:cNvSpPr>
          <p:nvPr>
            <p:ph idx="1"/>
          </p:nvPr>
        </p:nvSpPr>
        <p:spPr/>
        <p:txBody>
          <a:bodyPr/>
          <a:lstStyle/>
          <a:p>
            <a:r>
              <a:rPr lang="en-US" dirty="0"/>
              <a:t>Everyday applications for AI:</a:t>
            </a:r>
          </a:p>
          <a:p>
            <a:pPr lvl="1"/>
            <a:r>
              <a:rPr lang="en-US" dirty="0"/>
              <a:t>Machine learning (image recognition, text analysis).</a:t>
            </a:r>
          </a:p>
          <a:p>
            <a:pPr lvl="1"/>
            <a:r>
              <a:rPr lang="en-US" dirty="0"/>
              <a:t>Speech recognition and voice output (Google Assistant, Amazon Alexa, Apple Siri).</a:t>
            </a:r>
          </a:p>
          <a:p>
            <a:pPr lvl="1"/>
            <a:r>
              <a:rPr lang="en-US" dirty="0"/>
              <a:t>Word processing (automated writing, grammar and spell checking).</a:t>
            </a:r>
          </a:p>
          <a:p>
            <a:pPr lvl="1"/>
            <a:r>
              <a:rPr lang="en-US" dirty="0"/>
              <a:t>Autonomous cars, robots</a:t>
            </a:r>
          </a:p>
          <a:p>
            <a:pPr lvl="1"/>
            <a:r>
              <a:rPr lang="en-US" dirty="0"/>
              <a:t>…</a:t>
            </a:r>
          </a:p>
          <a:p>
            <a:endParaRPr lang="en-US" dirty="0"/>
          </a:p>
        </p:txBody>
      </p:sp>
      <p:sp>
        <p:nvSpPr>
          <p:cNvPr id="1048609" name="Titel 3"/>
          <p:cNvSpPr>
            <a:spLocks noGrp="1"/>
          </p:cNvSpPr>
          <p:nvPr>
            <p:ph type="title"/>
          </p:nvPr>
        </p:nvSpPr>
        <p:spPr/>
        <p:txBody>
          <a:bodyPr/>
          <a:lstStyle/>
          <a:p>
            <a:r>
              <a:rPr lang="en-US" dirty="0"/>
              <a:t>Artificial Intelligence (AI)</a:t>
            </a:r>
          </a:p>
        </p:txBody>
      </p:sp>
      <p:sp>
        <p:nvSpPr>
          <p:cNvPr id="1048610" name="Foliennummernplatzhalter 5"/>
          <p:cNvSpPr>
            <a:spLocks noGrp="1"/>
          </p:cNvSpPr>
          <p:nvPr>
            <p:ph type="sldNum" sz="quarter" idx="12"/>
          </p:nvPr>
        </p:nvSpPr>
        <p:spPr/>
        <p:txBody>
          <a:bodyPr/>
          <a:lstStyle/>
          <a:p>
            <a:fld id="{C8293DA4-3172-BF4E-AAD3-F8E76F90D071}" type="slidenum">
              <a:rPr lang="de-DE" smtClean="0"/>
              <a:t>4</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60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860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860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860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860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860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784" name="Titel 13"/>
          <p:cNvSpPr>
            <a:spLocks noGrp="1"/>
          </p:cNvSpPr>
          <p:nvPr>
            <p:ph type="title"/>
          </p:nvPr>
        </p:nvSpPr>
        <p:spPr/>
        <p:txBody>
          <a:bodyPr/>
          <a:lstStyle/>
          <a:p>
            <a:r>
              <a:rPr lang="de-AT" dirty="0" err="1"/>
              <a:t>Counting</a:t>
            </a:r>
            <a:r>
              <a:rPr lang="de-AT" dirty="0"/>
              <a:t>?</a:t>
            </a:r>
            <a:endParaRPr lang="en-US" dirty="0"/>
          </a:p>
        </p:txBody>
      </p:sp>
      <p:sp>
        <p:nvSpPr>
          <p:cNvPr id="1048785" name="Datumsplatzhalter 1"/>
          <p:cNvSpPr>
            <a:spLocks noGrp="1"/>
          </p:cNvSpPr>
          <p:nvPr>
            <p:ph type="dt" sz="half" idx="10"/>
          </p:nvPr>
        </p:nvSpPr>
        <p:spPr/>
        <p:txBody>
          <a:bodyPr/>
          <a:lstStyle/>
          <a:p>
            <a:fld id="{C1D803A2-044F-4AC6-AA08-5AB0A99B0863}" type="datetime4">
              <a:rPr lang="de-AT" smtClean="0"/>
              <a:t>6. Mai 2025</a:t>
            </a:fld>
            <a:endParaRPr lang="de-DE"/>
          </a:p>
        </p:txBody>
      </p:sp>
      <p:sp>
        <p:nvSpPr>
          <p:cNvPr id="1048786" name="Foliennummernplatzhalter 2"/>
          <p:cNvSpPr>
            <a:spLocks noGrp="1"/>
          </p:cNvSpPr>
          <p:nvPr>
            <p:ph type="sldNum" sz="quarter" idx="12"/>
          </p:nvPr>
        </p:nvSpPr>
        <p:spPr/>
        <p:txBody>
          <a:bodyPr/>
          <a:lstStyle/>
          <a:p>
            <a:fld id="{C8293DA4-3172-BF4E-AAD3-F8E76F90D071}" type="slidenum">
              <a:rPr lang="de-DE" smtClean="0"/>
              <a:t>40</a:t>
            </a:fld>
            <a:endParaRPr lang="de-DE"/>
          </a:p>
        </p:txBody>
      </p:sp>
      <p:pic>
        <p:nvPicPr>
          <p:cNvPr id="2097194" name="Grafik 5" descr="Ein Bild, das Text enthält.  Beschreibung automatisch generiert."/>
          <p:cNvPicPr>
            <a:picLocks noChangeAspect="1"/>
          </p:cNvPicPr>
          <p:nvPr/>
        </p:nvPicPr>
        <p:blipFill>
          <a:blip r:embed="rId3"/>
          <a:stretch>
            <a:fillRect/>
          </a:stretch>
        </p:blipFill>
        <p:spPr>
          <a:xfrm>
            <a:off x="4762146" y="2463209"/>
            <a:ext cx="9929812" cy="6577604"/>
          </a:xfrm>
          <a:prstGeom prst="rect">
            <a:avLst/>
          </a:prstGeom>
          <a:ln>
            <a:noFill/>
          </a:ln>
          <a:effectLst>
            <a:outerShdw blurRad="190500" algn="tl" rotWithShape="0">
              <a:srgbClr val="000000">
                <a:alpha val="70000"/>
              </a:srgbClr>
            </a:outerShdw>
          </a:effectLst>
        </p:spPr>
      </p:pic>
      <p:cxnSp>
        <p:nvCxnSpPr>
          <p:cNvPr id="3145728" name="Gerade Verbindung mit Pfeil 5"/>
          <p:cNvCxnSpPr>
            <a:cxnSpLocks/>
          </p:cNvCxnSpPr>
          <p:nvPr/>
        </p:nvCxnSpPr>
        <p:spPr>
          <a:xfrm>
            <a:off x="1872612" y="4441066"/>
            <a:ext cx="3709070" cy="44867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45729" name="Gerade Verbindung mit Pfeil 6"/>
          <p:cNvCxnSpPr>
            <a:cxnSpLocks/>
          </p:cNvCxnSpPr>
          <p:nvPr/>
        </p:nvCxnSpPr>
        <p:spPr>
          <a:xfrm>
            <a:off x="1873676" y="6074001"/>
            <a:ext cx="3709070" cy="44867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45730" name="Gerade Verbindung mit Pfeil 7"/>
          <p:cNvCxnSpPr>
            <a:cxnSpLocks/>
          </p:cNvCxnSpPr>
          <p:nvPr/>
        </p:nvCxnSpPr>
        <p:spPr>
          <a:xfrm>
            <a:off x="1874741" y="5311071"/>
            <a:ext cx="3709070" cy="44867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45731" name="Gerade Verbindung mit Pfeil 8"/>
          <p:cNvCxnSpPr>
            <a:cxnSpLocks/>
          </p:cNvCxnSpPr>
          <p:nvPr/>
        </p:nvCxnSpPr>
        <p:spPr>
          <a:xfrm>
            <a:off x="1874825" y="6863699"/>
            <a:ext cx="3709070" cy="44867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48787" name="Ellipse 9"/>
          <p:cNvSpPr/>
          <p:nvPr/>
        </p:nvSpPr>
        <p:spPr>
          <a:xfrm>
            <a:off x="11222092" y="7699470"/>
            <a:ext cx="1003853" cy="762928"/>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de-DE"/>
          </a:p>
        </p:txBody>
      </p:sp>
      <p:sp>
        <p:nvSpPr>
          <p:cNvPr id="1048788" name="Ellipse 10"/>
          <p:cNvSpPr/>
          <p:nvPr/>
        </p:nvSpPr>
        <p:spPr>
          <a:xfrm>
            <a:off x="12619929" y="7712893"/>
            <a:ext cx="776221" cy="722735"/>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de-DE"/>
          </a:p>
        </p:txBody>
      </p:sp>
      <p:sp>
        <p:nvSpPr>
          <p:cNvPr id="1048789" name="Ellipse 11"/>
          <p:cNvSpPr/>
          <p:nvPr/>
        </p:nvSpPr>
        <p:spPr>
          <a:xfrm>
            <a:off x="8026381" y="7699470"/>
            <a:ext cx="1003853" cy="762928"/>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de-DE"/>
          </a:p>
        </p:txBody>
      </p:sp>
      <p:sp>
        <p:nvSpPr>
          <p:cNvPr id="1048790" name="Ellipse 12"/>
          <p:cNvSpPr/>
          <p:nvPr/>
        </p:nvSpPr>
        <p:spPr>
          <a:xfrm>
            <a:off x="6825536" y="8080934"/>
            <a:ext cx="1003853" cy="762928"/>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457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457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457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457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487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87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87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8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87" grpId="0" animBg="1"/>
      <p:bldP spid="1048788" grpId="0" animBg="1"/>
      <p:bldP spid="1048789" grpId="0" animBg="1"/>
      <p:bldP spid="104879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794" name="Datumsplatzhalter 2"/>
          <p:cNvSpPr>
            <a:spLocks noGrp="1"/>
          </p:cNvSpPr>
          <p:nvPr>
            <p:ph type="dt" sz="half" idx="10"/>
          </p:nvPr>
        </p:nvSpPr>
        <p:spPr/>
        <p:txBody>
          <a:bodyPr/>
          <a:lstStyle/>
          <a:p>
            <a:fld id="{BD94D0B7-7927-4C64-8AD0-A76D73CACB07}" type="datetime4">
              <a:rPr lang="de-AT" smtClean="0"/>
              <a:t>6. Mai 2025</a:t>
            </a:fld>
            <a:endParaRPr lang="de-DE"/>
          </a:p>
        </p:txBody>
      </p:sp>
      <p:sp>
        <p:nvSpPr>
          <p:cNvPr id="1048795" name="Foliennummernplatzhalter 3"/>
          <p:cNvSpPr>
            <a:spLocks noGrp="1"/>
          </p:cNvSpPr>
          <p:nvPr>
            <p:ph type="sldNum" sz="quarter" idx="12"/>
          </p:nvPr>
        </p:nvSpPr>
        <p:spPr/>
        <p:txBody>
          <a:bodyPr/>
          <a:lstStyle/>
          <a:p>
            <a:fld id="{C8293DA4-3172-BF4E-AAD3-F8E76F90D071}" type="slidenum">
              <a:rPr lang="de-DE" smtClean="0"/>
              <a:t>41</a:t>
            </a:fld>
            <a:endParaRPr lang="de-DE"/>
          </a:p>
        </p:txBody>
      </p:sp>
      <p:pic>
        <p:nvPicPr>
          <p:cNvPr id="2097195" name="Grafik 5"/>
          <p:cNvPicPr>
            <a:picLocks noChangeAspect="1"/>
          </p:cNvPicPr>
          <p:nvPr/>
        </p:nvPicPr>
        <p:blipFill>
          <a:blip r:embed="rId3"/>
          <a:stretch>
            <a:fillRect/>
          </a:stretch>
        </p:blipFill>
        <p:spPr>
          <a:xfrm>
            <a:off x="711851" y="505048"/>
            <a:ext cx="7614235" cy="8259124"/>
          </a:xfrm>
          <a:prstGeom prst="rect">
            <a:avLst/>
          </a:prstGeom>
          <a:ln>
            <a:noFill/>
          </a:ln>
          <a:effectLst>
            <a:outerShdw blurRad="190500" algn="tl" rotWithShape="0">
              <a:srgbClr val="000000">
                <a:alpha val="70000"/>
              </a:srgbClr>
            </a:outerShdw>
          </a:effectLst>
        </p:spPr>
      </p:pic>
      <p:pic>
        <p:nvPicPr>
          <p:cNvPr id="2097196" name="Grafik 7"/>
          <p:cNvPicPr>
            <a:picLocks noChangeAspect="1"/>
          </p:cNvPicPr>
          <p:nvPr/>
        </p:nvPicPr>
        <p:blipFill>
          <a:blip r:embed="rId4"/>
          <a:stretch>
            <a:fillRect/>
          </a:stretch>
        </p:blipFill>
        <p:spPr>
          <a:xfrm>
            <a:off x="8670131" y="5793267"/>
            <a:ext cx="7938256" cy="2970905"/>
          </a:xfrm>
          <a:prstGeom prst="rect">
            <a:avLst/>
          </a:prstGeom>
          <a:ln>
            <a:noFill/>
          </a:ln>
          <a:effectLst>
            <a:outerShdw blurRad="190500" algn="tl" rotWithShape="0">
              <a:srgbClr val="000000">
                <a:alpha val="70000"/>
              </a:srgbClr>
            </a:outerShdw>
          </a:effectLst>
        </p:spPr>
      </p:pic>
      <p:sp>
        <p:nvSpPr>
          <p:cNvPr id="1048796" name="Titel 13"/>
          <p:cNvSpPr>
            <a:spLocks noGrp="1"/>
          </p:cNvSpPr>
          <p:nvPr>
            <p:ph type="title"/>
          </p:nvPr>
        </p:nvSpPr>
        <p:spPr>
          <a:xfrm>
            <a:off x="9465568" y="505048"/>
            <a:ext cx="3988335" cy="1885950"/>
          </a:xfrm>
        </p:spPr>
        <p:txBody>
          <a:bodyPr/>
          <a:lstStyle/>
          <a:p>
            <a:r>
              <a:rPr lang="en-US" dirty="0"/>
              <a:t>Counting? Logic?</a:t>
            </a:r>
          </a:p>
        </p:txBody>
      </p:sp>
      <p:sp>
        <p:nvSpPr>
          <p:cNvPr id="1048797" name="Ellipse 9"/>
          <p:cNvSpPr/>
          <p:nvPr/>
        </p:nvSpPr>
        <p:spPr>
          <a:xfrm>
            <a:off x="6270265" y="8139565"/>
            <a:ext cx="1003853" cy="762928"/>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87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7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9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97" name="2023-06-15 11-06-5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95434" y="2285865"/>
            <a:ext cx="11749394" cy="6609360"/>
          </a:xfrm>
        </p:spPr>
      </p:pic>
      <p:sp>
        <p:nvSpPr>
          <p:cNvPr id="1048801" name="Titel 5"/>
          <p:cNvSpPr>
            <a:spLocks noGrp="1"/>
          </p:cNvSpPr>
          <p:nvPr>
            <p:ph type="title"/>
          </p:nvPr>
        </p:nvSpPr>
        <p:spPr/>
        <p:txBody>
          <a:bodyPr/>
          <a:lstStyle/>
          <a:p>
            <a:r>
              <a:rPr lang="en-US" dirty="0"/>
              <a:t>Logic? Contextualization? Metalinguistics?</a:t>
            </a:r>
          </a:p>
        </p:txBody>
      </p:sp>
      <p:sp>
        <p:nvSpPr>
          <p:cNvPr id="1048802" name="Datumsplatzhalter 2"/>
          <p:cNvSpPr>
            <a:spLocks noGrp="1"/>
          </p:cNvSpPr>
          <p:nvPr>
            <p:ph type="dt" sz="half" idx="10"/>
          </p:nvPr>
        </p:nvSpPr>
        <p:spPr/>
        <p:txBody>
          <a:bodyPr/>
          <a:lstStyle/>
          <a:p>
            <a:fld id="{BD94D0B7-7927-4C64-8AD0-A76D73CACB07}" type="datetime4">
              <a:rPr lang="de-AT" smtClean="0"/>
              <a:t>6. Mai 2025</a:t>
            </a:fld>
            <a:endParaRPr lang="de-DE"/>
          </a:p>
        </p:txBody>
      </p:sp>
      <p:sp>
        <p:nvSpPr>
          <p:cNvPr id="1048803" name="Foliennummernplatzhalter 3"/>
          <p:cNvSpPr>
            <a:spLocks noGrp="1"/>
          </p:cNvSpPr>
          <p:nvPr>
            <p:ph type="sldNum" sz="quarter" idx="12"/>
          </p:nvPr>
        </p:nvSpPr>
        <p:spPr/>
        <p:txBody>
          <a:bodyPr/>
          <a:lstStyle/>
          <a:p>
            <a:fld id="{C8293DA4-3172-BF4E-AAD3-F8E76F90D071}" type="slidenum">
              <a:rPr lang="de-DE" smtClean="0"/>
              <a:t>42</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50" fill="hold"/>
                                        <p:tgtEl>
                                          <p:spTgt spid="20971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97197"/>
                </p:tgtEl>
              </p:cMediaNode>
            </p:video>
            <p:seq concurrent="1" nextAc="seek">
              <p:cTn id="8" restart="whenNotActive" fill="hold" evtFilter="cancelBubble" nodeType="interactiveSeq">
                <p:stCondLst>
                  <p:cond evt="onClick" delay="0">
                    <p:tgtEl>
                      <p:spTgt spid="209719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97197"/>
                                        </p:tgtEl>
                                      </p:cBhvr>
                                    </p:cmd>
                                  </p:childTnLst>
                                </p:cTn>
                              </p:par>
                            </p:childTnLst>
                          </p:cTn>
                        </p:par>
                      </p:childTnLst>
                    </p:cTn>
                  </p:par>
                </p:childTnLst>
              </p:cTn>
              <p:nextCondLst>
                <p:cond evt="onClick" delay="0">
                  <p:tgtEl>
                    <p:spTgt spid="209719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7" name="Titel 5"/>
          <p:cNvSpPr>
            <a:spLocks noGrp="1"/>
          </p:cNvSpPr>
          <p:nvPr>
            <p:ph type="title"/>
          </p:nvPr>
        </p:nvSpPr>
        <p:spPr/>
        <p:txBody>
          <a:bodyPr/>
          <a:lstStyle/>
          <a:p>
            <a:r>
              <a:rPr lang="de-AT" dirty="0"/>
              <a:t>Additional Resources </a:t>
            </a:r>
            <a:br>
              <a:rPr lang="de-AT" dirty="0"/>
            </a:br>
            <a:r>
              <a:rPr lang="de-AT" dirty="0"/>
              <a:t>[German &amp; English]</a:t>
            </a:r>
            <a:endParaRPr lang="en-US" dirty="0"/>
          </a:p>
        </p:txBody>
      </p:sp>
      <p:sp>
        <p:nvSpPr>
          <p:cNvPr id="1048808" name="Foliennummernplatzhalter 4"/>
          <p:cNvSpPr>
            <a:spLocks noGrp="1"/>
          </p:cNvSpPr>
          <p:nvPr>
            <p:ph type="sldNum" sz="quarter" idx="12"/>
          </p:nvPr>
        </p:nvSpPr>
        <p:spPr/>
        <p:txBody>
          <a:bodyPr/>
          <a:lstStyle/>
          <a:p>
            <a:fld id="{C8293DA4-3172-BF4E-AAD3-F8E76F90D071}" type="slidenum">
              <a:rPr lang="de-DE" smtClean="0"/>
              <a:t>43</a:t>
            </a:fld>
            <a:endParaRPr lang="de-DE"/>
          </a:p>
        </p:txBody>
      </p:sp>
      <p:sp>
        <p:nvSpPr>
          <p:cNvPr id="1048809" name="Datumsplatzhalter 3"/>
          <p:cNvSpPr>
            <a:spLocks noGrp="1"/>
          </p:cNvSpPr>
          <p:nvPr>
            <p:ph type="dt" sz="half" idx="4294967295"/>
          </p:nvPr>
        </p:nvSpPr>
        <p:spPr>
          <a:xfrm>
            <a:off x="0" y="9040813"/>
            <a:ext cx="1763713" cy="519112"/>
          </a:xfrm>
        </p:spPr>
        <p:txBody>
          <a:bodyPr/>
          <a:lstStyle/>
          <a:p>
            <a:fld id="{90868A49-E7E2-4600-BBAD-04D406AFD217}" type="datetime4">
              <a:rPr lang="de-AT" smtClean="0"/>
              <a:t>6. Mai 2025</a:t>
            </a:fld>
            <a:endParaRPr lang="de-DE"/>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0" name="Inhaltsplatzhalter 1"/>
          <p:cNvSpPr>
            <a:spLocks noGrp="1"/>
          </p:cNvSpPr>
          <p:nvPr>
            <p:ph idx="1"/>
          </p:nvPr>
        </p:nvSpPr>
        <p:spPr/>
        <p:txBody>
          <a:bodyPr>
            <a:normAutofit/>
          </a:bodyPr>
          <a:lstStyle/>
          <a:p>
            <a:r>
              <a:rPr lang="en-US" dirty="0" err="1"/>
              <a:t>Busse</a:t>
            </a:r>
            <a:r>
              <a:rPr lang="en-US" dirty="0"/>
              <a:t>, Beatrix; </a:t>
            </a:r>
            <a:r>
              <a:rPr lang="en-US" dirty="0" err="1"/>
              <a:t>Kleiber</a:t>
            </a:r>
            <a:r>
              <a:rPr lang="en-US" dirty="0"/>
              <a:t>, Ingo; Eickhoff, Franziska &amp; Andree, Kathrin. 2023. </a:t>
            </a:r>
            <a:r>
              <a:rPr lang="de-AT" dirty="0">
                <a:hlinkClick r:id="rId2"/>
              </a:rPr>
              <a:t>Hinweise zu textgenerierenden KI-Systemen im Kontext von Lehre und Lernen. </a:t>
            </a:r>
            <a:endParaRPr lang="de-AT" dirty="0"/>
          </a:p>
          <a:p>
            <a:r>
              <a:rPr lang="en-US" dirty="0"/>
              <a:t>Rademacher, Martin und Doris </a:t>
            </a:r>
            <a:r>
              <a:rPr lang="en-US" dirty="0" err="1"/>
              <a:t>Weßels</a:t>
            </a:r>
            <a:r>
              <a:rPr lang="en-US" dirty="0"/>
              <a:t>. 2023. </a:t>
            </a:r>
            <a:r>
              <a:rPr lang="en-US" dirty="0">
                <a:hlinkClick r:id="rId3"/>
              </a:rPr>
              <a:t>“ChatGPT in </a:t>
            </a:r>
            <a:r>
              <a:rPr lang="en-US" dirty="0" err="1">
                <a:hlinkClick r:id="rId3"/>
              </a:rPr>
              <a:t>Hochschulen</a:t>
            </a:r>
            <a:r>
              <a:rPr lang="en-US" dirty="0">
                <a:hlinkClick r:id="rId3"/>
              </a:rPr>
              <a:t>: </a:t>
            </a:r>
            <a:r>
              <a:rPr lang="en-US" dirty="0" err="1">
                <a:hlinkClick r:id="rId3"/>
              </a:rPr>
              <a:t>Aufklären</a:t>
            </a:r>
            <a:r>
              <a:rPr lang="en-US" dirty="0">
                <a:hlinkClick r:id="rId3"/>
              </a:rPr>
              <a:t>, </a:t>
            </a:r>
            <a:r>
              <a:rPr lang="en-US" dirty="0" err="1">
                <a:hlinkClick r:id="rId3"/>
              </a:rPr>
              <a:t>Ausprobieren</a:t>
            </a:r>
            <a:r>
              <a:rPr lang="en-US" dirty="0">
                <a:hlinkClick r:id="rId3"/>
              </a:rPr>
              <a:t>, </a:t>
            </a:r>
            <a:r>
              <a:rPr lang="en-US" dirty="0" err="1">
                <a:hlinkClick r:id="rId3"/>
              </a:rPr>
              <a:t>Akzeptieren</a:t>
            </a:r>
            <a:r>
              <a:rPr lang="en-US" dirty="0">
                <a:hlinkClick r:id="rId3"/>
              </a:rPr>
              <a:t>, </a:t>
            </a:r>
            <a:r>
              <a:rPr lang="en-US" dirty="0" err="1">
                <a:hlinkClick r:id="rId3"/>
              </a:rPr>
              <a:t>Aktiv</a:t>
            </a:r>
            <a:r>
              <a:rPr lang="en-US" dirty="0">
                <a:hlinkClick r:id="rId3"/>
              </a:rPr>
              <a:t> warden – Interview </a:t>
            </a:r>
            <a:r>
              <a:rPr lang="en-US" dirty="0" err="1">
                <a:hlinkClick r:id="rId3"/>
              </a:rPr>
              <a:t>mit</a:t>
            </a:r>
            <a:r>
              <a:rPr lang="en-US" dirty="0">
                <a:hlinkClick r:id="rId3"/>
              </a:rPr>
              <a:t> Prof. Dr. Doris </a:t>
            </a:r>
            <a:r>
              <a:rPr lang="en-US" dirty="0" err="1">
                <a:hlinkClick r:id="rId3"/>
              </a:rPr>
              <a:t>Weßels</a:t>
            </a:r>
            <a:r>
              <a:rPr lang="en-US" dirty="0">
                <a:hlinkClick r:id="rId3"/>
              </a:rPr>
              <a:t>” </a:t>
            </a:r>
            <a:r>
              <a:rPr lang="en-US" dirty="0"/>
              <a:t>(</a:t>
            </a:r>
            <a:r>
              <a:rPr lang="en-US" dirty="0" err="1"/>
              <a:t>Hochschulforum</a:t>
            </a:r>
            <a:r>
              <a:rPr lang="en-US" dirty="0"/>
              <a:t> </a:t>
            </a:r>
            <a:r>
              <a:rPr lang="en-US" dirty="0" err="1"/>
              <a:t>Digitalisierung</a:t>
            </a:r>
            <a:r>
              <a:rPr lang="en-US" dirty="0"/>
              <a:t>)</a:t>
            </a:r>
          </a:p>
          <a:p>
            <a:r>
              <a:rPr lang="en-US" dirty="0" err="1"/>
              <a:t>Weimann-Sandig</a:t>
            </a:r>
            <a:r>
              <a:rPr lang="en-US" dirty="0"/>
              <a:t>, Nina. 2023. </a:t>
            </a:r>
            <a:r>
              <a:rPr lang="en-US" dirty="0">
                <a:hlinkClick r:id="rId4"/>
              </a:rPr>
              <a:t>ChatGPT – Eine Chance </a:t>
            </a:r>
            <a:r>
              <a:rPr lang="en-US" dirty="0" err="1">
                <a:hlinkClick r:id="rId4"/>
              </a:rPr>
              <a:t>zur</a:t>
            </a:r>
            <a:r>
              <a:rPr lang="en-US" dirty="0">
                <a:hlinkClick r:id="rId4"/>
              </a:rPr>
              <a:t> </a:t>
            </a:r>
            <a:r>
              <a:rPr lang="en-US" dirty="0" err="1">
                <a:hlinkClick r:id="rId4"/>
              </a:rPr>
              <a:t>Wiederbelebung</a:t>
            </a:r>
            <a:r>
              <a:rPr lang="en-US" dirty="0">
                <a:hlinkClick r:id="rId4"/>
              </a:rPr>
              <a:t> des </a:t>
            </a:r>
            <a:r>
              <a:rPr lang="en-US" dirty="0" err="1">
                <a:hlinkClick r:id="rId4"/>
              </a:rPr>
              <a:t>kritischen</a:t>
            </a:r>
            <a:r>
              <a:rPr lang="en-US" dirty="0">
                <a:hlinkClick r:id="rId4"/>
              </a:rPr>
              <a:t> </a:t>
            </a:r>
            <a:r>
              <a:rPr lang="en-US" dirty="0" err="1">
                <a:hlinkClick r:id="rId4"/>
              </a:rPr>
              <a:t>Denkens</a:t>
            </a:r>
            <a:r>
              <a:rPr lang="en-US" dirty="0">
                <a:hlinkClick r:id="rId4"/>
              </a:rPr>
              <a:t> in der </a:t>
            </a:r>
            <a:r>
              <a:rPr lang="en-US" dirty="0" err="1">
                <a:hlinkClick r:id="rId4"/>
              </a:rPr>
              <a:t>Hochschullehre</a:t>
            </a:r>
            <a:r>
              <a:rPr lang="en-US" dirty="0">
                <a:hlinkClick r:id="rId4"/>
              </a:rPr>
              <a:t>. </a:t>
            </a:r>
            <a:r>
              <a:rPr lang="en-US" dirty="0"/>
              <a:t>(Blog-</a:t>
            </a:r>
            <a:r>
              <a:rPr lang="en-US" dirty="0" err="1"/>
              <a:t>Beitrag</a:t>
            </a:r>
            <a:r>
              <a:rPr lang="en-US" dirty="0"/>
              <a:t> &amp; </a:t>
            </a:r>
            <a:r>
              <a:rPr lang="en-US" dirty="0" err="1"/>
              <a:t>Praxistest</a:t>
            </a:r>
            <a:r>
              <a:rPr lang="en-US" dirty="0"/>
              <a:t>, </a:t>
            </a:r>
            <a:r>
              <a:rPr lang="en-US" dirty="0" err="1"/>
              <a:t>Hochschulforum</a:t>
            </a:r>
            <a:r>
              <a:rPr lang="en-US" dirty="0"/>
              <a:t> </a:t>
            </a:r>
            <a:r>
              <a:rPr lang="en-US" dirty="0" err="1"/>
              <a:t>Digitalisierung</a:t>
            </a:r>
            <a:r>
              <a:rPr lang="en-US" dirty="0"/>
              <a:t>)</a:t>
            </a:r>
          </a:p>
          <a:p>
            <a:r>
              <a:rPr lang="de-AT" dirty="0">
                <a:effectLst/>
              </a:rPr>
              <a:t>Buck, Isabella; Limburg, Anika. 2023. </a:t>
            </a:r>
            <a:r>
              <a:rPr lang="de-AT" dirty="0">
                <a:effectLst/>
                <a:hlinkClick r:id="rId5"/>
              </a:rPr>
              <a:t>Hochschulbildung vor dem Hintergrund von Natural Language Processing (KI-Schreibtools)</a:t>
            </a:r>
            <a:r>
              <a:rPr lang="de-AT" dirty="0">
                <a:effectLst/>
              </a:rPr>
              <a:t>. </a:t>
            </a:r>
            <a:r>
              <a:rPr lang="de-AT" i="1" dirty="0"/>
              <a:t>d</a:t>
            </a:r>
            <a:r>
              <a:rPr lang="de-AT" i="1" dirty="0">
                <a:effectLst/>
              </a:rPr>
              <a:t>ie hochschullehre. Interdisziplinäre Zeitschrift für Studium und Lehre</a:t>
            </a:r>
            <a:r>
              <a:rPr lang="de-AT" dirty="0">
                <a:effectLst/>
              </a:rPr>
              <a:t>. </a:t>
            </a:r>
            <a:br>
              <a:rPr lang="en-US" dirty="0"/>
            </a:br>
            <a:endParaRPr lang="en-US" dirty="0"/>
          </a:p>
          <a:p>
            <a:r>
              <a:rPr lang="en-US" dirty="0"/>
              <a:t>Ellis, Bruce. 2023. </a:t>
            </a:r>
            <a:r>
              <a:rPr lang="en-US" dirty="0">
                <a:hlinkClick r:id="rId6"/>
              </a:rPr>
              <a:t>How ChatGPT Can Help with Grading</a:t>
            </a:r>
            <a:r>
              <a:rPr lang="en-US" dirty="0"/>
              <a:t>. (Blog-</a:t>
            </a:r>
            <a:r>
              <a:rPr lang="en-US" dirty="0" err="1"/>
              <a:t>Beitrag</a:t>
            </a:r>
            <a:r>
              <a:rPr lang="en-US" dirty="0"/>
              <a:t>)</a:t>
            </a:r>
          </a:p>
          <a:p>
            <a:r>
              <a:rPr lang="en-US" dirty="0" err="1"/>
              <a:t>Herft</a:t>
            </a:r>
            <a:r>
              <a:rPr lang="en-US" dirty="0"/>
              <a:t>, Andrew. 2023. </a:t>
            </a:r>
            <a:r>
              <a:rPr lang="en-US" dirty="0">
                <a:hlinkClick r:id="rId7"/>
              </a:rPr>
              <a:t>A Teacher’s Prompt Guide to ChatGPT</a:t>
            </a:r>
            <a:endParaRPr lang="en-US" dirty="0"/>
          </a:p>
        </p:txBody>
      </p:sp>
      <p:sp>
        <p:nvSpPr>
          <p:cNvPr id="1048811" name="Titel 2"/>
          <p:cNvSpPr>
            <a:spLocks noGrp="1"/>
          </p:cNvSpPr>
          <p:nvPr>
            <p:ph type="title"/>
          </p:nvPr>
        </p:nvSpPr>
        <p:spPr/>
        <p:txBody>
          <a:bodyPr>
            <a:normAutofit/>
          </a:bodyPr>
          <a:lstStyle/>
          <a:p>
            <a:r>
              <a:rPr lang="de-AT" dirty="0"/>
              <a:t>KI in der Lehre (generell)</a:t>
            </a:r>
            <a:endParaRPr lang="en-US" dirty="0"/>
          </a:p>
        </p:txBody>
      </p:sp>
      <p:sp>
        <p:nvSpPr>
          <p:cNvPr id="1048812" name="Datumsplatzhalter 3"/>
          <p:cNvSpPr>
            <a:spLocks noGrp="1"/>
          </p:cNvSpPr>
          <p:nvPr>
            <p:ph type="dt" sz="half" idx="10"/>
          </p:nvPr>
        </p:nvSpPr>
        <p:spPr/>
        <p:txBody>
          <a:bodyPr/>
          <a:lstStyle/>
          <a:p>
            <a:fld id="{9792F060-5D4F-44AA-88E1-BC2FA641868A}" type="datetime4">
              <a:rPr lang="de-AT" smtClean="0"/>
              <a:t>6. Mai 2025</a:t>
            </a:fld>
            <a:endParaRPr lang="de-DE"/>
          </a:p>
        </p:txBody>
      </p:sp>
      <p:sp>
        <p:nvSpPr>
          <p:cNvPr id="1048813" name="Foliennummernplatzhalter 5"/>
          <p:cNvSpPr>
            <a:spLocks noGrp="1"/>
          </p:cNvSpPr>
          <p:nvPr>
            <p:ph type="sldNum" sz="quarter" idx="12"/>
          </p:nvPr>
        </p:nvSpPr>
        <p:spPr/>
        <p:txBody>
          <a:bodyPr/>
          <a:lstStyle/>
          <a:p>
            <a:fld id="{C8293DA4-3172-BF4E-AAD3-F8E76F90D071}" type="slidenum">
              <a:rPr lang="de-DE" smtClean="0"/>
              <a:t>44</a:t>
            </a:fld>
            <a:endParaRPr lang="de-DE"/>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4" name="Inhaltsplatzhalter 1"/>
          <p:cNvSpPr>
            <a:spLocks noGrp="1"/>
          </p:cNvSpPr>
          <p:nvPr>
            <p:ph idx="1"/>
          </p:nvPr>
        </p:nvSpPr>
        <p:spPr/>
        <p:txBody>
          <a:bodyPr/>
          <a:lstStyle/>
          <a:p>
            <a:r>
              <a:rPr lang="de-DE" dirty="0" err="1">
                <a:ea typeface="+mn-lt"/>
                <a:cs typeface="+mn-lt"/>
                <a:hlinkClick r:id="rId2"/>
              </a:rPr>
              <a:t>Unlocking</a:t>
            </a:r>
            <a:r>
              <a:rPr lang="de-DE" dirty="0">
                <a:ea typeface="+mn-lt"/>
                <a:cs typeface="+mn-lt"/>
                <a:hlinkClick r:id="rId2"/>
              </a:rPr>
              <a:t> </a:t>
            </a:r>
            <a:r>
              <a:rPr lang="de-DE" dirty="0" err="1">
                <a:ea typeface="+mn-lt"/>
                <a:cs typeface="+mn-lt"/>
                <a:hlinkClick r:id="rId2"/>
              </a:rPr>
              <a:t>the</a:t>
            </a:r>
            <a:r>
              <a:rPr lang="de-DE" dirty="0">
                <a:ea typeface="+mn-lt"/>
                <a:cs typeface="+mn-lt"/>
                <a:hlinkClick r:id="rId2"/>
              </a:rPr>
              <a:t> Power </a:t>
            </a:r>
            <a:r>
              <a:rPr lang="en-US" dirty="0">
                <a:effectLst/>
                <a:latin typeface="Nunito Sans"/>
                <a:hlinkClick r:id="rId2"/>
              </a:rPr>
              <a:t>of Generative AI Models and Systems such as GPT-4 and </a:t>
            </a:r>
            <a:r>
              <a:rPr lang="en-US" dirty="0" err="1">
                <a:effectLst/>
                <a:latin typeface="Nunito Sans"/>
                <a:hlinkClick r:id="rId2"/>
              </a:rPr>
              <a:t>ChatGPT</a:t>
            </a:r>
            <a:r>
              <a:rPr lang="en-US" dirty="0">
                <a:effectLst/>
                <a:latin typeface="Nunito Sans"/>
                <a:hlinkClick r:id="rId2"/>
              </a:rPr>
              <a:t> for Higher Education</a:t>
            </a:r>
            <a:endParaRPr lang="en-US" dirty="0">
              <a:effectLst/>
              <a:latin typeface="Nunito Sans"/>
            </a:endParaRPr>
          </a:p>
          <a:p>
            <a:r>
              <a:rPr lang="en-US" dirty="0">
                <a:latin typeface="Nunito Sans"/>
                <a:hlinkClick r:id="rId3"/>
              </a:rPr>
              <a:t>KI </a:t>
            </a:r>
            <a:r>
              <a:rPr lang="en-US" dirty="0" err="1">
                <a:latin typeface="Nunito Sans"/>
                <a:hlinkClick r:id="rId3"/>
              </a:rPr>
              <a:t>für</a:t>
            </a:r>
            <a:r>
              <a:rPr lang="en-US" dirty="0">
                <a:latin typeface="Nunito Sans"/>
                <a:hlinkClick r:id="rId3"/>
              </a:rPr>
              <a:t> den </a:t>
            </a:r>
            <a:r>
              <a:rPr lang="en-US" dirty="0" err="1">
                <a:latin typeface="Nunito Sans"/>
                <a:hlinkClick r:id="rId3"/>
              </a:rPr>
              <a:t>Unterricht</a:t>
            </a:r>
            <a:r>
              <a:rPr lang="en-US" dirty="0">
                <a:latin typeface="Nunito Sans"/>
              </a:rPr>
              <a:t> (Padlet </a:t>
            </a:r>
            <a:r>
              <a:rPr lang="de-AT" dirty="0">
                <a:latin typeface="Nunito Sans"/>
              </a:rPr>
              <a:t>Ressourcensammlung</a:t>
            </a:r>
            <a:r>
              <a:rPr lang="en-US" dirty="0">
                <a:latin typeface="Nunito Sans"/>
              </a:rPr>
              <a:t> von Alicia </a:t>
            </a:r>
            <a:r>
              <a:rPr lang="en-US" dirty="0" err="1">
                <a:latin typeface="Nunito Sans"/>
              </a:rPr>
              <a:t>Bankhofer</a:t>
            </a:r>
            <a:r>
              <a:rPr lang="en-US" dirty="0">
                <a:latin typeface="Nunito Sans"/>
              </a:rPr>
              <a:t>)</a:t>
            </a:r>
          </a:p>
          <a:p>
            <a:r>
              <a:rPr lang="en-US" dirty="0" err="1">
                <a:latin typeface="Nunito Sans"/>
                <a:hlinkClick r:id="rId4"/>
              </a:rPr>
              <a:t>Künstliche</a:t>
            </a:r>
            <a:r>
              <a:rPr lang="en-US" dirty="0">
                <a:latin typeface="Nunito Sans"/>
                <a:hlinkClick r:id="rId4"/>
              </a:rPr>
              <a:t> </a:t>
            </a:r>
            <a:r>
              <a:rPr lang="en-US" dirty="0" err="1">
                <a:latin typeface="Nunito Sans"/>
                <a:hlinkClick r:id="rId4"/>
              </a:rPr>
              <a:t>Intelligenz</a:t>
            </a:r>
            <a:r>
              <a:rPr lang="en-US" dirty="0">
                <a:latin typeface="Nunito Sans"/>
                <a:hlinkClick r:id="rId4"/>
              </a:rPr>
              <a:t> </a:t>
            </a:r>
            <a:r>
              <a:rPr lang="en-US" dirty="0">
                <a:latin typeface="Nunito Sans"/>
              </a:rPr>
              <a:t>(Padlet </a:t>
            </a:r>
            <a:r>
              <a:rPr lang="de-AT" dirty="0">
                <a:latin typeface="Nunito Sans"/>
              </a:rPr>
              <a:t>Ressourcensammlung </a:t>
            </a:r>
            <a:r>
              <a:rPr lang="en-US" dirty="0">
                <a:latin typeface="Nunito Sans"/>
              </a:rPr>
              <a:t>von Elke </a:t>
            </a:r>
            <a:r>
              <a:rPr lang="en-US" dirty="0" err="1">
                <a:latin typeface="Nunito Sans"/>
              </a:rPr>
              <a:t>Höfler</a:t>
            </a:r>
            <a:r>
              <a:rPr lang="en-US" dirty="0">
                <a:latin typeface="Nunito Sans"/>
              </a:rPr>
              <a:t>)</a:t>
            </a:r>
          </a:p>
          <a:p>
            <a:r>
              <a:rPr lang="en-US" dirty="0">
                <a:latin typeface="Nunito Sans"/>
                <a:hlinkClick r:id="rId5"/>
              </a:rPr>
              <a:t>15 Ideen </a:t>
            </a:r>
            <a:r>
              <a:rPr lang="en-US" dirty="0" err="1">
                <a:latin typeface="Nunito Sans"/>
                <a:hlinkClick r:id="rId5"/>
              </a:rPr>
              <a:t>für</a:t>
            </a:r>
            <a:r>
              <a:rPr lang="en-US" dirty="0">
                <a:latin typeface="Nunito Sans"/>
                <a:hlinkClick r:id="rId5"/>
              </a:rPr>
              <a:t> </a:t>
            </a:r>
            <a:r>
              <a:rPr lang="en-US" dirty="0" err="1">
                <a:latin typeface="Nunito Sans"/>
                <a:hlinkClick r:id="rId5"/>
              </a:rPr>
              <a:t>ChatGPT</a:t>
            </a:r>
            <a:r>
              <a:rPr lang="en-US" dirty="0">
                <a:latin typeface="Nunito Sans"/>
                <a:hlinkClick r:id="rId5"/>
              </a:rPr>
              <a:t> </a:t>
            </a:r>
            <a:r>
              <a:rPr lang="en-US" dirty="0" err="1">
                <a:latin typeface="Nunito Sans"/>
                <a:hlinkClick r:id="rId5"/>
              </a:rPr>
              <a:t>im</a:t>
            </a:r>
            <a:r>
              <a:rPr lang="en-US" dirty="0">
                <a:latin typeface="Nunito Sans"/>
                <a:hlinkClick r:id="rId5"/>
              </a:rPr>
              <a:t> </a:t>
            </a:r>
            <a:r>
              <a:rPr lang="en-US" dirty="0" err="1">
                <a:latin typeface="Nunito Sans"/>
                <a:hlinkClick r:id="rId5"/>
              </a:rPr>
              <a:t>Unterricht</a:t>
            </a:r>
            <a:endParaRPr lang="en-US" dirty="0"/>
          </a:p>
        </p:txBody>
      </p:sp>
      <p:sp>
        <p:nvSpPr>
          <p:cNvPr id="1048815" name="Titel 2"/>
          <p:cNvSpPr>
            <a:spLocks noGrp="1"/>
          </p:cNvSpPr>
          <p:nvPr>
            <p:ph type="title"/>
          </p:nvPr>
        </p:nvSpPr>
        <p:spPr/>
        <p:txBody>
          <a:bodyPr/>
          <a:lstStyle/>
          <a:p>
            <a:r>
              <a:rPr lang="de-AT" dirty="0"/>
              <a:t>KI in der Lehre (generell)</a:t>
            </a:r>
            <a:endParaRPr lang="en-US" dirty="0"/>
          </a:p>
        </p:txBody>
      </p:sp>
      <p:sp>
        <p:nvSpPr>
          <p:cNvPr id="1048816" name="Datumsplatzhalter 3"/>
          <p:cNvSpPr>
            <a:spLocks noGrp="1"/>
          </p:cNvSpPr>
          <p:nvPr>
            <p:ph type="dt" sz="half" idx="10"/>
          </p:nvPr>
        </p:nvSpPr>
        <p:spPr/>
        <p:txBody>
          <a:bodyPr/>
          <a:lstStyle/>
          <a:p>
            <a:fld id="{90868A49-E7E2-4600-BBAD-04D406AFD217}" type="datetime4">
              <a:rPr lang="de-AT" smtClean="0"/>
              <a:t>6. Mai 2025</a:t>
            </a:fld>
            <a:endParaRPr lang="de-DE"/>
          </a:p>
        </p:txBody>
      </p:sp>
      <p:sp>
        <p:nvSpPr>
          <p:cNvPr id="1048817" name="Foliennummernplatzhalter 4"/>
          <p:cNvSpPr>
            <a:spLocks noGrp="1"/>
          </p:cNvSpPr>
          <p:nvPr>
            <p:ph type="sldNum" sz="quarter" idx="12"/>
          </p:nvPr>
        </p:nvSpPr>
        <p:spPr/>
        <p:txBody>
          <a:bodyPr/>
          <a:lstStyle/>
          <a:p>
            <a:fld id="{C8293DA4-3172-BF4E-AAD3-F8E76F90D071}" type="slidenum">
              <a:rPr lang="de-DE" smtClean="0"/>
              <a:t>45</a:t>
            </a:fld>
            <a:endParaRPr lang="de-DE"/>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8" name="Inhaltsplatzhalter 1"/>
          <p:cNvSpPr>
            <a:spLocks noGrp="1"/>
          </p:cNvSpPr>
          <p:nvPr>
            <p:ph idx="1"/>
          </p:nvPr>
        </p:nvSpPr>
        <p:spPr/>
        <p:txBody>
          <a:bodyPr>
            <a:normAutofit/>
          </a:bodyPr>
          <a:lstStyle/>
          <a:p>
            <a:r>
              <a:rPr lang="de-AT" dirty="0">
                <a:hlinkClick r:id="rId2"/>
              </a:rPr>
              <a:t>Webinar: Zeitenwende durch künstliche Intelligenz - Was bedeutet das für den Englischunterricht</a:t>
            </a:r>
            <a:endParaRPr lang="de-AT" dirty="0"/>
          </a:p>
          <a:p>
            <a:r>
              <a:rPr lang="de-AT" dirty="0">
                <a:hlinkClick r:id="rId3"/>
              </a:rPr>
              <a:t>25 Praxisbeispiele für </a:t>
            </a:r>
            <a:r>
              <a:rPr lang="de-AT" dirty="0" err="1">
                <a:hlinkClick r:id="rId3"/>
              </a:rPr>
              <a:t>ChatGPT</a:t>
            </a:r>
            <a:r>
              <a:rPr lang="de-AT" dirty="0">
                <a:hlinkClick r:id="rId3"/>
              </a:rPr>
              <a:t> als Lern- und Unterrichtsassistent im Fremdsprach-Unterricht</a:t>
            </a:r>
            <a:endParaRPr lang="de-AT" dirty="0"/>
          </a:p>
          <a:p>
            <a:r>
              <a:rPr lang="de-AT" dirty="0">
                <a:hlinkClick r:id="rId4"/>
              </a:rPr>
              <a:t>Lernbegleitung mit </a:t>
            </a:r>
            <a:r>
              <a:rPr lang="de-AT" dirty="0" err="1">
                <a:hlinkClick r:id="rId4"/>
              </a:rPr>
              <a:t>ChatGPT</a:t>
            </a:r>
            <a:r>
              <a:rPr lang="de-AT" dirty="0">
                <a:hlinkClick r:id="rId4"/>
              </a:rPr>
              <a:t> Megaprompts</a:t>
            </a:r>
            <a:endParaRPr lang="de-AT" dirty="0"/>
          </a:p>
          <a:p>
            <a:r>
              <a:rPr lang="en-US" dirty="0">
                <a:hlinkClick r:id="rId5"/>
              </a:rPr>
              <a:t>7 Ways To Learn German with </a:t>
            </a:r>
            <a:r>
              <a:rPr lang="en-US" dirty="0" err="1">
                <a:hlinkClick r:id="rId5"/>
              </a:rPr>
              <a:t>ChatGPT</a:t>
            </a:r>
            <a:endParaRPr lang="en-US" dirty="0"/>
          </a:p>
          <a:p>
            <a:r>
              <a:rPr lang="en-US" dirty="0">
                <a:hlinkClick r:id="rId6"/>
              </a:rPr>
              <a:t>Using </a:t>
            </a:r>
            <a:r>
              <a:rPr lang="en-US" dirty="0" err="1">
                <a:hlinkClick r:id="rId6"/>
              </a:rPr>
              <a:t>ChatGPT</a:t>
            </a:r>
            <a:r>
              <a:rPr lang="en-US" dirty="0">
                <a:hlinkClick r:id="rId6"/>
              </a:rPr>
              <a:t> to Design Language Material and Exercises</a:t>
            </a:r>
            <a:endParaRPr lang="de-AT" dirty="0"/>
          </a:p>
          <a:p>
            <a:endParaRPr lang="de-AT" dirty="0"/>
          </a:p>
          <a:p>
            <a:endParaRPr lang="de-AT" dirty="0"/>
          </a:p>
          <a:p>
            <a:endParaRPr lang="en-US" dirty="0"/>
          </a:p>
        </p:txBody>
      </p:sp>
      <p:sp>
        <p:nvSpPr>
          <p:cNvPr id="1048819" name="Titel 2"/>
          <p:cNvSpPr>
            <a:spLocks noGrp="1"/>
          </p:cNvSpPr>
          <p:nvPr>
            <p:ph type="title"/>
          </p:nvPr>
        </p:nvSpPr>
        <p:spPr/>
        <p:txBody>
          <a:bodyPr>
            <a:normAutofit/>
          </a:bodyPr>
          <a:lstStyle/>
          <a:p>
            <a:r>
              <a:rPr lang="de-AT" dirty="0"/>
              <a:t>KI im Sprachenunterricht</a:t>
            </a:r>
            <a:endParaRPr lang="en-US" dirty="0"/>
          </a:p>
        </p:txBody>
      </p:sp>
      <p:sp>
        <p:nvSpPr>
          <p:cNvPr id="1048820" name="Datumsplatzhalter 3"/>
          <p:cNvSpPr>
            <a:spLocks noGrp="1"/>
          </p:cNvSpPr>
          <p:nvPr>
            <p:ph type="dt" sz="half" idx="10"/>
          </p:nvPr>
        </p:nvSpPr>
        <p:spPr/>
        <p:txBody>
          <a:bodyPr/>
          <a:lstStyle/>
          <a:p>
            <a:fld id="{9792F060-5D4F-44AA-88E1-BC2FA641868A}" type="datetime4">
              <a:rPr lang="de-AT" smtClean="0"/>
              <a:t>6. Mai 2025</a:t>
            </a:fld>
            <a:endParaRPr lang="de-DE"/>
          </a:p>
        </p:txBody>
      </p:sp>
      <p:sp>
        <p:nvSpPr>
          <p:cNvPr id="1048821" name="Foliennummernplatzhalter 5"/>
          <p:cNvSpPr>
            <a:spLocks noGrp="1"/>
          </p:cNvSpPr>
          <p:nvPr>
            <p:ph type="sldNum" sz="quarter" idx="12"/>
          </p:nvPr>
        </p:nvSpPr>
        <p:spPr/>
        <p:txBody>
          <a:bodyPr/>
          <a:lstStyle/>
          <a:p>
            <a:fld id="{C8293DA4-3172-BF4E-AAD3-F8E76F90D071}" type="slidenum">
              <a:rPr lang="de-DE" smtClean="0"/>
              <a:t>46</a:t>
            </a:fld>
            <a:endParaRPr lang="de-DE"/>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827" name="Titel 3"/>
          <p:cNvSpPr>
            <a:spLocks noGrp="1"/>
          </p:cNvSpPr>
          <p:nvPr>
            <p:ph type="title"/>
          </p:nvPr>
        </p:nvSpPr>
        <p:spPr/>
        <p:txBody>
          <a:bodyPr/>
          <a:lstStyle/>
          <a:p>
            <a:r>
              <a:rPr lang="de-AT" dirty="0">
                <a:latin typeface="Nunito Sans Bold" panose="00000800000000000000" pitchFamily="2" charset="0"/>
              </a:rPr>
              <a:t>Contact</a:t>
            </a:r>
            <a:endParaRPr lang="en-US" dirty="0">
              <a:latin typeface="Nunito Sans Bold" panose="00000800000000000000" pitchFamily="2" charset="0"/>
            </a:endParaRPr>
          </a:p>
        </p:txBody>
      </p:sp>
      <p:sp>
        <p:nvSpPr>
          <p:cNvPr id="1048828" name="Inhaltsplatzhalter 6"/>
          <p:cNvSpPr>
            <a:spLocks noGrp="1"/>
          </p:cNvSpPr>
          <p:nvPr>
            <p:ph sz="half" idx="2"/>
          </p:nvPr>
        </p:nvSpPr>
        <p:spPr>
          <a:xfrm>
            <a:off x="922867" y="2290481"/>
            <a:ext cx="7369612" cy="6188570"/>
          </a:xfrm>
        </p:spPr>
        <p:txBody>
          <a:bodyPr/>
          <a:lstStyle/>
          <a:p>
            <a:pPr marL="0" indent="0" defTabSz="1300460">
              <a:lnSpc>
                <a:spcPct val="90000"/>
              </a:lnSpc>
              <a:spcBef>
                <a:spcPts val="1422"/>
              </a:spcBef>
              <a:spcAft>
                <a:spcPts val="0"/>
              </a:spcAft>
              <a:buClrTx/>
              <a:buSzTx/>
              <a:buNone/>
            </a:pPr>
            <a:r>
              <a:rPr lang="de-AT" sz="3413" b="1" dirty="0" err="1">
                <a:solidFill>
                  <a:prstClr val="black"/>
                </a:solidFill>
                <a:latin typeface="+mj-lt"/>
                <a:cs typeface="+mn-cs"/>
              </a:rPr>
              <a:t>Mgr</a:t>
            </a:r>
            <a:r>
              <a:rPr lang="de-AT" sz="3413" b="1" dirty="0">
                <a:solidFill>
                  <a:prstClr val="black"/>
                </a:solidFill>
                <a:latin typeface="+mj-lt"/>
                <a:cs typeface="+mn-cs"/>
              </a:rPr>
              <a:t>. Barbora </a:t>
            </a:r>
            <a:r>
              <a:rPr lang="de-AT" sz="3413" b="1" dirty="0" err="1">
                <a:solidFill>
                  <a:prstClr val="black"/>
                </a:solidFill>
                <a:latin typeface="+mj-lt"/>
                <a:cs typeface="+mn-cs"/>
              </a:rPr>
              <a:t>Orlická</a:t>
            </a:r>
            <a:endParaRPr lang="de-AT" sz="3413" b="1" dirty="0">
              <a:solidFill>
                <a:prstClr val="black"/>
              </a:solidFill>
              <a:latin typeface="+mj-lt"/>
              <a:cs typeface="+mn-cs"/>
            </a:endParaRPr>
          </a:p>
          <a:p>
            <a:pPr marL="0" indent="0" defTabSz="1300460">
              <a:lnSpc>
                <a:spcPct val="100000"/>
              </a:lnSpc>
              <a:spcBef>
                <a:spcPts val="1422"/>
              </a:spcBef>
              <a:spcAft>
                <a:spcPts val="0"/>
              </a:spcAft>
              <a:buClrTx/>
              <a:buSzTx/>
              <a:buNone/>
            </a:pPr>
            <a:r>
              <a:rPr lang="de-AT" sz="2844" dirty="0" err="1">
                <a:solidFill>
                  <a:prstClr val="black"/>
                </a:solidFill>
              </a:rPr>
              <a:t>Instructional</a:t>
            </a:r>
            <a:r>
              <a:rPr lang="de-AT" sz="2844" dirty="0">
                <a:solidFill>
                  <a:prstClr val="black"/>
                </a:solidFill>
              </a:rPr>
              <a:t> Designer </a:t>
            </a:r>
          </a:p>
          <a:p>
            <a:pPr marL="0" indent="0" defTabSz="1300460">
              <a:lnSpc>
                <a:spcPct val="100000"/>
              </a:lnSpc>
              <a:spcBef>
                <a:spcPts val="1422"/>
              </a:spcBef>
              <a:spcAft>
                <a:spcPts val="0"/>
              </a:spcAft>
              <a:buClrTx/>
              <a:buSzTx/>
              <a:buNone/>
            </a:pPr>
            <a:r>
              <a:rPr lang="de-AT" sz="2844" dirty="0">
                <a:solidFill>
                  <a:prstClr val="black"/>
                </a:solidFill>
                <a:cs typeface="+mn-cs"/>
              </a:rPr>
              <a:t>Center </a:t>
            </a:r>
            <a:r>
              <a:rPr lang="de-AT" sz="2844" dirty="0" err="1">
                <a:solidFill>
                  <a:prstClr val="black"/>
                </a:solidFill>
                <a:cs typeface="+mn-cs"/>
              </a:rPr>
              <a:t>for</a:t>
            </a:r>
            <a:r>
              <a:rPr lang="de-AT" sz="2844" dirty="0">
                <a:solidFill>
                  <a:prstClr val="black"/>
                </a:solidFill>
                <a:cs typeface="+mn-cs"/>
              </a:rPr>
              <a:t> Digital Teaching and Learning</a:t>
            </a:r>
          </a:p>
          <a:p>
            <a:pPr marL="0" indent="0">
              <a:lnSpc>
                <a:spcPct val="100000"/>
              </a:lnSpc>
              <a:buNone/>
            </a:pPr>
            <a:r>
              <a:rPr lang="de-AT" sz="2844" dirty="0">
                <a:hlinkClick r:id="rId2"/>
              </a:rPr>
              <a:t>barbora.orlicka@uni-graz.at</a:t>
            </a:r>
            <a:endParaRPr lang="de-AT" sz="2844" dirty="0"/>
          </a:p>
          <a:p>
            <a:pPr marL="0" indent="0">
              <a:lnSpc>
                <a:spcPct val="100000"/>
              </a:lnSpc>
              <a:buNone/>
            </a:pPr>
            <a:r>
              <a:rPr lang="de-AT" sz="2844" dirty="0"/>
              <a:t>Tel: 0316/380 – 1098</a:t>
            </a:r>
          </a:p>
          <a:p>
            <a:pPr marL="0" indent="0" defTabSz="1300460">
              <a:lnSpc>
                <a:spcPct val="100000"/>
              </a:lnSpc>
              <a:spcAft>
                <a:spcPts val="0"/>
              </a:spcAft>
              <a:buClrTx/>
              <a:buSzTx/>
              <a:buNone/>
            </a:pPr>
            <a:r>
              <a:rPr lang="de-AT" sz="2844" dirty="0">
                <a:solidFill>
                  <a:prstClr val="black"/>
                </a:solidFill>
                <a:cs typeface="+mn-cs"/>
                <a:hlinkClick r:id="rId3"/>
              </a:rPr>
              <a:t>https://digitales.uni-graz.at/</a:t>
            </a:r>
            <a:r>
              <a:rPr lang="de-AT" sz="2844" dirty="0">
                <a:solidFill>
                  <a:prstClr val="black"/>
                </a:solidFill>
                <a:cs typeface="+mn-cs"/>
              </a:rPr>
              <a:t> </a:t>
            </a:r>
            <a:endParaRPr lang="en-US" sz="2844" dirty="0">
              <a:solidFill>
                <a:prstClr val="black"/>
              </a:solidFill>
              <a:cs typeface="+mn-cs"/>
            </a:endParaRPr>
          </a:p>
        </p:txBody>
      </p:sp>
      <p:pic>
        <p:nvPicPr>
          <p:cNvPr id="2097198" name="Grafik 4"/>
          <p:cNvPicPr>
            <a:picLocks noChangeAspect="1"/>
          </p:cNvPicPr>
          <p:nvPr/>
        </p:nvPicPr>
        <p:blipFill>
          <a:blip r:embed="rId4"/>
          <a:stretch>
            <a:fillRect/>
          </a:stretch>
        </p:blipFill>
        <p:spPr>
          <a:xfrm>
            <a:off x="11493940" y="7542784"/>
            <a:ext cx="4839989" cy="1872535"/>
          </a:xfrm>
          <a:prstGeom prst="rect">
            <a:avLst/>
          </a:prstGeom>
        </p:spPr>
      </p:pic>
      <p:sp>
        <p:nvSpPr>
          <p:cNvPr id="1048829" name="Rectangle 4"/>
          <p:cNvSpPr/>
          <p:nvPr/>
        </p:nvSpPr>
        <p:spPr>
          <a:xfrm>
            <a:off x="679763" y="7139440"/>
            <a:ext cx="8937048" cy="1969514"/>
          </a:xfrm>
          <a:prstGeom prst="rect">
            <a:avLst/>
          </a:prstGeom>
        </p:spPr>
        <p:txBody>
          <a:bodyPr wrap="square" lIns="130048" tIns="65024" rIns="130048" bIns="65024" anchor="t">
            <a:spAutoFit/>
          </a:bodyPr>
          <a:lstStyle/>
          <a:p>
            <a:pPr marL="241127" indent="-241127"/>
            <a:r>
              <a:rPr lang="de-DE" sz="1991" kern="1200" dirty="0">
                <a:latin typeface="Calibri" panose="020F0502020204030204"/>
              </a:rPr>
              <a:t>	</a:t>
            </a:r>
            <a:r>
              <a:rPr lang="en-US" sz="1991" kern="1200" dirty="0">
                <a:latin typeface="Calibri" panose="020F0502020204030204"/>
              </a:rPr>
              <a:t>This presentation may be copied, made available, and modified for teaching and learning purposes with attribution to the authors, provided that this does not infringe the rights to the images that are licensed or copyrighted under an </a:t>
            </a:r>
            <a:r>
              <a:rPr lang="en-US" sz="1991" kern="1200" dirty="0" err="1">
                <a:latin typeface="Calibri" panose="020F0502020204030204"/>
                <a:hlinkClick r:id="rId5"/>
              </a:rPr>
              <a:t>unDraw</a:t>
            </a:r>
            <a:r>
              <a:rPr lang="en-US" sz="1991" kern="1200" dirty="0">
                <a:latin typeface="Calibri" panose="020F0502020204030204"/>
                <a:hlinkClick r:id="rId5"/>
              </a:rPr>
              <a:t> license</a:t>
            </a:r>
            <a:r>
              <a:rPr lang="en-US" sz="1991" kern="1200" dirty="0">
                <a:latin typeface="Calibri" panose="020F0502020204030204"/>
              </a:rPr>
              <a:t>. The </a:t>
            </a:r>
            <a:r>
              <a:rPr lang="en-US" sz="1991" kern="1200" dirty="0" err="1">
                <a:latin typeface="Calibri" panose="020F0502020204030204"/>
                <a:hlinkClick r:id="rId5"/>
              </a:rPr>
              <a:t>unDraw</a:t>
            </a:r>
            <a:r>
              <a:rPr lang="en-US" sz="1991" kern="1200" dirty="0">
                <a:latin typeface="Calibri" panose="020F0502020204030204"/>
                <a:hlinkClick r:id="rId5"/>
              </a:rPr>
              <a:t> license </a:t>
            </a:r>
            <a:r>
              <a:rPr lang="en-US" sz="1991" kern="1200" dirty="0">
                <a:latin typeface="Calibri" panose="020F0502020204030204"/>
              </a:rPr>
              <a:t>applies to all graphics used in the presentation, except for screenshots and those graphics marked with another license or notice. The logo of the University of Graz is protected by copyright.</a:t>
            </a:r>
            <a:endParaRPr lang="de-DE" sz="1991" kern="1200" dirty="0">
              <a:latin typeface="Calibri" panose="020F0502020204030204"/>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Inhaltsplatzhalter 1"/>
          <p:cNvSpPr>
            <a:spLocks noGrp="1"/>
          </p:cNvSpPr>
          <p:nvPr>
            <p:ph sz="half" idx="1"/>
          </p:nvPr>
        </p:nvSpPr>
        <p:spPr/>
        <p:txBody>
          <a:bodyPr/>
          <a:lstStyle/>
          <a:p>
            <a:r>
              <a:rPr lang="en-US" dirty="0"/>
              <a:t>Enables to create </a:t>
            </a:r>
            <a:r>
              <a:rPr lang="en-US" b="1" dirty="0"/>
              <a:t>new content </a:t>
            </a:r>
            <a:r>
              <a:rPr lang="en-US" dirty="0"/>
              <a:t>by leveraging existing data</a:t>
            </a:r>
          </a:p>
          <a:p>
            <a:r>
              <a:rPr lang="en-US" dirty="0"/>
              <a:t>Based on </a:t>
            </a:r>
            <a:r>
              <a:rPr lang="en-US" b="1" dirty="0"/>
              <a:t>Machine Learning</a:t>
            </a:r>
            <a:r>
              <a:rPr lang="en-US" dirty="0"/>
              <a:t>:</a:t>
            </a:r>
          </a:p>
          <a:p>
            <a:pPr lvl="1"/>
            <a:r>
              <a:rPr lang="en-US" dirty="0"/>
              <a:t>Recognizing patterns in data</a:t>
            </a:r>
          </a:p>
          <a:p>
            <a:pPr lvl="1"/>
            <a:r>
              <a:rPr lang="en-US" dirty="0"/>
              <a:t>Learning patterns from data</a:t>
            </a:r>
          </a:p>
          <a:p>
            <a:pPr lvl="1"/>
            <a:r>
              <a:rPr lang="en-US" dirty="0"/>
              <a:t>Generate data according to learned patterns</a:t>
            </a:r>
          </a:p>
        </p:txBody>
      </p:sp>
      <p:sp>
        <p:nvSpPr>
          <p:cNvPr id="1048618" name="Inhaltsplatzhalter 2"/>
          <p:cNvSpPr>
            <a:spLocks noGrp="1"/>
          </p:cNvSpPr>
          <p:nvPr>
            <p:ph sz="half" idx="2"/>
          </p:nvPr>
        </p:nvSpPr>
        <p:spPr/>
        <p:txBody>
          <a:bodyPr/>
          <a:lstStyle/>
          <a:p>
            <a:r>
              <a:rPr lang="en-US" dirty="0"/>
              <a:t>Modalities:</a:t>
            </a:r>
          </a:p>
          <a:p>
            <a:pPr lvl="1"/>
            <a:r>
              <a:rPr lang="en-US" dirty="0"/>
              <a:t>Text </a:t>
            </a:r>
            <a:r>
              <a:rPr lang="en-US" dirty="0">
                <a:latin typeface="Calibri Light" panose="020F0302020204030204" pitchFamily="34" charset="0"/>
                <a:ea typeface="Calibri Light" panose="020F0302020204030204" pitchFamily="34" charset="0"/>
                <a:cs typeface="Calibri Light" panose="020F0302020204030204" pitchFamily="34" charset="0"/>
              </a:rPr>
              <a:t>↔</a:t>
            </a:r>
            <a:r>
              <a:rPr lang="en-US" dirty="0"/>
              <a:t> Text</a:t>
            </a:r>
          </a:p>
          <a:p>
            <a:pPr lvl="1"/>
            <a:r>
              <a:rPr lang="en-US" dirty="0"/>
              <a:t>Text </a:t>
            </a:r>
            <a:r>
              <a:rPr lang="en-US" dirty="0">
                <a:latin typeface="Calibri Light" panose="020F0302020204030204" pitchFamily="34" charset="0"/>
                <a:ea typeface="Calibri Light" panose="020F0302020204030204" pitchFamily="34" charset="0"/>
                <a:cs typeface="Calibri Light" panose="020F0302020204030204" pitchFamily="34" charset="0"/>
              </a:rPr>
              <a:t>↔</a:t>
            </a:r>
            <a:r>
              <a:rPr lang="en-US" dirty="0"/>
              <a:t> Audio</a:t>
            </a:r>
          </a:p>
          <a:p>
            <a:pPr lvl="1"/>
            <a:r>
              <a:rPr lang="en-US" dirty="0"/>
              <a:t>Text </a:t>
            </a:r>
            <a:r>
              <a:rPr lang="en-US" dirty="0">
                <a:latin typeface="Calibri Light" panose="020F0302020204030204" pitchFamily="34" charset="0"/>
                <a:ea typeface="Calibri Light" panose="020F0302020204030204" pitchFamily="34" charset="0"/>
                <a:cs typeface="Calibri Light" panose="020F0302020204030204" pitchFamily="34" charset="0"/>
              </a:rPr>
              <a:t>↔</a:t>
            </a:r>
            <a:r>
              <a:rPr lang="en-US" dirty="0"/>
              <a:t> Video</a:t>
            </a:r>
          </a:p>
          <a:p>
            <a:pPr lvl="1"/>
            <a:r>
              <a:rPr lang="en-US" dirty="0"/>
              <a:t>Text </a:t>
            </a:r>
            <a:r>
              <a:rPr lang="en-US" dirty="0">
                <a:latin typeface="Calibri Light" panose="020F0302020204030204" pitchFamily="34" charset="0"/>
                <a:ea typeface="Calibri Light" panose="020F0302020204030204" pitchFamily="34" charset="0"/>
                <a:cs typeface="Calibri Light" panose="020F0302020204030204" pitchFamily="34" charset="0"/>
              </a:rPr>
              <a:t>↔</a:t>
            </a:r>
            <a:r>
              <a:rPr lang="en-US" dirty="0"/>
              <a:t> Image</a:t>
            </a:r>
          </a:p>
          <a:p>
            <a:pPr lvl="1"/>
            <a:r>
              <a:rPr lang="en-US" dirty="0"/>
              <a:t>…</a:t>
            </a:r>
          </a:p>
          <a:p>
            <a:endParaRPr lang="en-US" dirty="0"/>
          </a:p>
        </p:txBody>
      </p:sp>
      <p:sp>
        <p:nvSpPr>
          <p:cNvPr id="1048619" name="Titel 3"/>
          <p:cNvSpPr>
            <a:spLocks noGrp="1"/>
          </p:cNvSpPr>
          <p:nvPr>
            <p:ph type="title"/>
          </p:nvPr>
        </p:nvSpPr>
        <p:spPr/>
        <p:txBody>
          <a:bodyPr/>
          <a:lstStyle/>
          <a:p>
            <a:r>
              <a:rPr lang="de-AT" dirty="0"/>
              <a:t>G</a:t>
            </a:r>
            <a:r>
              <a:rPr lang="en-US" dirty="0" err="1"/>
              <a:t>enerative</a:t>
            </a:r>
            <a:r>
              <a:rPr lang="en-US" dirty="0"/>
              <a:t> Artificial Intelligence</a:t>
            </a:r>
          </a:p>
        </p:txBody>
      </p:sp>
      <p:sp>
        <p:nvSpPr>
          <p:cNvPr id="1048620" name="Foliennummernplatzhalter 5"/>
          <p:cNvSpPr>
            <a:spLocks noGrp="1"/>
          </p:cNvSpPr>
          <p:nvPr>
            <p:ph type="sldNum" sz="quarter" idx="12"/>
          </p:nvPr>
        </p:nvSpPr>
        <p:spPr/>
        <p:txBody>
          <a:bodyPr/>
          <a:lstStyle/>
          <a:p>
            <a:fld id="{C8293DA4-3172-BF4E-AAD3-F8E76F90D071}" type="slidenum">
              <a:rPr lang="de-DE" smtClean="0"/>
              <a:t>5</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6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861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861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861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861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4861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4861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861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4861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4861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86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1" name="Inhaltsplatzhalter 1"/>
          <p:cNvSpPr>
            <a:spLocks noGrp="1"/>
          </p:cNvSpPr>
          <p:nvPr>
            <p:ph sz="half" idx="1"/>
          </p:nvPr>
        </p:nvSpPr>
        <p:spPr/>
        <p:txBody>
          <a:bodyPr/>
          <a:lstStyle/>
          <a:p>
            <a:r>
              <a:rPr lang="en-US" dirty="0" err="1"/>
              <a:t>OpenAI</a:t>
            </a:r>
            <a:r>
              <a:rPr lang="en-US" dirty="0"/>
              <a:t> product</a:t>
            </a:r>
          </a:p>
          <a:p>
            <a:r>
              <a:rPr lang="en-US" dirty="0"/>
              <a:t>Released to public in November 2022</a:t>
            </a:r>
          </a:p>
          <a:p>
            <a:r>
              <a:rPr lang="en-US" dirty="0"/>
              <a:t>Free "research preview”</a:t>
            </a:r>
          </a:p>
          <a:p>
            <a:r>
              <a:rPr lang="en-US" dirty="0"/>
              <a:t>Freemium pricing model</a:t>
            </a:r>
          </a:p>
          <a:p>
            <a:r>
              <a:rPr lang="en-US" dirty="0"/>
              <a:t>Trained </a:t>
            </a:r>
            <a:r>
              <a:rPr lang="en-US" b="1" dirty="0"/>
              <a:t>to produce “human-sounding” language</a:t>
            </a:r>
          </a:p>
          <a:p>
            <a:r>
              <a:rPr lang="en-US" dirty="0"/>
              <a:t>Language models:</a:t>
            </a:r>
          </a:p>
          <a:p>
            <a:pPr marL="457200" lvl="1" indent="0">
              <a:buNone/>
            </a:pPr>
            <a:r>
              <a:rPr lang="de-AT" dirty="0">
                <a:cs typeface="Times New Roman"/>
              </a:rPr>
              <a:t>GPT-3.5 (LLM – Large Language Model) and</a:t>
            </a:r>
            <a:endParaRPr lang="en-US" dirty="0">
              <a:ea typeface="+mn-lt"/>
              <a:cs typeface="Times New Roman"/>
            </a:endParaRPr>
          </a:p>
          <a:p>
            <a:pPr marL="457200" lvl="1" indent="0">
              <a:buNone/>
            </a:pPr>
            <a:r>
              <a:rPr lang="de-AT" dirty="0">
                <a:cs typeface="Times New Roman"/>
              </a:rPr>
              <a:t>GPT-4 (LMM – Large Multimodal Model</a:t>
            </a:r>
            <a:endParaRPr lang="en-US" dirty="0"/>
          </a:p>
          <a:p>
            <a:pPr marL="0" indent="0">
              <a:buNone/>
            </a:pPr>
            <a:endParaRPr lang="en-US" dirty="0"/>
          </a:p>
        </p:txBody>
      </p:sp>
      <p:sp>
        <p:nvSpPr>
          <p:cNvPr id="1048622" name="Titel 3"/>
          <p:cNvSpPr>
            <a:spLocks noGrp="1"/>
          </p:cNvSpPr>
          <p:nvPr>
            <p:ph type="title"/>
          </p:nvPr>
        </p:nvSpPr>
        <p:spPr/>
        <p:txBody>
          <a:bodyPr/>
          <a:lstStyle/>
          <a:p>
            <a:r>
              <a:rPr lang="de-AT" dirty="0" err="1"/>
              <a:t>ChatGPT</a:t>
            </a:r>
            <a:endParaRPr lang="en-US" dirty="0"/>
          </a:p>
        </p:txBody>
      </p:sp>
      <p:sp>
        <p:nvSpPr>
          <p:cNvPr id="1048623" name="Foliennummernplatzhalter 5"/>
          <p:cNvSpPr>
            <a:spLocks noGrp="1"/>
          </p:cNvSpPr>
          <p:nvPr>
            <p:ph type="sldNum" sz="quarter" idx="12"/>
          </p:nvPr>
        </p:nvSpPr>
        <p:spPr/>
        <p:txBody>
          <a:bodyPr/>
          <a:lstStyle/>
          <a:p>
            <a:fld id="{C8293DA4-3172-BF4E-AAD3-F8E76F90D071}" type="slidenum">
              <a:rPr lang="de-DE" smtClean="0"/>
              <a:t>6</a:t>
            </a:fld>
            <a:endParaRPr lang="de-DE"/>
          </a:p>
        </p:txBody>
      </p:sp>
      <p:sp>
        <p:nvSpPr>
          <p:cNvPr id="1048624" name="Inhaltsplatzhalter 4"/>
          <p:cNvSpPr>
            <a:spLocks noGrp="1"/>
          </p:cNvSpPr>
          <p:nvPr>
            <p:ph sz="half" idx="2"/>
          </p:nvPr>
        </p:nvSpPr>
        <p:spPr/>
        <p:txBody>
          <a:bodyPr/>
          <a:lstStyle/>
          <a:p>
            <a:r>
              <a:rPr lang="en-US" b="1" dirty="0"/>
              <a:t>GPT = G</a:t>
            </a:r>
            <a:r>
              <a:rPr lang="en-US" dirty="0"/>
              <a:t>enerative </a:t>
            </a:r>
            <a:r>
              <a:rPr lang="en-US" b="1" dirty="0"/>
              <a:t>P</a:t>
            </a:r>
            <a:r>
              <a:rPr lang="en-US" dirty="0"/>
              <a:t>re-trained </a:t>
            </a:r>
            <a:r>
              <a:rPr lang="en-US" b="1" dirty="0"/>
              <a:t>T</a:t>
            </a:r>
            <a:r>
              <a:rPr lang="en-US" dirty="0"/>
              <a:t>ransformer</a:t>
            </a:r>
          </a:p>
          <a:p>
            <a:pPr lvl="1"/>
            <a:r>
              <a:rPr lang="en-US" dirty="0"/>
              <a:t>The model is </a:t>
            </a:r>
            <a:r>
              <a:rPr lang="en-US" b="1" dirty="0"/>
              <a:t>pre-trained</a:t>
            </a:r>
            <a:r>
              <a:rPr lang="en-US" dirty="0"/>
              <a:t> on a large dataset in order to </a:t>
            </a:r>
            <a:r>
              <a:rPr lang="en-US" b="1" dirty="0"/>
              <a:t>generate</a:t>
            </a:r>
            <a:r>
              <a:rPr lang="en-US" dirty="0"/>
              <a:t> text that is similar to the text it was trained on. It uses a </a:t>
            </a:r>
            <a:r>
              <a:rPr lang="en-US" b="1" dirty="0"/>
              <a:t>transformer </a:t>
            </a:r>
            <a:r>
              <a:rPr lang="en-US" dirty="0"/>
              <a:t>neural network </a:t>
            </a:r>
            <a:r>
              <a:rPr lang="en-US" b="1" dirty="0"/>
              <a:t>architecture.</a:t>
            </a:r>
            <a:endParaRPr lang="en-US" dirty="0"/>
          </a:p>
        </p:txBody>
      </p:sp>
      <p:pic>
        <p:nvPicPr>
          <p:cNvPr id="2097157" name="Grafik 7"/>
          <p:cNvPicPr>
            <a:picLocks noChangeAspect="1"/>
          </p:cNvPicPr>
          <p:nvPr/>
        </p:nvPicPr>
        <p:blipFill>
          <a:blip r:embed="rId2"/>
          <a:stretch>
            <a:fillRect/>
          </a:stretch>
        </p:blipFill>
        <p:spPr>
          <a:xfrm>
            <a:off x="8670131" y="6247830"/>
            <a:ext cx="2943638" cy="2628248"/>
          </a:xfrm>
          <a:prstGeom prst="rect">
            <a:avLst/>
          </a:prstGeom>
        </p:spPr>
      </p:pic>
      <p:sp>
        <p:nvSpPr>
          <p:cNvPr id="1048625" name="Textfeld 8"/>
          <p:cNvSpPr txBox="1"/>
          <p:nvPr/>
        </p:nvSpPr>
        <p:spPr>
          <a:xfrm>
            <a:off x="12015517" y="8008699"/>
            <a:ext cx="3398417" cy="701040"/>
          </a:xfrm>
          <a:prstGeom prst="rect">
            <a:avLst/>
          </a:prstGeom>
          <a:noFill/>
        </p:spPr>
        <p:txBody>
          <a:bodyPr wrap="square" rtlCol="0">
            <a:spAutoFit/>
          </a:bodyPr>
          <a:lstStyle/>
          <a:p>
            <a:r>
              <a:rPr lang="en-US" sz="1400" dirty="0"/>
              <a:t>Illustration of the topology of a generic </a:t>
            </a:r>
          </a:p>
          <a:p>
            <a:r>
              <a:rPr lang="en-US" sz="1400" dirty="0"/>
              <a:t>Artificial Neural Network (ANN). </a:t>
            </a:r>
            <a:r>
              <a:rPr lang="en-US" sz="1400" dirty="0">
                <a:hlinkClick r:id="rId3"/>
              </a:rPr>
              <a:t>Wikimedia Commons</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6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86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86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86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86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86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86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862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8624">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48624">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86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97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4" grpId="0" build="p"/>
      <p:bldP spid="10486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Inhaltsplatzhalter 5"/>
          <p:cNvSpPr>
            <a:spLocks noGrp="1"/>
          </p:cNvSpPr>
          <p:nvPr>
            <p:ph sz="half" idx="1"/>
          </p:nvPr>
        </p:nvSpPr>
        <p:spPr/>
        <p:txBody>
          <a:bodyPr/>
          <a:lstStyle/>
          <a:p>
            <a:r>
              <a:rPr lang="en-US" dirty="0"/>
              <a:t>summarize</a:t>
            </a:r>
          </a:p>
          <a:p>
            <a:r>
              <a:rPr lang="en-US" dirty="0"/>
              <a:t>paraphrase</a:t>
            </a:r>
          </a:p>
          <a:p>
            <a:r>
              <a:rPr lang="en-US" dirty="0"/>
              <a:t>extract (keywords)</a:t>
            </a:r>
          </a:p>
          <a:p>
            <a:r>
              <a:rPr lang="en-US" dirty="0"/>
              <a:t>translate</a:t>
            </a:r>
          </a:p>
          <a:p>
            <a:r>
              <a:rPr lang="en-US" dirty="0"/>
              <a:t>generate code</a:t>
            </a:r>
          </a:p>
          <a:p>
            <a:r>
              <a:rPr lang="en-US" dirty="0"/>
              <a:t>improve, simplify</a:t>
            </a:r>
          </a:p>
          <a:p>
            <a:r>
              <a:rPr lang="en-US" dirty="0"/>
              <a:t>propose, brainstorm</a:t>
            </a:r>
          </a:p>
          <a:p>
            <a:r>
              <a:rPr lang="en-US" dirty="0"/>
              <a:t>continue writing</a:t>
            </a:r>
          </a:p>
          <a:p>
            <a:r>
              <a:rPr lang="en-US" dirty="0"/>
              <a:t>explain</a:t>
            </a:r>
          </a:p>
          <a:p>
            <a:r>
              <a:rPr lang="en-US" dirty="0"/>
              <a:t>find action items / to-dos</a:t>
            </a:r>
          </a:p>
        </p:txBody>
      </p:sp>
      <p:sp>
        <p:nvSpPr>
          <p:cNvPr id="1048627" name="Inhaltsplatzhalter 6"/>
          <p:cNvSpPr>
            <a:spLocks noGrp="1"/>
          </p:cNvSpPr>
          <p:nvPr>
            <p:ph sz="half" idx="2"/>
          </p:nvPr>
        </p:nvSpPr>
        <p:spPr/>
        <p:txBody>
          <a:bodyPr/>
          <a:lstStyle/>
          <a:p>
            <a:r>
              <a:rPr lang="en-US" dirty="0"/>
              <a:t>Change style (tone)</a:t>
            </a:r>
          </a:p>
          <a:p>
            <a:r>
              <a:rPr lang="en-US" dirty="0"/>
              <a:t>recognize sentiment</a:t>
            </a:r>
          </a:p>
          <a:p>
            <a:r>
              <a:rPr lang="en-US" dirty="0"/>
              <a:t>classify (assign categories)</a:t>
            </a:r>
          </a:p>
          <a:p>
            <a:r>
              <a:rPr lang="en-US" dirty="0"/>
              <a:t>answer questions</a:t>
            </a:r>
          </a:p>
          <a:p>
            <a:r>
              <a:rPr lang="en-US" dirty="0"/>
              <a:t>convert (lists, table, CSV etc.)</a:t>
            </a:r>
          </a:p>
          <a:p>
            <a:r>
              <a:rPr lang="en-US" dirty="0"/>
              <a:t>conduct dialog</a:t>
            </a:r>
          </a:p>
          <a:p>
            <a:endParaRPr lang="en-US" dirty="0"/>
          </a:p>
          <a:p>
            <a:endParaRPr lang="en-US" dirty="0"/>
          </a:p>
          <a:p>
            <a:endParaRPr lang="en-US" dirty="0"/>
          </a:p>
        </p:txBody>
      </p:sp>
      <p:sp>
        <p:nvSpPr>
          <p:cNvPr id="1048628" name="Titel 2"/>
          <p:cNvSpPr>
            <a:spLocks noGrp="1"/>
          </p:cNvSpPr>
          <p:nvPr>
            <p:ph type="title"/>
          </p:nvPr>
        </p:nvSpPr>
        <p:spPr/>
        <p:txBody>
          <a:bodyPr/>
          <a:lstStyle/>
          <a:p>
            <a:r>
              <a:rPr lang="en-US" dirty="0"/>
              <a:t>Applications and fields of use (for text)</a:t>
            </a:r>
            <a:br>
              <a:rPr lang="en-US" dirty="0"/>
            </a:br>
            <a:endParaRPr lang="en-US" dirty="0"/>
          </a:p>
        </p:txBody>
      </p:sp>
      <p:sp>
        <p:nvSpPr>
          <p:cNvPr id="1048629" name="Foliennummernplatzhalter 4"/>
          <p:cNvSpPr>
            <a:spLocks noGrp="1"/>
          </p:cNvSpPr>
          <p:nvPr>
            <p:ph type="sldNum" sz="quarter" idx="12"/>
          </p:nvPr>
        </p:nvSpPr>
        <p:spPr/>
        <p:txBody>
          <a:bodyPr/>
          <a:lstStyle/>
          <a:p>
            <a:fld id="{C8293DA4-3172-BF4E-AAD3-F8E76F90D071}" type="slidenum">
              <a:rPr lang="de-DE" smtClean="0"/>
              <a:t>7</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8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86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86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86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862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862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862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862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862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48626">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48627">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48627">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48627">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48627">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48627">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486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6" grpId="0" build="p"/>
      <p:bldP spid="104862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0" name="Inhaltsplatzhalter 1"/>
          <p:cNvSpPr>
            <a:spLocks noGrp="1"/>
          </p:cNvSpPr>
          <p:nvPr>
            <p:ph sz="half" idx="1"/>
          </p:nvPr>
        </p:nvSpPr>
        <p:spPr/>
        <p:txBody>
          <a:bodyPr/>
          <a:lstStyle/>
          <a:p>
            <a:r>
              <a:rPr lang="en-US" dirty="0"/>
              <a:t>Create </a:t>
            </a:r>
            <a:r>
              <a:rPr lang="en-US" b="1" dirty="0"/>
              <a:t>text on topic XY</a:t>
            </a:r>
          </a:p>
          <a:p>
            <a:r>
              <a:rPr lang="en-US" dirty="0"/>
              <a:t>Create </a:t>
            </a:r>
            <a:r>
              <a:rPr lang="en-US" b="1" dirty="0"/>
              <a:t>versions</a:t>
            </a:r>
            <a:r>
              <a:rPr lang="en-US" dirty="0"/>
              <a:t> according to certain criteria</a:t>
            </a:r>
          </a:p>
          <a:p>
            <a:pPr lvl="1"/>
            <a:r>
              <a:rPr lang="en-US" dirty="0"/>
              <a:t>Style / register / level / vocabulary / structure / perspective / ...</a:t>
            </a:r>
          </a:p>
          <a:p>
            <a:r>
              <a:rPr lang="en-US" b="1" dirty="0"/>
              <a:t>Questions</a:t>
            </a:r>
            <a:r>
              <a:rPr lang="en-US" dirty="0"/>
              <a:t> from the content (MC, SC, comprehension, ...)</a:t>
            </a:r>
          </a:p>
          <a:p>
            <a:r>
              <a:rPr lang="en-US" dirty="0"/>
              <a:t>Exam questions according to pattern (Cambridge, Goethe, own, etc.)</a:t>
            </a:r>
          </a:p>
          <a:p>
            <a:r>
              <a:rPr lang="en-US" dirty="0"/>
              <a:t>Generate a series of exercises (text &gt; vocabulary &gt; cloze &gt; etc.)</a:t>
            </a:r>
          </a:p>
        </p:txBody>
      </p:sp>
      <p:sp>
        <p:nvSpPr>
          <p:cNvPr id="1048631" name="Inhaltsplatzhalter 2"/>
          <p:cNvSpPr>
            <a:spLocks noGrp="1"/>
          </p:cNvSpPr>
          <p:nvPr>
            <p:ph sz="half" idx="2"/>
          </p:nvPr>
        </p:nvSpPr>
        <p:spPr/>
        <p:txBody>
          <a:bodyPr/>
          <a:lstStyle/>
          <a:p>
            <a:r>
              <a:rPr lang="en-US" b="1" dirty="0"/>
              <a:t>Differentiated</a:t>
            </a:r>
            <a:r>
              <a:rPr lang="en-US" dirty="0"/>
              <a:t> task</a:t>
            </a:r>
          </a:p>
          <a:p>
            <a:r>
              <a:rPr lang="en-US" dirty="0"/>
              <a:t>Text to </a:t>
            </a:r>
            <a:r>
              <a:rPr lang="en-US" b="1" dirty="0"/>
              <a:t>audio</a:t>
            </a:r>
            <a:r>
              <a:rPr lang="en-US" dirty="0"/>
              <a:t> </a:t>
            </a:r>
            <a:r>
              <a:rPr lang="de-AT" dirty="0"/>
              <a:t>(</a:t>
            </a:r>
            <a:r>
              <a:rPr lang="en-US" dirty="0">
                <a:effectLst/>
                <a:hlinkClick r:id="rId2"/>
              </a:rPr>
              <a:t>play.ht</a:t>
            </a:r>
            <a:r>
              <a:rPr lang="en-US" dirty="0">
                <a:effectLst/>
              </a:rPr>
              <a:t>)</a:t>
            </a:r>
          </a:p>
          <a:p>
            <a:r>
              <a:rPr lang="en-US" dirty="0"/>
              <a:t>text to </a:t>
            </a:r>
            <a:r>
              <a:rPr lang="en-US" b="1" dirty="0"/>
              <a:t>picture</a:t>
            </a:r>
            <a:r>
              <a:rPr lang="en-US" dirty="0"/>
              <a:t> </a:t>
            </a:r>
          </a:p>
          <a:p>
            <a:r>
              <a:rPr lang="en-US" dirty="0"/>
              <a:t>"Model sentences"</a:t>
            </a:r>
          </a:p>
          <a:p>
            <a:r>
              <a:rPr lang="en-US" dirty="0"/>
              <a:t>Writing task assessment → have texts assessed by rubric → generate feedback &amp; suggestions for improvement (*privacy!).</a:t>
            </a:r>
          </a:p>
          <a:p>
            <a:pPr lvl="1"/>
            <a:r>
              <a:rPr lang="de-AT" dirty="0" err="1">
                <a:hlinkClick r:id="rId3"/>
              </a:rPr>
              <a:t>Example</a:t>
            </a:r>
            <a:r>
              <a:rPr lang="de-AT" dirty="0"/>
              <a:t> (YT Video)</a:t>
            </a:r>
          </a:p>
          <a:p>
            <a:pPr marL="0" indent="0">
              <a:buNone/>
            </a:pPr>
            <a:endParaRPr lang="en-US" dirty="0"/>
          </a:p>
          <a:p>
            <a:endParaRPr lang="en-US" dirty="0"/>
          </a:p>
        </p:txBody>
      </p:sp>
      <p:sp>
        <p:nvSpPr>
          <p:cNvPr id="1048632" name="Titel 3"/>
          <p:cNvSpPr>
            <a:spLocks noGrp="1"/>
          </p:cNvSpPr>
          <p:nvPr>
            <p:ph type="title"/>
          </p:nvPr>
        </p:nvSpPr>
        <p:spPr/>
        <p:txBody>
          <a:bodyPr/>
          <a:lstStyle/>
          <a:p>
            <a:r>
              <a:rPr lang="en-US" dirty="0">
                <a:ea typeface="Verdana"/>
              </a:rPr>
              <a:t>Use cases for language teaching</a:t>
            </a:r>
            <a:endParaRPr lang="en-US" dirty="0"/>
          </a:p>
        </p:txBody>
      </p:sp>
      <p:sp>
        <p:nvSpPr>
          <p:cNvPr id="1048633" name="Foliennummernplatzhalter 5"/>
          <p:cNvSpPr>
            <a:spLocks noGrp="1"/>
          </p:cNvSpPr>
          <p:nvPr>
            <p:ph type="sldNum" sz="quarter" idx="12"/>
          </p:nvPr>
        </p:nvSpPr>
        <p:spPr/>
        <p:txBody>
          <a:bodyPr/>
          <a:lstStyle/>
          <a:p>
            <a:fld id="{C8293DA4-3172-BF4E-AAD3-F8E76F90D071}" type="slidenum">
              <a:rPr lang="de-DE" smtClean="0"/>
              <a:t>8</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86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863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863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4863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4863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4863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4863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48631">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48631">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48631">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48631">
                                            <p:txEl>
                                              <p:pRg st="4" end="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486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30" grpId="0" build="p"/>
      <p:bldP spid="104863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Inhaltsplatzhalter 1"/>
          <p:cNvSpPr>
            <a:spLocks noGrp="1"/>
          </p:cNvSpPr>
          <p:nvPr>
            <p:ph idx="1"/>
          </p:nvPr>
        </p:nvSpPr>
        <p:spPr/>
        <p:txBody>
          <a:bodyPr/>
          <a:lstStyle/>
          <a:p>
            <a:r>
              <a:rPr lang="en-US" dirty="0"/>
              <a:t>language model, not knowledge model </a:t>
            </a:r>
          </a:p>
          <a:p>
            <a:pPr marL="457200" lvl="1" indent="0">
              <a:buNone/>
            </a:pPr>
            <a:r>
              <a:rPr lang="en-US" dirty="0">
                <a:latin typeface="Calibri Light" panose="020F0302020204030204" pitchFamily="34" charset="0"/>
                <a:ea typeface="Calibri Light" panose="020F0302020204030204" pitchFamily="34" charset="0"/>
                <a:cs typeface="Calibri Light" panose="020F0302020204030204" pitchFamily="34" charset="0"/>
              </a:rPr>
              <a:t>→</a:t>
            </a:r>
            <a:r>
              <a:rPr lang="en-US" dirty="0"/>
              <a:t> DO NOT TRUST ANYTHING IT SAYS</a:t>
            </a:r>
          </a:p>
          <a:p>
            <a:pPr lvl="1"/>
            <a:r>
              <a:rPr lang="en-US" dirty="0"/>
              <a:t>Fact-check + your own expertise</a:t>
            </a:r>
          </a:p>
          <a:p>
            <a:r>
              <a:rPr lang="en-US" dirty="0"/>
              <a:t>detection / recognition of AI-generated content (≠ plagiarism detection) in unreliable</a:t>
            </a:r>
          </a:p>
          <a:p>
            <a:r>
              <a:rPr lang="en-US" dirty="0"/>
              <a:t>partly generates fictions / hallucinations</a:t>
            </a:r>
          </a:p>
          <a:p>
            <a:r>
              <a:rPr lang="en-US" dirty="0"/>
              <a:t>Accepts false premises &amp; lacks some reasoning skills</a:t>
            </a:r>
          </a:p>
          <a:p>
            <a:r>
              <a:rPr lang="en-US" dirty="0"/>
              <a:t>Doesn’t do well at math</a:t>
            </a:r>
          </a:p>
          <a:p>
            <a:endParaRPr lang="en-US" dirty="0"/>
          </a:p>
          <a:p>
            <a:r>
              <a:rPr lang="en-US" dirty="0"/>
              <a:t>It was trained on massive amount of data without explicit permission</a:t>
            </a:r>
            <a:endParaRPr lang="en-US" dirty="0">
              <a:ea typeface="Calibri Light" panose="020F0302020204030204" pitchFamily="34" charset="0"/>
              <a:cs typeface="Calibri Light" panose="020F0302020204030204" pitchFamily="34" charset="0"/>
            </a:endParaRPr>
          </a:p>
          <a:p>
            <a:r>
              <a:rPr lang="en-US" dirty="0">
                <a:ea typeface="Calibri Light" panose="020F0302020204030204" pitchFamily="34" charset="0"/>
                <a:cs typeface="Calibri Light" panose="020F0302020204030204" pitchFamily="34" charset="0"/>
              </a:rPr>
              <a:t>It can use the content uploaded by users for further training</a:t>
            </a:r>
          </a:p>
          <a:p>
            <a:r>
              <a:rPr lang="en-US" dirty="0">
                <a:ea typeface="Calibri Light" panose="020F0302020204030204" pitchFamily="34" charset="0"/>
                <a:cs typeface="Calibri Light" panose="020F0302020204030204" pitchFamily="34" charset="0"/>
              </a:rPr>
              <a:t>It can reproduce biases from the training data</a:t>
            </a:r>
          </a:p>
          <a:p>
            <a:r>
              <a:rPr lang="en-US" dirty="0">
                <a:ea typeface="Calibri Light" panose="020F0302020204030204" pitchFamily="34" charset="0"/>
                <a:cs typeface="Calibri Light" panose="020F0302020204030204" pitchFamily="34" charset="0"/>
              </a:rPr>
              <a:t>Long-term implications of AI are unknown</a:t>
            </a:r>
          </a:p>
          <a:p>
            <a:endParaRPr lang="en-US" dirty="0"/>
          </a:p>
        </p:txBody>
      </p:sp>
      <p:sp>
        <p:nvSpPr>
          <p:cNvPr id="1048635" name="Titel 2"/>
          <p:cNvSpPr>
            <a:spLocks noGrp="1"/>
          </p:cNvSpPr>
          <p:nvPr>
            <p:ph type="title"/>
          </p:nvPr>
        </p:nvSpPr>
        <p:spPr/>
        <p:txBody>
          <a:bodyPr/>
          <a:lstStyle/>
          <a:p>
            <a:r>
              <a:rPr lang="de-AT" dirty="0"/>
              <a:t>Problems &amp; </a:t>
            </a:r>
            <a:r>
              <a:rPr lang="en-US" dirty="0"/>
              <a:t>Concerns</a:t>
            </a:r>
          </a:p>
        </p:txBody>
      </p:sp>
      <p:sp>
        <p:nvSpPr>
          <p:cNvPr id="1048636" name="Foliennummernplatzhalter 4"/>
          <p:cNvSpPr>
            <a:spLocks noGrp="1"/>
          </p:cNvSpPr>
          <p:nvPr>
            <p:ph type="sldNum" sz="quarter" idx="12"/>
          </p:nvPr>
        </p:nvSpPr>
        <p:spPr/>
        <p:txBody>
          <a:bodyPr/>
          <a:lstStyle/>
          <a:p>
            <a:fld id="{C8293DA4-3172-BF4E-AAD3-F8E76F90D071}" type="slidenum">
              <a:rPr lang="de-DE" smtClean="0"/>
              <a:t>9</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6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86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86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86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863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863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863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863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4863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4863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4863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 Standardfolien">
  <a:themeElements>
    <a:clrScheme name="Universität Graz">
      <a:dk1>
        <a:srgbClr val="000000"/>
      </a:dk1>
      <a:lt1>
        <a:srgbClr val="FFFFFF"/>
      </a:lt1>
      <a:dk2>
        <a:srgbClr val="44546A"/>
      </a:dk2>
      <a:lt2>
        <a:srgbClr val="E7E6E6"/>
      </a:lt2>
      <a:accent1>
        <a:srgbClr val="FFD500"/>
      </a:accent1>
      <a:accent2>
        <a:srgbClr val="C6C6C6"/>
      </a:accent2>
      <a:accent3>
        <a:srgbClr val="507DDC"/>
      </a:accent3>
      <a:accent4>
        <a:srgbClr val="FFC300"/>
      </a:accent4>
      <a:accent5>
        <a:srgbClr val="70AD47"/>
      </a:accent5>
      <a:accent6>
        <a:srgbClr val="8F45C7"/>
      </a:accent6>
      <a:hlink>
        <a:srgbClr val="0563C1"/>
      </a:hlink>
      <a:folHlink>
        <a:srgbClr val="954F72"/>
      </a:folHlink>
    </a:clrScheme>
    <a:fontScheme name="Universität Graz">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2. Designfolien &quot;We work for tomorrow&quot;">
  <a:themeElements>
    <a:clrScheme name="Uni Graz gelb">
      <a:dk1>
        <a:srgbClr val="000000"/>
      </a:dk1>
      <a:lt1>
        <a:srgbClr val="FFFFFF"/>
      </a:lt1>
      <a:dk2>
        <a:srgbClr val="44546A"/>
      </a:dk2>
      <a:lt2>
        <a:srgbClr val="E7E6E6"/>
      </a:lt2>
      <a:accent1>
        <a:srgbClr val="FBCF1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ät Graz">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1. Standardfolien">
  <a:themeElements>
    <a:clrScheme name="Universität Graz">
      <a:dk1>
        <a:srgbClr val="000000"/>
      </a:dk1>
      <a:lt1>
        <a:srgbClr val="FFFFFF"/>
      </a:lt1>
      <a:dk2>
        <a:srgbClr val="44546A"/>
      </a:dk2>
      <a:lt2>
        <a:srgbClr val="E7E6E6"/>
      </a:lt2>
      <a:accent1>
        <a:srgbClr val="FFD500"/>
      </a:accent1>
      <a:accent2>
        <a:srgbClr val="C6C6C6"/>
      </a:accent2>
      <a:accent3>
        <a:srgbClr val="507DDC"/>
      </a:accent3>
      <a:accent4>
        <a:srgbClr val="FFC300"/>
      </a:accent4>
      <a:accent5>
        <a:srgbClr val="70AD47"/>
      </a:accent5>
      <a:accent6>
        <a:srgbClr val="8F45C7"/>
      </a:accent6>
      <a:hlink>
        <a:srgbClr val="0563C1"/>
      </a:hlink>
      <a:folHlink>
        <a:srgbClr val="954F72"/>
      </a:folHlink>
    </a:clrScheme>
    <a:fontScheme name="Universität Graz">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a:themeElements>
    <a:clrScheme name="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Helvetica"/>
        <a:ea typeface="Helvetica"/>
        <a:cs typeface="Helvetica"/>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175" cap="flat">
          <a:solidFill>
            <a:schemeClr val="accent1"/>
          </a:solidFill>
          <a:prstDash val="solid"/>
          <a:miter lim="800000"/>
        </a:ln>
        <a:effectLst/>
        <a:sp3d/>
      </a:spPr>
      <a:bodyPr rot="0" spcFirstLastPara="1" vertOverflow="overflow" horzOverflow="overflow" vert="horz" wrap="square" lIns="36575" tIns="36575" rIns="36575" bIns="36575"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000000"/>
            </a:solidFill>
            <a:effectLst/>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spDef>
    <a:lnDef>
      <a:spPr>
        <a:noFill/>
        <a:ln w="3175"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lnDef>
    <a:txDef>
      <a:spPr>
        <a:noFill/>
        <a:ln w="3175" cap="flat">
          <a:noFill/>
          <a:miter lim="400000"/>
        </a:ln>
        <a:effectLst/>
        <a:sp3d/>
      </a:spPr>
      <a:bodyPr rot="0" spcFirstLastPara="1" vertOverflow="overflow" horzOverflow="overflow" vert="horz" wrap="square" lIns="36575" tIns="36575" rIns="36575" bIns="36575"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000000"/>
            </a:solidFill>
            <a:effectLst/>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defRPr>
        </a:lvl9pPr>
      </a:lstStyle>
      <a:style>
        <a:lnRef idx="0">
          <a:scrgbClr r="0" g="0" b="0"/>
        </a:lnRef>
        <a:fillRef idx="0">
          <a:scrgbClr r="0" g="0" b="0"/>
        </a:fillRef>
        <a:effectRef idx="0">
          <a:scrgbClr r="0" g="0" b="0"/>
        </a:effectRef>
        <a:fontRef idx="none">
          <a:srgbClr val="000000"/>
        </a:fontRef>
      </a:style>
    </a:txDef>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50A9EA-7093-564D-A5FD-8CD3FAC620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47</Slides>
  <Notes>13</Notes>
  <HiddenSlides>0</HiddenSlide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1. Standardfolien</vt:lpstr>
      <vt:lpstr>2. Designfolien "We work for tomorrow"</vt:lpstr>
      <vt:lpstr>1_1. Standardfolien</vt:lpstr>
      <vt:lpstr> Artificial Intelligence  &amp; Language Teaching</vt:lpstr>
      <vt:lpstr>How did we get here?</vt:lpstr>
      <vt:lpstr>The Hype</vt:lpstr>
      <vt:lpstr>Artificial Intelligence (AI)</vt:lpstr>
      <vt:lpstr>Generative Artificial Intelligence</vt:lpstr>
      <vt:lpstr>ChatGPT</vt:lpstr>
      <vt:lpstr>Applications and fields of use (for text) </vt:lpstr>
      <vt:lpstr>Use cases for language teaching</vt:lpstr>
      <vt:lpstr>Problems &amp; Concerns</vt:lpstr>
      <vt:lpstr> Extensions / workarounds</vt:lpstr>
      <vt:lpstr>Tips for „Prompting“</vt:lpstr>
      <vt:lpstr>Quality matters</vt:lpstr>
      <vt:lpstr>When is it „safe“ to use ChatGPT? </vt:lpstr>
      <vt:lpstr>Additional Info</vt:lpstr>
      <vt:lpstr>Some distinctions</vt:lpstr>
      <vt:lpstr>What are Large Language Models (LLMs)?</vt:lpstr>
      <vt:lpstr>Language Models and Chatbots</vt:lpstr>
      <vt:lpstr> Specialized services</vt:lpstr>
      <vt:lpstr> AI Tool Collections (Selection)</vt:lpstr>
      <vt:lpstr>Use Cases &amp; Examples </vt:lpstr>
      <vt:lpstr>AI &amp; Languages</vt:lpstr>
      <vt:lpstr>Use cases for language teaching</vt:lpstr>
      <vt:lpstr>Use Case for language learning</vt:lpstr>
      <vt:lpstr>What does ChatGPT say?</vt:lpstr>
      <vt:lpstr>Examples</vt:lpstr>
      <vt:lpstr>Generate text</vt:lpstr>
      <vt:lpstr>Shorten/simplify text</vt:lpstr>
      <vt:lpstr>Shorten/simplify text</vt:lpstr>
      <vt:lpstr>Improve text</vt:lpstr>
      <vt:lpstr>Create glossary or list of key terms</vt:lpstr>
      <vt:lpstr>Change style / voice</vt:lpstr>
      <vt:lpstr>Generate (various) questions</vt:lpstr>
      <vt:lpstr>PowerPoint Presentation</vt:lpstr>
      <vt:lpstr>Use specific template</vt:lpstr>
      <vt:lpstr>Bilingual conversation</vt:lpstr>
      <vt:lpstr>What ChatGPT is NOT  good at?</vt:lpstr>
      <vt:lpstr>Issues</vt:lpstr>
      <vt:lpstr>Correcting grammar?</vt:lpstr>
      <vt:lpstr>Counting?</vt:lpstr>
      <vt:lpstr>Counting?</vt:lpstr>
      <vt:lpstr>Counting? Logic?</vt:lpstr>
      <vt:lpstr>Logic? Contextualization? Metalinguistics?</vt:lpstr>
      <vt:lpstr>Additional Resources  [German &amp; English]</vt:lpstr>
      <vt:lpstr>KI in der Lehre (generell)</vt:lpstr>
      <vt:lpstr>KI in der Lehre (generell)</vt:lpstr>
      <vt:lpstr>KI im Sprachenunterricht</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Schweiger, Andreas (andreas.schweiger@uni-graz.at)</dc:creator>
  <cp:lastModifiedBy>Lis Polzleitner</cp:lastModifiedBy>
  <cp:revision>1</cp:revision>
  <dcterms:created xsi:type="dcterms:W3CDTF">2023-07-09T07:01:25Z</dcterms:created>
  <dcterms:modified xsi:type="dcterms:W3CDTF">2025-05-06T17:06:21Z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0x010100C9A190557534B8469A5A047728E579FB</vt:lpwstr>
  </property>
  <property fmtid="{D5CDD505-2E9C-101B-9397-08002B2CF9AE}" pid="3" name="MediaServiceImageTags">
    <vt:lpwstr/>
  </property>
  <property fmtid="{D5CDD505-2E9C-101B-9397-08002B2CF9AE}" pid="4" name="ICV">
    <vt:lpwstr>7553f1e0d6ad45ecb48ff5d7cf22164a</vt:lpwstr>
  </property>
</Properties>
</file>