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Fustat"/>
      <p:regular r:id="rId24"/>
      <p:bold r:id="rId25"/>
    </p:embeddedFont>
    <p:embeddedFont>
      <p:font typeface="Karl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Fust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regular.fntdata"/><Relationship Id="rId25" Type="http://schemas.openxmlformats.org/officeDocument/2006/relationships/font" Target="fonts/Fustat-bold.fntdata"/><Relationship Id="rId28" Type="http://schemas.openxmlformats.org/officeDocument/2006/relationships/font" Target="fonts/Karla-italic.fntdata"/><Relationship Id="rId27" Type="http://schemas.openxmlformats.org/officeDocument/2006/relationships/font" Target="fonts/Karl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l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986e48f000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986e48f000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69986e4b37cf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69986e4b37cf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69986e4b38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69986e4b38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69986e4b5f63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69986e4b5f63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69986e4ba3ba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69986e4ba3ba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69986e4bb6e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69986e4bb6e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69986e4bb7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69986e4bb7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69986e4bb7a4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69986e4bb7a4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69986e4bedc7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69986e4bedc7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69986e4c1dfb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69986e4c1dfb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986e49317b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986e49317b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9986e4992a2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9986e4992a2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69986e49d3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69986e49d3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9986e4a21a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9986e4a21a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69986e4a5eb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69986e4a5eb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69986e4a8d0d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69986e4a8d0d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69986e4ac8fa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69986e4ac8fa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69986e4aefaa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69986e4aefaa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2.jpg"/><Relationship Id="rId5" Type="http://schemas.openxmlformats.org/officeDocument/2006/relationships/image" Target="../media/image24.jpg"/><Relationship Id="rId6" Type="http://schemas.openxmlformats.org/officeDocument/2006/relationships/image" Target="../media/image30.jpg"/><Relationship Id="rId7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34.jpg"/><Relationship Id="rId6" Type="http://schemas.openxmlformats.org/officeDocument/2006/relationships/image" Target="../media/image13.jpg"/><Relationship Id="rId7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36.jpg"/><Relationship Id="rId7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9.jpg"/><Relationship Id="rId5" Type="http://schemas.openxmlformats.org/officeDocument/2006/relationships/image" Target="../media/image22.jpg"/><Relationship Id="rId6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Exploring the World of Work</a:t>
            </a:r>
            <a:endParaRPr b="1" sz="325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Jobs, Skills, and Your Future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Match the words with the definitions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Creative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Reliable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Lehre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Matura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Describes using imagination to create new ideas or things.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Describes a person who can be trusted to do their job well.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training system combining work with school for a trade.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Formal education needed to attend university or higher colleges.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might have said...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Chefs find reward in creative dish creation and customer enjoyment. Doctors are fulfilled by healing the sick and serving the community. Software Engineers enjoy logical problem-solving and building useful tools.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Personality Traits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28575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Creative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use your imagination to make new things.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248031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Organized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plan well and keep things tidy.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468630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Helpful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enjoy supporting and assisting others.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688086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Reliable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People can trust you to do a good job.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Austrian Training Paths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Lehre (Apprenticeship)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Learn a trade 3-4 days/week on the job, 1-2 days in school. Ideal for hands-on careers like carpenter or chef.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Matura (High School Diploma)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Complete secondary school (Gymnasium/BHS) for broader university or higher training options.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University Study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Post-Matura, study 3+ years to become an expert (e.g., doctor, architect).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Match the words with the definitions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Nurse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Software Engineer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Electrician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Hairdresser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Requires a degree or specialized technical college after Matura.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Often starts with a Lehre (apprenticeship) to learn styling.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Usually needs a Lehre (apprenticeship) to learn skills.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Requires a university degree or specialized medical school.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Match the words with the definitions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Nurse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Software Engineer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Electrician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Hairdresser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Requires a university degree or specialized medical school.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Usually needs a Lehre (apprenticeship) to learn skills.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Requires a degree or specialized technical college after Matura.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Often starts with a Lehre (apprenticeship) to learn styling.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Dream Job Discussion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Which job from today sounds most interesting to you? Why? Which personality traits do you have that would help you?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might have said...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Helpful &amp; patient: teacher. Creative &amp; problem-solver: engineer. Organized &amp; loves cooking: chef.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Summary</a:t>
            </a:r>
            <a:endParaRPr b="1" sz="325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 explored jobs in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Healthcare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Technology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Crafts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and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Services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We learned personality traits like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creative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and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organized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We also looked at Austrian paths like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Lehre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Matura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and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University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What is your next step?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Healthcare Jobs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8575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Doctor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Treats patients and prescribes medicine.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48031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Nurse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Cares for sick people in hospitals.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68630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Dentist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Fixes teeth and keeps mouths healthy.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88086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Pharmacist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Prepares and gives out medicine.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Technology Jobs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8575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Software Engineer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Writes code to create apps and programs.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48031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Web Designer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Designs how websites look and work.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468630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Support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Fixes computer problems and networks.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88086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Data Analyst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Studies numbers and data to find trends.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Craft &amp; Trade Jobs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8575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Electrician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Installs and repairs electrical wiring.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48031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Carpenter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Builds structures with wood and furniture.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68630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Plumber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Fixes pipes and water systems.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88086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Chef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Cooks delicious food in restaurants.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314325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Service Jobs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8575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Teacher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Helps students learn new subjects.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48031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Police Officer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Keeps the community safe and enforces laws.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468630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Flight Attendant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Ensures safety on airplanes and serves passengers.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688086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Receptionist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Greets visitors and answers phone calls.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Creative &amp; Media Jobs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28575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Graphic Designer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Designs visuals to communicate ideas, inspiring, informing, or captivating consumers.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21183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Journalist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Researches, writes, and reports news for media.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614934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Architect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Plans and designs houses, office buildings, and other structures.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activities.discussion.title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Dream Jobs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other jobs do you know that sound interesting to you?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994410" y="164592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Maybe you mentioned jobs like: Video Game Designer, Architect, Vet, Pilot, Scientist, Artist, YouTuber, or Astronaut. These jobs often require specific skills like creativity, technical knowledge, or bravery!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Your Perfect Match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Considering the different jobs and traits we discussed, what makes a career feel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rewarding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to you, and how does your </a:t>
            </a: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personality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fit that choice?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