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926638"/>
  <p:defaultTextStyle>
    <a:defPPr>
      <a:defRPr lang="en-A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 varScale="1">
        <p:scale>
          <a:sx n="136" d="100"/>
          <a:sy n="136" d="100"/>
        </p:scale>
        <p:origin x="27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D7374D-D67D-4B51-8713-B1DF5742A130}" type="doc">
      <dgm:prSet loTypeId="urn:microsoft.com/office/officeart/2005/8/layout/radial2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AT"/>
        </a:p>
      </dgm:t>
    </dgm:pt>
    <dgm:pt modelId="{1F91118C-EB62-41B1-8398-2C70EB3E413A}">
      <dgm:prSet phldrT="[Text]" custT="1"/>
      <dgm:spPr/>
      <dgm:t>
        <a:bodyPr/>
        <a:lstStyle/>
        <a:p>
          <a:pPr algn="l"/>
          <a:r>
            <a:rPr lang="en-US" sz="1400" dirty="0"/>
            <a:t>AI for </a:t>
          </a:r>
          <a:r>
            <a:rPr lang="en-US" sz="1400" b="1" dirty="0"/>
            <a:t>teachers</a:t>
          </a:r>
          <a:endParaRPr lang="en-AT" sz="1400" b="1" dirty="0"/>
        </a:p>
      </dgm:t>
    </dgm:pt>
    <dgm:pt modelId="{D17D13B3-7326-4150-A452-1ED36E7E406C}" type="parTrans" cxnId="{D95972DA-E071-4C8C-AF3B-BCD4BA890D8A}">
      <dgm:prSet/>
      <dgm:spPr>
        <a:ln>
          <a:solidFill>
            <a:schemeClr val="bg1"/>
          </a:solidFill>
        </a:ln>
      </dgm:spPr>
      <dgm:t>
        <a:bodyPr/>
        <a:lstStyle/>
        <a:p>
          <a:endParaRPr lang="en-AT" sz="1100"/>
        </a:p>
      </dgm:t>
    </dgm:pt>
    <dgm:pt modelId="{6C174CCF-759F-46C4-A6AB-09612E02DB19}" type="sibTrans" cxnId="{D95972DA-E071-4C8C-AF3B-BCD4BA890D8A}">
      <dgm:prSet/>
      <dgm:spPr/>
      <dgm:t>
        <a:bodyPr/>
        <a:lstStyle/>
        <a:p>
          <a:endParaRPr lang="en-AT" sz="1100"/>
        </a:p>
      </dgm:t>
    </dgm:pt>
    <dgm:pt modelId="{4D381673-C865-447F-B522-34DD54895743}">
      <dgm:prSet phldrT="[Text]" custT="1"/>
      <dgm:spPr/>
      <dgm:t>
        <a:bodyPr/>
        <a:lstStyle/>
        <a:p>
          <a:r>
            <a:rPr lang="en-US" sz="1400" dirty="0"/>
            <a:t>Lesson planning</a:t>
          </a:r>
          <a:endParaRPr lang="en-AT" sz="1400" dirty="0"/>
        </a:p>
      </dgm:t>
    </dgm:pt>
    <dgm:pt modelId="{A09788D0-5DA7-4402-AD4B-E3DD8A54008F}" type="parTrans" cxnId="{183EAC34-758A-482C-B954-B94D3427BA5B}">
      <dgm:prSet/>
      <dgm:spPr/>
      <dgm:t>
        <a:bodyPr/>
        <a:lstStyle/>
        <a:p>
          <a:endParaRPr lang="en-AT" sz="1100"/>
        </a:p>
      </dgm:t>
    </dgm:pt>
    <dgm:pt modelId="{DE623874-4E48-4394-8256-2091734269E1}" type="sibTrans" cxnId="{183EAC34-758A-482C-B954-B94D3427BA5B}">
      <dgm:prSet/>
      <dgm:spPr/>
      <dgm:t>
        <a:bodyPr/>
        <a:lstStyle/>
        <a:p>
          <a:endParaRPr lang="en-AT" sz="1100"/>
        </a:p>
      </dgm:t>
    </dgm:pt>
    <dgm:pt modelId="{FB9B7F85-AAB8-473C-9720-02FB6CB75FBB}">
      <dgm:prSet phldrT="[Text]" custT="1"/>
      <dgm:spPr/>
      <dgm:t>
        <a:bodyPr/>
        <a:lstStyle/>
        <a:p>
          <a:r>
            <a:rPr lang="en-US" sz="1400" dirty="0"/>
            <a:t>Adapting materials for Differentiation</a:t>
          </a:r>
          <a:endParaRPr lang="en-AT" sz="1400" dirty="0"/>
        </a:p>
      </dgm:t>
    </dgm:pt>
    <dgm:pt modelId="{A12B3A98-69A4-4B4A-B8AE-B0F186F4F387}" type="parTrans" cxnId="{EF2EE07B-2B86-4376-9181-93A41641BD74}">
      <dgm:prSet/>
      <dgm:spPr/>
      <dgm:t>
        <a:bodyPr/>
        <a:lstStyle/>
        <a:p>
          <a:endParaRPr lang="en-AT" sz="1100"/>
        </a:p>
      </dgm:t>
    </dgm:pt>
    <dgm:pt modelId="{8C87541C-533C-4892-B3EB-582113636841}" type="sibTrans" cxnId="{EF2EE07B-2B86-4376-9181-93A41641BD74}">
      <dgm:prSet/>
      <dgm:spPr/>
      <dgm:t>
        <a:bodyPr/>
        <a:lstStyle/>
        <a:p>
          <a:endParaRPr lang="en-AT" sz="1100"/>
        </a:p>
      </dgm:t>
    </dgm:pt>
    <dgm:pt modelId="{AA21CBB5-A783-4280-9117-CD511FA2BF15}">
      <dgm:prSet phldrT="[Text]" custT="1"/>
      <dgm:spPr/>
      <dgm:t>
        <a:bodyPr/>
        <a:lstStyle/>
        <a:p>
          <a:pPr algn="l"/>
          <a:r>
            <a:rPr lang="en-US" sz="1400" dirty="0"/>
            <a:t>AI for </a:t>
          </a:r>
          <a:r>
            <a:rPr lang="en-US" sz="1400" b="1" dirty="0"/>
            <a:t>learners</a:t>
          </a:r>
          <a:endParaRPr lang="en-AT" sz="1400" b="1" dirty="0"/>
        </a:p>
      </dgm:t>
    </dgm:pt>
    <dgm:pt modelId="{06488831-AEE3-426B-AC81-57965788481C}" type="parTrans" cxnId="{5F49031C-6C84-4F32-8F6D-734DF9B868C3}">
      <dgm:prSet/>
      <dgm:spPr/>
      <dgm:t>
        <a:bodyPr/>
        <a:lstStyle/>
        <a:p>
          <a:endParaRPr lang="en-AT" sz="1100"/>
        </a:p>
      </dgm:t>
    </dgm:pt>
    <dgm:pt modelId="{8CB3D61B-90DA-45A8-B59D-D69F6B9D6E7F}" type="sibTrans" cxnId="{5F49031C-6C84-4F32-8F6D-734DF9B868C3}">
      <dgm:prSet/>
      <dgm:spPr/>
      <dgm:t>
        <a:bodyPr/>
        <a:lstStyle/>
        <a:p>
          <a:endParaRPr lang="en-AT" sz="1100"/>
        </a:p>
      </dgm:t>
    </dgm:pt>
    <dgm:pt modelId="{B57BD53F-5F4A-4991-8D7C-874AFC969D8C}">
      <dgm:prSet phldrT="[Text]" custT="1"/>
      <dgm:spPr/>
      <dgm:t>
        <a:bodyPr/>
        <a:lstStyle/>
        <a:p>
          <a:r>
            <a:rPr lang="en-US" sz="1400" dirty="0"/>
            <a:t>Speaking and pronunciation practice</a:t>
          </a:r>
          <a:endParaRPr lang="en-AT" sz="1400" dirty="0"/>
        </a:p>
      </dgm:t>
    </dgm:pt>
    <dgm:pt modelId="{2E57FE26-B1A4-4FAC-AAB9-68C9A1A12036}" type="parTrans" cxnId="{EDFFF4DE-496C-4C3C-8615-D28D40C345A7}">
      <dgm:prSet/>
      <dgm:spPr/>
      <dgm:t>
        <a:bodyPr/>
        <a:lstStyle/>
        <a:p>
          <a:endParaRPr lang="en-AT" sz="1100"/>
        </a:p>
      </dgm:t>
    </dgm:pt>
    <dgm:pt modelId="{904F43D7-DFE7-474B-AE80-31BCC959D109}" type="sibTrans" cxnId="{EDFFF4DE-496C-4C3C-8615-D28D40C345A7}">
      <dgm:prSet/>
      <dgm:spPr/>
      <dgm:t>
        <a:bodyPr/>
        <a:lstStyle/>
        <a:p>
          <a:endParaRPr lang="en-AT" sz="1100"/>
        </a:p>
      </dgm:t>
    </dgm:pt>
    <dgm:pt modelId="{54848C70-0BDA-4E05-AE12-CFE7AC3928EE}">
      <dgm:prSet phldrT="[Text]" custT="1"/>
      <dgm:spPr/>
      <dgm:t>
        <a:bodyPr/>
        <a:lstStyle/>
        <a:p>
          <a:r>
            <a:rPr lang="en-US" sz="1400" dirty="0"/>
            <a:t>Listening and Reading comprehension</a:t>
          </a:r>
          <a:endParaRPr lang="en-AT" sz="1400" dirty="0"/>
        </a:p>
      </dgm:t>
    </dgm:pt>
    <dgm:pt modelId="{FD73087F-C9E9-46B2-AC48-E922513E926C}" type="parTrans" cxnId="{7C7537A5-3396-4974-A070-8DCAF1AB116B}">
      <dgm:prSet/>
      <dgm:spPr/>
      <dgm:t>
        <a:bodyPr/>
        <a:lstStyle/>
        <a:p>
          <a:endParaRPr lang="en-AT" sz="1100"/>
        </a:p>
      </dgm:t>
    </dgm:pt>
    <dgm:pt modelId="{EF105835-89EE-4A95-83ED-4E57A0F5C091}" type="sibTrans" cxnId="{7C7537A5-3396-4974-A070-8DCAF1AB116B}">
      <dgm:prSet/>
      <dgm:spPr/>
      <dgm:t>
        <a:bodyPr/>
        <a:lstStyle/>
        <a:p>
          <a:endParaRPr lang="en-AT" sz="1100"/>
        </a:p>
      </dgm:t>
    </dgm:pt>
    <dgm:pt modelId="{F971FE75-7097-4336-9A6D-87AA17C9FB53}">
      <dgm:prSet phldrT="[Text]" custT="1"/>
      <dgm:spPr/>
      <dgm:t>
        <a:bodyPr/>
        <a:lstStyle/>
        <a:p>
          <a:pPr algn="l"/>
          <a:r>
            <a:rPr lang="en-US" sz="1400" b="1" dirty="0"/>
            <a:t>Reaching out</a:t>
          </a:r>
          <a:endParaRPr lang="en-AT" sz="1400" b="1" dirty="0"/>
        </a:p>
      </dgm:t>
    </dgm:pt>
    <dgm:pt modelId="{CA3063C4-D53E-44C1-B5CA-E3A251DD8AAE}" type="parTrans" cxnId="{9A82AEB9-C080-4B92-AD6F-B472FC6AF52A}">
      <dgm:prSet/>
      <dgm:spPr/>
      <dgm:t>
        <a:bodyPr/>
        <a:lstStyle/>
        <a:p>
          <a:endParaRPr lang="en-AT" sz="1100"/>
        </a:p>
      </dgm:t>
    </dgm:pt>
    <dgm:pt modelId="{5CC17BDB-19A6-4D05-A7E9-2B56C7A540AF}" type="sibTrans" cxnId="{9A82AEB9-C080-4B92-AD6F-B472FC6AF52A}">
      <dgm:prSet/>
      <dgm:spPr/>
      <dgm:t>
        <a:bodyPr/>
        <a:lstStyle/>
        <a:p>
          <a:endParaRPr lang="en-AT" sz="1100"/>
        </a:p>
      </dgm:t>
    </dgm:pt>
    <dgm:pt modelId="{6A397CAF-2621-4A61-A68D-47C6D874652F}">
      <dgm:prSet phldrT="[Text]" custT="1"/>
      <dgm:spPr/>
      <dgm:t>
        <a:bodyPr/>
        <a:lstStyle/>
        <a:p>
          <a:r>
            <a:rPr lang="en-US" sz="1400" dirty="0"/>
            <a:t>Testing tools in our team</a:t>
          </a:r>
          <a:endParaRPr lang="en-AT" sz="1400" dirty="0"/>
        </a:p>
      </dgm:t>
    </dgm:pt>
    <dgm:pt modelId="{3A63BC78-669E-4BAF-88B6-E7A3A9F8334E}" type="parTrans" cxnId="{315A28BE-73E7-470F-9ED1-A6DE11B9061E}">
      <dgm:prSet/>
      <dgm:spPr/>
      <dgm:t>
        <a:bodyPr/>
        <a:lstStyle/>
        <a:p>
          <a:endParaRPr lang="en-AT" sz="1100"/>
        </a:p>
      </dgm:t>
    </dgm:pt>
    <dgm:pt modelId="{A9CD9349-C30A-4FDF-AD8D-F4A66C44F797}" type="sibTrans" cxnId="{315A28BE-73E7-470F-9ED1-A6DE11B9061E}">
      <dgm:prSet/>
      <dgm:spPr/>
      <dgm:t>
        <a:bodyPr/>
        <a:lstStyle/>
        <a:p>
          <a:endParaRPr lang="en-AT" sz="1100"/>
        </a:p>
      </dgm:t>
    </dgm:pt>
    <dgm:pt modelId="{A17A6FB8-C5FB-436A-8CCA-41C588A73B23}">
      <dgm:prSet phldrT="[Text]" custT="1"/>
      <dgm:spPr/>
      <dgm:t>
        <a:bodyPr/>
        <a:lstStyle/>
        <a:p>
          <a:r>
            <a:rPr lang="en-US" sz="1400" dirty="0"/>
            <a:t>Sharing and discussing experiences with teachers in secondary and tertiary classrooms</a:t>
          </a:r>
          <a:endParaRPr lang="en-AT" sz="1400" dirty="0"/>
        </a:p>
      </dgm:t>
    </dgm:pt>
    <dgm:pt modelId="{0414F9FA-D350-422B-BF76-DC5948BA4D49}" type="parTrans" cxnId="{AACC923B-3FB4-4676-9351-1472BDD38FDD}">
      <dgm:prSet/>
      <dgm:spPr/>
      <dgm:t>
        <a:bodyPr/>
        <a:lstStyle/>
        <a:p>
          <a:endParaRPr lang="en-AT" sz="1100"/>
        </a:p>
      </dgm:t>
    </dgm:pt>
    <dgm:pt modelId="{6F3D57D9-D8E2-4F6B-88B3-E0D2C5E9344F}" type="sibTrans" cxnId="{AACC923B-3FB4-4676-9351-1472BDD38FDD}">
      <dgm:prSet/>
      <dgm:spPr/>
      <dgm:t>
        <a:bodyPr/>
        <a:lstStyle/>
        <a:p>
          <a:endParaRPr lang="en-AT" sz="1100"/>
        </a:p>
      </dgm:t>
    </dgm:pt>
    <dgm:pt modelId="{B3D07C3C-D952-4549-918A-A1F28F488578}">
      <dgm:prSet phldrT="[Text]" custT="1"/>
      <dgm:spPr/>
      <dgm:t>
        <a:bodyPr/>
        <a:lstStyle/>
        <a:p>
          <a:r>
            <a:rPr lang="en-US" sz="1400" dirty="0"/>
            <a:t>Creating materials </a:t>
          </a:r>
          <a:endParaRPr lang="en-AT" sz="1400" dirty="0"/>
        </a:p>
      </dgm:t>
    </dgm:pt>
    <dgm:pt modelId="{ED3C249A-4708-4E55-BC2E-76B8ABCF6847}" type="parTrans" cxnId="{B3374629-5F3A-433F-BBCE-CDD1A11F5389}">
      <dgm:prSet/>
      <dgm:spPr/>
      <dgm:t>
        <a:bodyPr/>
        <a:lstStyle/>
        <a:p>
          <a:endParaRPr lang="en-AT" sz="1100"/>
        </a:p>
      </dgm:t>
    </dgm:pt>
    <dgm:pt modelId="{DDC46E0B-5017-449F-9D78-CC6A42C969DB}" type="sibTrans" cxnId="{B3374629-5F3A-433F-BBCE-CDD1A11F5389}">
      <dgm:prSet/>
      <dgm:spPr/>
      <dgm:t>
        <a:bodyPr/>
        <a:lstStyle/>
        <a:p>
          <a:endParaRPr lang="en-AT" sz="1100"/>
        </a:p>
      </dgm:t>
    </dgm:pt>
    <dgm:pt modelId="{88611CA7-0923-418A-8755-97D5329FCF6B}">
      <dgm:prSet phldrT="[Text]" custT="1"/>
      <dgm:spPr/>
      <dgm:t>
        <a:bodyPr/>
        <a:lstStyle/>
        <a:p>
          <a:endParaRPr lang="en-AT" sz="1600" dirty="0"/>
        </a:p>
      </dgm:t>
    </dgm:pt>
    <dgm:pt modelId="{166BCCB0-61EE-408D-9901-E3532571722C}" type="parTrans" cxnId="{FCFF601F-B469-4BB3-9A26-F02DAF9CA380}">
      <dgm:prSet/>
      <dgm:spPr/>
      <dgm:t>
        <a:bodyPr/>
        <a:lstStyle/>
        <a:p>
          <a:endParaRPr lang="en-AT"/>
        </a:p>
      </dgm:t>
    </dgm:pt>
    <dgm:pt modelId="{888A16A1-858B-4CC0-B52D-492F462D5558}" type="sibTrans" cxnId="{FCFF601F-B469-4BB3-9A26-F02DAF9CA380}">
      <dgm:prSet/>
      <dgm:spPr/>
      <dgm:t>
        <a:bodyPr/>
        <a:lstStyle/>
        <a:p>
          <a:endParaRPr lang="en-AT"/>
        </a:p>
      </dgm:t>
    </dgm:pt>
    <dgm:pt modelId="{72FCCEB3-3C39-4B8B-BDB1-D77B4CA18CFF}">
      <dgm:prSet phldrT="[Text]" custT="1"/>
      <dgm:spPr/>
      <dgm:t>
        <a:bodyPr/>
        <a:lstStyle/>
        <a:p>
          <a:r>
            <a:rPr lang="en-US" sz="1400" dirty="0"/>
            <a:t>Conducting formative assessment and giving feedback</a:t>
          </a:r>
          <a:endParaRPr lang="en-AT" sz="1400" dirty="0"/>
        </a:p>
      </dgm:t>
    </dgm:pt>
    <dgm:pt modelId="{948F785A-CE6F-48AD-8C31-D6B8212BCC22}" type="parTrans" cxnId="{F7A86DA7-96F7-4726-933F-D25442A6BF47}">
      <dgm:prSet/>
      <dgm:spPr/>
      <dgm:t>
        <a:bodyPr/>
        <a:lstStyle/>
        <a:p>
          <a:endParaRPr lang="en-AT"/>
        </a:p>
      </dgm:t>
    </dgm:pt>
    <dgm:pt modelId="{87DDEB29-EA93-489B-89CC-701C5942AB1D}" type="sibTrans" cxnId="{F7A86DA7-96F7-4726-933F-D25442A6BF47}">
      <dgm:prSet/>
      <dgm:spPr/>
      <dgm:t>
        <a:bodyPr/>
        <a:lstStyle/>
        <a:p>
          <a:endParaRPr lang="en-AT"/>
        </a:p>
      </dgm:t>
    </dgm:pt>
    <dgm:pt modelId="{90C15D94-5A1E-4C15-8568-BC1646F9F75B}">
      <dgm:prSet phldrT="[Text]" custT="1"/>
      <dgm:spPr/>
      <dgm:t>
        <a:bodyPr/>
        <a:lstStyle/>
        <a:p>
          <a:r>
            <a:rPr lang="en-US" sz="1400" dirty="0"/>
            <a:t>Text writing (revising, editing)</a:t>
          </a:r>
          <a:endParaRPr lang="en-AT" sz="1400" dirty="0"/>
        </a:p>
      </dgm:t>
    </dgm:pt>
    <dgm:pt modelId="{992C0420-14D1-4359-94AD-C84958E22F63}" type="parTrans" cxnId="{5602C5BF-C1E8-4781-8DAE-4EC68BC0A204}">
      <dgm:prSet/>
      <dgm:spPr/>
      <dgm:t>
        <a:bodyPr/>
        <a:lstStyle/>
        <a:p>
          <a:endParaRPr lang="en-AT"/>
        </a:p>
      </dgm:t>
    </dgm:pt>
    <dgm:pt modelId="{B548D014-197E-4AFE-AB66-705F055A500E}" type="sibTrans" cxnId="{5602C5BF-C1E8-4781-8DAE-4EC68BC0A204}">
      <dgm:prSet/>
      <dgm:spPr/>
      <dgm:t>
        <a:bodyPr/>
        <a:lstStyle/>
        <a:p>
          <a:endParaRPr lang="en-AT"/>
        </a:p>
      </dgm:t>
    </dgm:pt>
    <dgm:pt modelId="{2C2FFE14-2603-4992-BE29-012B1A3F2175}">
      <dgm:prSet phldrT="[Text]" custT="1"/>
      <dgm:spPr/>
      <dgm:t>
        <a:bodyPr/>
        <a:lstStyle/>
        <a:p>
          <a:r>
            <a:rPr lang="en-US" sz="1400" dirty="0"/>
            <a:t>Grammar and vocabulary expansion</a:t>
          </a:r>
          <a:endParaRPr lang="en-AT" sz="1400" dirty="0"/>
        </a:p>
      </dgm:t>
    </dgm:pt>
    <dgm:pt modelId="{D6D68AE7-6A0E-4D38-AA7B-270D5304E862}" type="parTrans" cxnId="{55247682-6F73-4BF4-8EC3-801A8BAD30B9}">
      <dgm:prSet/>
      <dgm:spPr/>
      <dgm:t>
        <a:bodyPr/>
        <a:lstStyle/>
        <a:p>
          <a:endParaRPr lang="en-AT"/>
        </a:p>
      </dgm:t>
    </dgm:pt>
    <dgm:pt modelId="{3EFB713E-6E1B-47ED-9E9F-F79FDAEC6309}" type="sibTrans" cxnId="{55247682-6F73-4BF4-8EC3-801A8BAD30B9}">
      <dgm:prSet/>
      <dgm:spPr/>
      <dgm:t>
        <a:bodyPr/>
        <a:lstStyle/>
        <a:p>
          <a:endParaRPr lang="en-AT"/>
        </a:p>
      </dgm:t>
    </dgm:pt>
    <dgm:pt modelId="{3AAD0DBF-BDB3-4C8E-A9AC-09957A4DF564}">
      <dgm:prSet phldrT="[Text]" custT="1"/>
      <dgm:spPr/>
      <dgm:t>
        <a:bodyPr/>
        <a:lstStyle/>
        <a:p>
          <a:r>
            <a:rPr lang="en-US" sz="1400" dirty="0"/>
            <a:t>Getting feedback from learners at secondary and tertiary level</a:t>
          </a:r>
          <a:endParaRPr lang="en-AT" sz="1400" dirty="0"/>
        </a:p>
      </dgm:t>
    </dgm:pt>
    <dgm:pt modelId="{107BEFC7-B629-422D-BDC1-AD33C231B445}" type="parTrans" cxnId="{9362059A-1684-4DDA-BD90-4F74A64CD41E}">
      <dgm:prSet/>
      <dgm:spPr/>
      <dgm:t>
        <a:bodyPr/>
        <a:lstStyle/>
        <a:p>
          <a:endParaRPr lang="en-AT"/>
        </a:p>
      </dgm:t>
    </dgm:pt>
    <dgm:pt modelId="{AF248106-3CA6-4554-91C0-879E0A069AE5}" type="sibTrans" cxnId="{9362059A-1684-4DDA-BD90-4F74A64CD41E}">
      <dgm:prSet/>
      <dgm:spPr/>
      <dgm:t>
        <a:bodyPr/>
        <a:lstStyle/>
        <a:p>
          <a:endParaRPr lang="en-AT"/>
        </a:p>
      </dgm:t>
    </dgm:pt>
    <dgm:pt modelId="{67496780-B361-4134-94BB-F5E222292DB7}">
      <dgm:prSet phldrT="[Text]" custT="1"/>
      <dgm:spPr/>
      <dgm:t>
        <a:bodyPr/>
        <a:lstStyle/>
        <a:p>
          <a:endParaRPr lang="en-AT" sz="1600" dirty="0"/>
        </a:p>
      </dgm:t>
    </dgm:pt>
    <dgm:pt modelId="{AEA2F71E-2FCE-44E5-8CDD-690654B943D9}" type="parTrans" cxnId="{DBF86A6D-AAE2-472D-8806-48A0F0373561}">
      <dgm:prSet/>
      <dgm:spPr/>
      <dgm:t>
        <a:bodyPr/>
        <a:lstStyle/>
        <a:p>
          <a:endParaRPr lang="en-AT"/>
        </a:p>
      </dgm:t>
    </dgm:pt>
    <dgm:pt modelId="{35562ACA-7898-4648-A622-BEDF110D49E2}" type="sibTrans" cxnId="{DBF86A6D-AAE2-472D-8806-48A0F0373561}">
      <dgm:prSet/>
      <dgm:spPr/>
      <dgm:t>
        <a:bodyPr/>
        <a:lstStyle/>
        <a:p>
          <a:endParaRPr lang="en-AT"/>
        </a:p>
      </dgm:t>
    </dgm:pt>
    <dgm:pt modelId="{1EA3B773-F69E-4303-A8C7-E2519B01D253}" type="pres">
      <dgm:prSet presAssocID="{17D7374D-D67D-4B51-8713-B1DF5742A130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C32ACD0B-EFE6-4443-A617-45C833F908AF}" type="pres">
      <dgm:prSet presAssocID="{17D7374D-D67D-4B51-8713-B1DF5742A130}" presName="cycle" presStyleCnt="0"/>
      <dgm:spPr/>
    </dgm:pt>
    <dgm:pt modelId="{05164433-27F6-4086-AFBE-E03736E4C046}" type="pres">
      <dgm:prSet presAssocID="{17D7374D-D67D-4B51-8713-B1DF5742A130}" presName="centerShape" presStyleCnt="0"/>
      <dgm:spPr/>
    </dgm:pt>
    <dgm:pt modelId="{EE624F3C-9789-4040-9207-00377AA60D2D}" type="pres">
      <dgm:prSet presAssocID="{17D7374D-D67D-4B51-8713-B1DF5742A130}" presName="connSite" presStyleLbl="node1" presStyleIdx="0" presStyleCnt="4"/>
      <dgm:spPr/>
    </dgm:pt>
    <dgm:pt modelId="{B76D896C-1ABD-4109-BCFB-07D01F9CF045}" type="pres">
      <dgm:prSet presAssocID="{17D7374D-D67D-4B51-8713-B1DF5742A130}" presName="visible" presStyleLbl="node1" presStyleIdx="0" presStyleCnt="4" custLinFactNeighborX="-26051" custLinFactNeighborY="-1571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</dgm:pt>
    <dgm:pt modelId="{4E53E9F0-CF36-405E-ABAF-4AA9482F99A8}" type="pres">
      <dgm:prSet presAssocID="{D17D13B3-7326-4150-A452-1ED36E7E406C}" presName="Name25" presStyleLbl="parChTrans1D1" presStyleIdx="0" presStyleCnt="3"/>
      <dgm:spPr/>
    </dgm:pt>
    <dgm:pt modelId="{7407D147-DD32-4A10-A73A-06CD2B0081C7}" type="pres">
      <dgm:prSet presAssocID="{1F91118C-EB62-41B1-8398-2C70EB3E413A}" presName="node" presStyleCnt="0"/>
      <dgm:spPr/>
    </dgm:pt>
    <dgm:pt modelId="{1CC87FD1-DF39-4146-B4B8-48ECBE883DAE}" type="pres">
      <dgm:prSet presAssocID="{1F91118C-EB62-41B1-8398-2C70EB3E413A}" presName="parentNode" presStyleLbl="node1" presStyleIdx="1" presStyleCnt="4" custScaleX="159966" custLinFactNeighborX="-33346" custLinFactNeighborY="4252">
        <dgm:presLayoutVars>
          <dgm:chMax val="1"/>
          <dgm:bulletEnabled val="1"/>
        </dgm:presLayoutVars>
      </dgm:prSet>
      <dgm:spPr/>
    </dgm:pt>
    <dgm:pt modelId="{D758C7F3-D3FB-4B50-A36C-8E0C7CBCD315}" type="pres">
      <dgm:prSet presAssocID="{1F91118C-EB62-41B1-8398-2C70EB3E413A}" presName="childNode" presStyleLbl="revTx" presStyleIdx="0" presStyleCnt="3">
        <dgm:presLayoutVars>
          <dgm:bulletEnabled val="1"/>
        </dgm:presLayoutVars>
      </dgm:prSet>
      <dgm:spPr/>
    </dgm:pt>
    <dgm:pt modelId="{26F2408F-9CFA-42E1-9EF0-B7392B5A0F1B}" type="pres">
      <dgm:prSet presAssocID="{06488831-AEE3-426B-AC81-57965788481C}" presName="Name25" presStyleLbl="parChTrans1D1" presStyleIdx="1" presStyleCnt="3"/>
      <dgm:spPr/>
    </dgm:pt>
    <dgm:pt modelId="{FDC2A98A-1155-404F-B172-588CEDAB23D8}" type="pres">
      <dgm:prSet presAssocID="{AA21CBB5-A783-4280-9117-CD511FA2BF15}" presName="node" presStyleCnt="0"/>
      <dgm:spPr/>
    </dgm:pt>
    <dgm:pt modelId="{39ACF887-1A13-4921-8570-A0797C260174}" type="pres">
      <dgm:prSet presAssocID="{AA21CBB5-A783-4280-9117-CD511FA2BF15}" presName="parentNode" presStyleLbl="node1" presStyleIdx="2" presStyleCnt="4" custScaleX="136190" custLinFactNeighborX="-46471" custLinFactNeighborY="-9334">
        <dgm:presLayoutVars>
          <dgm:chMax val="1"/>
          <dgm:bulletEnabled val="1"/>
        </dgm:presLayoutVars>
      </dgm:prSet>
      <dgm:spPr/>
    </dgm:pt>
    <dgm:pt modelId="{CC2650EB-610E-4F51-8F1B-AB7C808ACF80}" type="pres">
      <dgm:prSet presAssocID="{AA21CBB5-A783-4280-9117-CD511FA2BF15}" presName="childNode" presStyleLbl="revTx" presStyleIdx="1" presStyleCnt="3">
        <dgm:presLayoutVars>
          <dgm:bulletEnabled val="1"/>
        </dgm:presLayoutVars>
      </dgm:prSet>
      <dgm:spPr/>
    </dgm:pt>
    <dgm:pt modelId="{000DF8C9-51D9-41CC-931E-2CF00F3C8279}" type="pres">
      <dgm:prSet presAssocID="{CA3063C4-D53E-44C1-B5CA-E3A251DD8AAE}" presName="Name25" presStyleLbl="parChTrans1D1" presStyleIdx="2" presStyleCnt="3"/>
      <dgm:spPr/>
    </dgm:pt>
    <dgm:pt modelId="{D6280B9D-458C-47A0-985F-8F3D351F4F98}" type="pres">
      <dgm:prSet presAssocID="{F971FE75-7097-4336-9A6D-87AA17C9FB53}" presName="node" presStyleCnt="0"/>
      <dgm:spPr/>
    </dgm:pt>
    <dgm:pt modelId="{BE22CBBD-E327-46D5-9132-A88313BB7979}" type="pres">
      <dgm:prSet presAssocID="{F971FE75-7097-4336-9A6D-87AA17C9FB53}" presName="parentNode" presStyleLbl="node1" presStyleIdx="3" presStyleCnt="4" custScaleX="145023" custLinFactNeighborX="-50841" custLinFactNeighborY="-20775">
        <dgm:presLayoutVars>
          <dgm:chMax val="1"/>
          <dgm:bulletEnabled val="1"/>
        </dgm:presLayoutVars>
      </dgm:prSet>
      <dgm:spPr/>
    </dgm:pt>
    <dgm:pt modelId="{472BC933-AFEE-4E7E-B221-D42AF9DA3B35}" type="pres">
      <dgm:prSet presAssocID="{F971FE75-7097-4336-9A6D-87AA17C9FB53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9B2D4013-8066-4EAC-AA2A-9EF7AED78576}" type="presOf" srcId="{B3D07C3C-D952-4549-918A-A1F28F488578}" destId="{D758C7F3-D3FB-4B50-A36C-8E0C7CBCD315}" srcOrd="0" destOrd="1" presId="urn:microsoft.com/office/officeart/2005/8/layout/radial2"/>
    <dgm:cxn modelId="{5F49031C-6C84-4F32-8F6D-734DF9B868C3}" srcId="{17D7374D-D67D-4B51-8713-B1DF5742A130}" destId="{AA21CBB5-A783-4280-9117-CD511FA2BF15}" srcOrd="1" destOrd="0" parTransId="{06488831-AEE3-426B-AC81-57965788481C}" sibTransId="{8CB3D61B-90DA-45A8-B59D-D69F6B9D6E7F}"/>
    <dgm:cxn modelId="{FCFF601F-B469-4BB3-9A26-F02DAF9CA380}" srcId="{1F91118C-EB62-41B1-8398-2C70EB3E413A}" destId="{88611CA7-0923-418A-8755-97D5329FCF6B}" srcOrd="4" destOrd="0" parTransId="{166BCCB0-61EE-408D-9901-E3532571722C}" sibTransId="{888A16A1-858B-4CC0-B52D-492F462D5558}"/>
    <dgm:cxn modelId="{B3374629-5F3A-433F-BBCE-CDD1A11F5389}" srcId="{1F91118C-EB62-41B1-8398-2C70EB3E413A}" destId="{B3D07C3C-D952-4549-918A-A1F28F488578}" srcOrd="1" destOrd="0" parTransId="{ED3C249A-4708-4E55-BC2E-76B8ABCF6847}" sibTransId="{DDC46E0B-5017-449F-9D78-CC6A42C969DB}"/>
    <dgm:cxn modelId="{99C5A32D-A312-4BFE-B6A0-50B4E2460E16}" type="presOf" srcId="{AA21CBB5-A783-4280-9117-CD511FA2BF15}" destId="{39ACF887-1A13-4921-8570-A0797C260174}" srcOrd="0" destOrd="0" presId="urn:microsoft.com/office/officeart/2005/8/layout/radial2"/>
    <dgm:cxn modelId="{438D5B33-F510-4B5F-8A18-586908D126CD}" type="presOf" srcId="{F971FE75-7097-4336-9A6D-87AA17C9FB53}" destId="{BE22CBBD-E327-46D5-9132-A88313BB7979}" srcOrd="0" destOrd="0" presId="urn:microsoft.com/office/officeart/2005/8/layout/radial2"/>
    <dgm:cxn modelId="{A76F4A34-B2DF-4E6A-B041-DF07FD4D8830}" type="presOf" srcId="{54848C70-0BDA-4E05-AE12-CFE7AC3928EE}" destId="{CC2650EB-610E-4F51-8F1B-AB7C808ACF80}" srcOrd="0" destOrd="1" presId="urn:microsoft.com/office/officeart/2005/8/layout/radial2"/>
    <dgm:cxn modelId="{183EAC34-758A-482C-B954-B94D3427BA5B}" srcId="{1F91118C-EB62-41B1-8398-2C70EB3E413A}" destId="{4D381673-C865-447F-B522-34DD54895743}" srcOrd="0" destOrd="0" parTransId="{A09788D0-5DA7-4402-AD4B-E3DD8A54008F}" sibTransId="{DE623874-4E48-4394-8256-2091734269E1}"/>
    <dgm:cxn modelId="{273E5C36-4926-4C34-9235-1CAF64277998}" type="presOf" srcId="{4D381673-C865-447F-B522-34DD54895743}" destId="{D758C7F3-D3FB-4B50-A36C-8E0C7CBCD315}" srcOrd="0" destOrd="0" presId="urn:microsoft.com/office/officeart/2005/8/layout/radial2"/>
    <dgm:cxn modelId="{AACC923B-3FB4-4676-9351-1472BDD38FDD}" srcId="{F971FE75-7097-4336-9A6D-87AA17C9FB53}" destId="{A17A6FB8-C5FB-436A-8CCA-41C588A73B23}" srcOrd="1" destOrd="0" parTransId="{0414F9FA-D350-422B-BF76-DC5948BA4D49}" sibTransId="{6F3D57D9-D8E2-4F6B-88B3-E0D2C5E9344F}"/>
    <dgm:cxn modelId="{2432995B-0DD4-48BF-B601-0C2BE40E1879}" type="presOf" srcId="{17D7374D-D67D-4B51-8713-B1DF5742A130}" destId="{1EA3B773-F69E-4303-A8C7-E2519B01D253}" srcOrd="0" destOrd="0" presId="urn:microsoft.com/office/officeart/2005/8/layout/radial2"/>
    <dgm:cxn modelId="{808C6946-4501-45B4-90A6-2C9F734BA67E}" type="presOf" srcId="{72FCCEB3-3C39-4B8B-BDB1-D77B4CA18CFF}" destId="{D758C7F3-D3FB-4B50-A36C-8E0C7CBCD315}" srcOrd="0" destOrd="3" presId="urn:microsoft.com/office/officeart/2005/8/layout/radial2"/>
    <dgm:cxn modelId="{DBF86A6D-AAE2-472D-8806-48A0F0373561}" srcId="{F971FE75-7097-4336-9A6D-87AA17C9FB53}" destId="{67496780-B361-4134-94BB-F5E222292DB7}" srcOrd="3" destOrd="0" parTransId="{AEA2F71E-2FCE-44E5-8CDD-690654B943D9}" sibTransId="{35562ACA-7898-4648-A622-BEDF110D49E2}"/>
    <dgm:cxn modelId="{2B20CE7B-E1B0-402B-9E4E-E1E580C6E6FE}" type="presOf" srcId="{1F91118C-EB62-41B1-8398-2C70EB3E413A}" destId="{1CC87FD1-DF39-4146-B4B8-48ECBE883DAE}" srcOrd="0" destOrd="0" presId="urn:microsoft.com/office/officeart/2005/8/layout/radial2"/>
    <dgm:cxn modelId="{EF2EE07B-2B86-4376-9181-93A41641BD74}" srcId="{1F91118C-EB62-41B1-8398-2C70EB3E413A}" destId="{FB9B7F85-AAB8-473C-9720-02FB6CB75FBB}" srcOrd="2" destOrd="0" parTransId="{A12B3A98-69A4-4B4A-B8AE-B0F186F4F387}" sibTransId="{8C87541C-533C-4892-B3EB-582113636841}"/>
    <dgm:cxn modelId="{B888207E-3278-4A79-8EAD-F01DF18294B9}" type="presOf" srcId="{67496780-B361-4134-94BB-F5E222292DB7}" destId="{472BC933-AFEE-4E7E-B221-D42AF9DA3B35}" srcOrd="0" destOrd="3" presId="urn:microsoft.com/office/officeart/2005/8/layout/radial2"/>
    <dgm:cxn modelId="{55247682-6F73-4BF4-8EC3-801A8BAD30B9}" srcId="{AA21CBB5-A783-4280-9117-CD511FA2BF15}" destId="{2C2FFE14-2603-4992-BE29-012B1A3F2175}" srcOrd="3" destOrd="0" parTransId="{D6D68AE7-6A0E-4D38-AA7B-270D5304E862}" sibTransId="{3EFB713E-6E1B-47ED-9E9F-F79FDAEC6309}"/>
    <dgm:cxn modelId="{7B891D89-1256-4279-970E-30C3EFAE4206}" type="presOf" srcId="{FB9B7F85-AAB8-473C-9720-02FB6CB75FBB}" destId="{D758C7F3-D3FB-4B50-A36C-8E0C7CBCD315}" srcOrd="0" destOrd="2" presId="urn:microsoft.com/office/officeart/2005/8/layout/radial2"/>
    <dgm:cxn modelId="{1F65B890-F75F-4847-AABF-EE5C9EE4CA35}" type="presOf" srcId="{06488831-AEE3-426B-AC81-57965788481C}" destId="{26F2408F-9CFA-42E1-9EF0-B7392B5A0F1B}" srcOrd="0" destOrd="0" presId="urn:microsoft.com/office/officeart/2005/8/layout/radial2"/>
    <dgm:cxn modelId="{9362059A-1684-4DDA-BD90-4F74A64CD41E}" srcId="{F971FE75-7097-4336-9A6D-87AA17C9FB53}" destId="{3AAD0DBF-BDB3-4C8E-A9AC-09957A4DF564}" srcOrd="2" destOrd="0" parTransId="{107BEFC7-B629-422D-BDC1-AD33C231B445}" sibTransId="{AF248106-3CA6-4554-91C0-879E0A069AE5}"/>
    <dgm:cxn modelId="{4D3B559B-F675-4739-9BFF-C93368E96CBD}" type="presOf" srcId="{A17A6FB8-C5FB-436A-8CCA-41C588A73B23}" destId="{472BC933-AFEE-4E7E-B221-D42AF9DA3B35}" srcOrd="0" destOrd="1" presId="urn:microsoft.com/office/officeart/2005/8/layout/radial2"/>
    <dgm:cxn modelId="{ED7CAC9F-8860-4B20-95B4-E56E01DD5288}" type="presOf" srcId="{88611CA7-0923-418A-8755-97D5329FCF6B}" destId="{D758C7F3-D3FB-4B50-A36C-8E0C7CBCD315}" srcOrd="0" destOrd="4" presId="urn:microsoft.com/office/officeart/2005/8/layout/radial2"/>
    <dgm:cxn modelId="{7C7537A5-3396-4974-A070-8DCAF1AB116B}" srcId="{AA21CBB5-A783-4280-9117-CD511FA2BF15}" destId="{54848C70-0BDA-4E05-AE12-CFE7AC3928EE}" srcOrd="1" destOrd="0" parTransId="{FD73087F-C9E9-46B2-AC48-E922513E926C}" sibTransId="{EF105835-89EE-4A95-83ED-4E57A0F5C091}"/>
    <dgm:cxn modelId="{F7A86DA7-96F7-4726-933F-D25442A6BF47}" srcId="{1F91118C-EB62-41B1-8398-2C70EB3E413A}" destId="{72FCCEB3-3C39-4B8B-BDB1-D77B4CA18CFF}" srcOrd="3" destOrd="0" parTransId="{948F785A-CE6F-48AD-8C31-D6B8212BCC22}" sibTransId="{87DDEB29-EA93-489B-89CC-701C5942AB1D}"/>
    <dgm:cxn modelId="{F341B3B6-4A6E-4AE6-B365-F44D01105072}" type="presOf" srcId="{90C15D94-5A1E-4C15-8568-BC1646F9F75B}" destId="{CC2650EB-610E-4F51-8F1B-AB7C808ACF80}" srcOrd="0" destOrd="2" presId="urn:microsoft.com/office/officeart/2005/8/layout/radial2"/>
    <dgm:cxn modelId="{952E7CB7-CCFF-4BC3-B9D7-7366F948CD05}" type="presOf" srcId="{CA3063C4-D53E-44C1-B5CA-E3A251DD8AAE}" destId="{000DF8C9-51D9-41CC-931E-2CF00F3C8279}" srcOrd="0" destOrd="0" presId="urn:microsoft.com/office/officeart/2005/8/layout/radial2"/>
    <dgm:cxn modelId="{46A803B9-43FE-4A7E-A319-36D8FB670B24}" type="presOf" srcId="{D17D13B3-7326-4150-A452-1ED36E7E406C}" destId="{4E53E9F0-CF36-405E-ABAF-4AA9482F99A8}" srcOrd="0" destOrd="0" presId="urn:microsoft.com/office/officeart/2005/8/layout/radial2"/>
    <dgm:cxn modelId="{9A82AEB9-C080-4B92-AD6F-B472FC6AF52A}" srcId="{17D7374D-D67D-4B51-8713-B1DF5742A130}" destId="{F971FE75-7097-4336-9A6D-87AA17C9FB53}" srcOrd="2" destOrd="0" parTransId="{CA3063C4-D53E-44C1-B5CA-E3A251DD8AAE}" sibTransId="{5CC17BDB-19A6-4D05-A7E9-2B56C7A540AF}"/>
    <dgm:cxn modelId="{3A900BBE-1DE2-432F-B2B4-F05774A35FC8}" type="presOf" srcId="{B57BD53F-5F4A-4991-8D7C-874AFC969D8C}" destId="{CC2650EB-610E-4F51-8F1B-AB7C808ACF80}" srcOrd="0" destOrd="0" presId="urn:microsoft.com/office/officeart/2005/8/layout/radial2"/>
    <dgm:cxn modelId="{315A28BE-73E7-470F-9ED1-A6DE11B9061E}" srcId="{F971FE75-7097-4336-9A6D-87AA17C9FB53}" destId="{6A397CAF-2621-4A61-A68D-47C6D874652F}" srcOrd="0" destOrd="0" parTransId="{3A63BC78-669E-4BAF-88B6-E7A3A9F8334E}" sibTransId="{A9CD9349-C30A-4FDF-AD8D-F4A66C44F797}"/>
    <dgm:cxn modelId="{32B320BF-A6D2-4B67-A0D6-432BB8CB4784}" type="presOf" srcId="{6A397CAF-2621-4A61-A68D-47C6D874652F}" destId="{472BC933-AFEE-4E7E-B221-D42AF9DA3B35}" srcOrd="0" destOrd="0" presId="urn:microsoft.com/office/officeart/2005/8/layout/radial2"/>
    <dgm:cxn modelId="{5602C5BF-C1E8-4781-8DAE-4EC68BC0A204}" srcId="{AA21CBB5-A783-4280-9117-CD511FA2BF15}" destId="{90C15D94-5A1E-4C15-8568-BC1646F9F75B}" srcOrd="2" destOrd="0" parTransId="{992C0420-14D1-4359-94AD-C84958E22F63}" sibTransId="{B548D014-197E-4AFE-AB66-705F055A500E}"/>
    <dgm:cxn modelId="{5BC23BCC-E480-4A10-8E1A-00D1E2265E3F}" type="presOf" srcId="{2C2FFE14-2603-4992-BE29-012B1A3F2175}" destId="{CC2650EB-610E-4F51-8F1B-AB7C808ACF80}" srcOrd="0" destOrd="3" presId="urn:microsoft.com/office/officeart/2005/8/layout/radial2"/>
    <dgm:cxn modelId="{D95972DA-E071-4C8C-AF3B-BCD4BA890D8A}" srcId="{17D7374D-D67D-4B51-8713-B1DF5742A130}" destId="{1F91118C-EB62-41B1-8398-2C70EB3E413A}" srcOrd="0" destOrd="0" parTransId="{D17D13B3-7326-4150-A452-1ED36E7E406C}" sibTransId="{6C174CCF-759F-46C4-A6AB-09612E02DB19}"/>
    <dgm:cxn modelId="{40B119DB-00AB-4EDE-88AC-4957B3673DBF}" type="presOf" srcId="{3AAD0DBF-BDB3-4C8E-A9AC-09957A4DF564}" destId="{472BC933-AFEE-4E7E-B221-D42AF9DA3B35}" srcOrd="0" destOrd="2" presId="urn:microsoft.com/office/officeart/2005/8/layout/radial2"/>
    <dgm:cxn modelId="{EDFFF4DE-496C-4C3C-8615-D28D40C345A7}" srcId="{AA21CBB5-A783-4280-9117-CD511FA2BF15}" destId="{B57BD53F-5F4A-4991-8D7C-874AFC969D8C}" srcOrd="0" destOrd="0" parTransId="{2E57FE26-B1A4-4FAC-AAB9-68C9A1A12036}" sibTransId="{904F43D7-DFE7-474B-AE80-31BCC959D109}"/>
    <dgm:cxn modelId="{3B40F1A6-8C05-4BC3-B2EA-9A7540063DD8}" type="presParOf" srcId="{1EA3B773-F69E-4303-A8C7-E2519B01D253}" destId="{C32ACD0B-EFE6-4443-A617-45C833F908AF}" srcOrd="0" destOrd="0" presId="urn:microsoft.com/office/officeart/2005/8/layout/radial2"/>
    <dgm:cxn modelId="{071BDDF0-E016-4EE5-BADD-841DC0D4E77C}" type="presParOf" srcId="{C32ACD0B-EFE6-4443-A617-45C833F908AF}" destId="{05164433-27F6-4086-AFBE-E03736E4C046}" srcOrd="0" destOrd="0" presId="urn:microsoft.com/office/officeart/2005/8/layout/radial2"/>
    <dgm:cxn modelId="{A02AF233-9B23-44C9-85A2-34735DA4B6EA}" type="presParOf" srcId="{05164433-27F6-4086-AFBE-E03736E4C046}" destId="{EE624F3C-9789-4040-9207-00377AA60D2D}" srcOrd="0" destOrd="0" presId="urn:microsoft.com/office/officeart/2005/8/layout/radial2"/>
    <dgm:cxn modelId="{0CE955BA-CAC3-4BC1-9630-79B75B9B9DD0}" type="presParOf" srcId="{05164433-27F6-4086-AFBE-E03736E4C046}" destId="{B76D896C-1ABD-4109-BCFB-07D01F9CF045}" srcOrd="1" destOrd="0" presId="urn:microsoft.com/office/officeart/2005/8/layout/radial2"/>
    <dgm:cxn modelId="{E8A25DC2-6EBA-4D94-91CE-2136AA2B6710}" type="presParOf" srcId="{C32ACD0B-EFE6-4443-A617-45C833F908AF}" destId="{4E53E9F0-CF36-405E-ABAF-4AA9482F99A8}" srcOrd="1" destOrd="0" presId="urn:microsoft.com/office/officeart/2005/8/layout/radial2"/>
    <dgm:cxn modelId="{A27A9F06-89B1-494A-8384-9D33A2380B0E}" type="presParOf" srcId="{C32ACD0B-EFE6-4443-A617-45C833F908AF}" destId="{7407D147-DD32-4A10-A73A-06CD2B0081C7}" srcOrd="2" destOrd="0" presId="urn:microsoft.com/office/officeart/2005/8/layout/radial2"/>
    <dgm:cxn modelId="{F8528D3C-74E8-481C-A442-0D4251B4648E}" type="presParOf" srcId="{7407D147-DD32-4A10-A73A-06CD2B0081C7}" destId="{1CC87FD1-DF39-4146-B4B8-48ECBE883DAE}" srcOrd="0" destOrd="0" presId="urn:microsoft.com/office/officeart/2005/8/layout/radial2"/>
    <dgm:cxn modelId="{9E86832F-2C2A-4715-B776-860FBF027C84}" type="presParOf" srcId="{7407D147-DD32-4A10-A73A-06CD2B0081C7}" destId="{D758C7F3-D3FB-4B50-A36C-8E0C7CBCD315}" srcOrd="1" destOrd="0" presId="urn:microsoft.com/office/officeart/2005/8/layout/radial2"/>
    <dgm:cxn modelId="{CEF46BFB-0D9B-4C7C-823C-9C3CABF754A8}" type="presParOf" srcId="{C32ACD0B-EFE6-4443-A617-45C833F908AF}" destId="{26F2408F-9CFA-42E1-9EF0-B7392B5A0F1B}" srcOrd="3" destOrd="0" presId="urn:microsoft.com/office/officeart/2005/8/layout/radial2"/>
    <dgm:cxn modelId="{4DFA19BA-0495-4B44-9520-4C804599921A}" type="presParOf" srcId="{C32ACD0B-EFE6-4443-A617-45C833F908AF}" destId="{FDC2A98A-1155-404F-B172-588CEDAB23D8}" srcOrd="4" destOrd="0" presId="urn:microsoft.com/office/officeart/2005/8/layout/radial2"/>
    <dgm:cxn modelId="{5A1B06B1-C3B8-4433-80C0-34B90EBFD2B8}" type="presParOf" srcId="{FDC2A98A-1155-404F-B172-588CEDAB23D8}" destId="{39ACF887-1A13-4921-8570-A0797C260174}" srcOrd="0" destOrd="0" presId="urn:microsoft.com/office/officeart/2005/8/layout/radial2"/>
    <dgm:cxn modelId="{E6974FDC-AF6A-44FC-A51B-D09B7E28E1FE}" type="presParOf" srcId="{FDC2A98A-1155-404F-B172-588CEDAB23D8}" destId="{CC2650EB-610E-4F51-8F1B-AB7C808ACF80}" srcOrd="1" destOrd="0" presId="urn:microsoft.com/office/officeart/2005/8/layout/radial2"/>
    <dgm:cxn modelId="{25C64B8E-F0C2-4AC8-8D1A-3A4D70F36EFB}" type="presParOf" srcId="{C32ACD0B-EFE6-4443-A617-45C833F908AF}" destId="{000DF8C9-51D9-41CC-931E-2CF00F3C8279}" srcOrd="5" destOrd="0" presId="urn:microsoft.com/office/officeart/2005/8/layout/radial2"/>
    <dgm:cxn modelId="{A7478FFE-60D3-4FEA-9FDD-8564D7B1786F}" type="presParOf" srcId="{C32ACD0B-EFE6-4443-A617-45C833F908AF}" destId="{D6280B9D-458C-47A0-985F-8F3D351F4F98}" srcOrd="6" destOrd="0" presId="urn:microsoft.com/office/officeart/2005/8/layout/radial2"/>
    <dgm:cxn modelId="{4A4C2577-CF86-4AD7-A2CE-E47F5FB42705}" type="presParOf" srcId="{D6280B9D-458C-47A0-985F-8F3D351F4F98}" destId="{BE22CBBD-E327-46D5-9132-A88313BB7979}" srcOrd="0" destOrd="0" presId="urn:microsoft.com/office/officeart/2005/8/layout/radial2"/>
    <dgm:cxn modelId="{019F2DB8-7197-418F-B9EF-D6659EBD6EEB}" type="presParOf" srcId="{D6280B9D-458C-47A0-985F-8F3D351F4F98}" destId="{472BC933-AFEE-4E7E-B221-D42AF9DA3B3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A2DB69-93A3-4023-8E31-F212F389D4E0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C60F0D30-B7A7-41AE-83A8-1C0B1CD30700}">
      <dgm:prSet phldrT="[Text]"/>
      <dgm:spPr/>
      <dgm:t>
        <a:bodyPr/>
        <a:lstStyle/>
        <a:p>
          <a:r>
            <a:rPr lang="en-US" dirty="0"/>
            <a:t>A multilingual webpage showcasing meaningful usage of AI in language learning</a:t>
          </a:r>
          <a:endParaRPr lang="en-AT" dirty="0"/>
        </a:p>
      </dgm:t>
    </dgm:pt>
    <dgm:pt modelId="{EE1DE031-C17C-4FF9-818E-58B6FEF394C0}" type="parTrans" cxnId="{6DED35B5-E417-4541-BC41-15066CC7168D}">
      <dgm:prSet/>
      <dgm:spPr/>
      <dgm:t>
        <a:bodyPr/>
        <a:lstStyle/>
        <a:p>
          <a:endParaRPr lang="en-AT"/>
        </a:p>
      </dgm:t>
    </dgm:pt>
    <dgm:pt modelId="{4EE1EA9E-F761-4324-84BE-B61872EFC631}" type="sibTrans" cxnId="{6DED35B5-E417-4541-BC41-15066CC7168D}">
      <dgm:prSet/>
      <dgm:spPr/>
      <dgm:t>
        <a:bodyPr/>
        <a:lstStyle/>
        <a:p>
          <a:endParaRPr lang="en-AT"/>
        </a:p>
      </dgm:t>
    </dgm:pt>
    <dgm:pt modelId="{53CA1142-DC4C-42A1-AC88-14CA246D7937}">
      <dgm:prSet phldrT="[Text]"/>
      <dgm:spPr/>
      <dgm:t>
        <a:bodyPr/>
        <a:lstStyle/>
        <a:p>
          <a:r>
            <a:rPr lang="en-US" dirty="0"/>
            <a:t>A handbook for implementing AI in language education</a:t>
          </a:r>
          <a:endParaRPr lang="en-AT" dirty="0"/>
        </a:p>
      </dgm:t>
    </dgm:pt>
    <dgm:pt modelId="{42252F6C-2BA9-46E1-B6C3-DE7E21FDAC2D}" type="parTrans" cxnId="{D7AFCD0E-1125-4C49-A585-EADE56984E86}">
      <dgm:prSet/>
      <dgm:spPr/>
      <dgm:t>
        <a:bodyPr/>
        <a:lstStyle/>
        <a:p>
          <a:endParaRPr lang="en-AT"/>
        </a:p>
      </dgm:t>
    </dgm:pt>
    <dgm:pt modelId="{9F3DBBCE-664F-409D-B0D8-6FF41ED46530}" type="sibTrans" cxnId="{D7AFCD0E-1125-4C49-A585-EADE56984E86}">
      <dgm:prSet/>
      <dgm:spPr/>
      <dgm:t>
        <a:bodyPr/>
        <a:lstStyle/>
        <a:p>
          <a:endParaRPr lang="en-AT"/>
        </a:p>
      </dgm:t>
    </dgm:pt>
    <dgm:pt modelId="{896FFEFF-FB97-4696-BC3D-0AC1CE51255A}">
      <dgm:prSet phldrT="[Text]"/>
      <dgm:spPr/>
      <dgm:t>
        <a:bodyPr/>
        <a:lstStyle/>
        <a:p>
          <a:r>
            <a:rPr lang="en-US" dirty="0"/>
            <a:t>Dissemination resources (e.g. a Moodle training course) for language teachers</a:t>
          </a:r>
          <a:endParaRPr lang="en-AT" dirty="0"/>
        </a:p>
      </dgm:t>
    </dgm:pt>
    <dgm:pt modelId="{77C4009A-192A-43DC-9B66-8988DEDABD55}" type="parTrans" cxnId="{355A47A9-7F4C-4842-91BB-8E8F7384EFF6}">
      <dgm:prSet/>
      <dgm:spPr/>
      <dgm:t>
        <a:bodyPr/>
        <a:lstStyle/>
        <a:p>
          <a:endParaRPr lang="en-AT"/>
        </a:p>
      </dgm:t>
    </dgm:pt>
    <dgm:pt modelId="{E02D02C6-240D-4BF9-A5FF-2EFE158D0023}" type="sibTrans" cxnId="{355A47A9-7F4C-4842-91BB-8E8F7384EFF6}">
      <dgm:prSet/>
      <dgm:spPr/>
      <dgm:t>
        <a:bodyPr/>
        <a:lstStyle/>
        <a:p>
          <a:endParaRPr lang="en-AT"/>
        </a:p>
      </dgm:t>
    </dgm:pt>
    <dgm:pt modelId="{6DAB011B-9C96-40AC-8807-2C3412098E21}" type="pres">
      <dgm:prSet presAssocID="{71A2DB69-93A3-4023-8E31-F212F389D4E0}" presName="linearFlow" presStyleCnt="0">
        <dgm:presLayoutVars>
          <dgm:dir/>
          <dgm:resizeHandles val="exact"/>
        </dgm:presLayoutVars>
      </dgm:prSet>
      <dgm:spPr/>
    </dgm:pt>
    <dgm:pt modelId="{2C36E466-18FE-4464-A859-7F89CA0C7E84}" type="pres">
      <dgm:prSet presAssocID="{C60F0D30-B7A7-41AE-83A8-1C0B1CD30700}" presName="composite" presStyleCnt="0"/>
      <dgm:spPr/>
    </dgm:pt>
    <dgm:pt modelId="{44198700-5139-471B-BCBE-ECCF69C0AF51}" type="pres">
      <dgm:prSet presAssocID="{C60F0D30-B7A7-41AE-83A8-1C0B1CD30700}" presName="imgShp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</dgm:spPr>
    </dgm:pt>
    <dgm:pt modelId="{FAB4644B-EBE8-456B-8569-D9D7F27AEE80}" type="pres">
      <dgm:prSet presAssocID="{C60F0D30-B7A7-41AE-83A8-1C0B1CD30700}" presName="txShp" presStyleLbl="node1" presStyleIdx="0" presStyleCnt="3">
        <dgm:presLayoutVars>
          <dgm:bulletEnabled val="1"/>
        </dgm:presLayoutVars>
      </dgm:prSet>
      <dgm:spPr/>
    </dgm:pt>
    <dgm:pt modelId="{F840D3A6-FD11-4ACA-9289-793A9ABE1335}" type="pres">
      <dgm:prSet presAssocID="{4EE1EA9E-F761-4324-84BE-B61872EFC631}" presName="spacing" presStyleCnt="0"/>
      <dgm:spPr/>
    </dgm:pt>
    <dgm:pt modelId="{C3AA685D-F3EB-4426-8766-FB2857B3D73C}" type="pres">
      <dgm:prSet presAssocID="{53CA1142-DC4C-42A1-AC88-14CA246D7937}" presName="composite" presStyleCnt="0"/>
      <dgm:spPr/>
    </dgm:pt>
    <dgm:pt modelId="{DF513EE3-10C4-4A46-8D73-FE744C33EBC9}" type="pres">
      <dgm:prSet presAssocID="{53CA1142-DC4C-42A1-AC88-14CA246D7937}" presName="imgShp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6000" r="-26000"/>
          </a:stretch>
        </a:blipFill>
      </dgm:spPr>
    </dgm:pt>
    <dgm:pt modelId="{A994B360-593F-484F-BC5B-3622E0E42BE9}" type="pres">
      <dgm:prSet presAssocID="{53CA1142-DC4C-42A1-AC88-14CA246D7937}" presName="txShp" presStyleLbl="node1" presStyleIdx="1" presStyleCnt="3">
        <dgm:presLayoutVars>
          <dgm:bulletEnabled val="1"/>
        </dgm:presLayoutVars>
      </dgm:prSet>
      <dgm:spPr/>
    </dgm:pt>
    <dgm:pt modelId="{2C55F5A3-3E54-46B6-ACC3-60FA69CEF5CA}" type="pres">
      <dgm:prSet presAssocID="{9F3DBBCE-664F-409D-B0D8-6FF41ED46530}" presName="spacing" presStyleCnt="0"/>
      <dgm:spPr/>
    </dgm:pt>
    <dgm:pt modelId="{FA805841-9FDB-4563-8F70-757116662DA7}" type="pres">
      <dgm:prSet presAssocID="{896FFEFF-FB97-4696-BC3D-0AC1CE51255A}" presName="composite" presStyleCnt="0"/>
      <dgm:spPr/>
    </dgm:pt>
    <dgm:pt modelId="{0872FFAE-94F9-4FD4-9C6A-007764679A40}" type="pres">
      <dgm:prSet presAssocID="{896FFEFF-FB97-4696-BC3D-0AC1CE51255A}" presName="imgShp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4000" r="-54000"/>
          </a:stretch>
        </a:blipFill>
      </dgm:spPr>
    </dgm:pt>
    <dgm:pt modelId="{DBDBD767-C3F1-4B7B-87B3-6D0AC579FB39}" type="pres">
      <dgm:prSet presAssocID="{896FFEFF-FB97-4696-BC3D-0AC1CE51255A}" presName="txShp" presStyleLbl="node1" presStyleIdx="2" presStyleCnt="3">
        <dgm:presLayoutVars>
          <dgm:bulletEnabled val="1"/>
        </dgm:presLayoutVars>
      </dgm:prSet>
      <dgm:spPr/>
    </dgm:pt>
  </dgm:ptLst>
  <dgm:cxnLst>
    <dgm:cxn modelId="{D7AFCD0E-1125-4C49-A585-EADE56984E86}" srcId="{71A2DB69-93A3-4023-8E31-F212F389D4E0}" destId="{53CA1142-DC4C-42A1-AC88-14CA246D7937}" srcOrd="1" destOrd="0" parTransId="{42252F6C-2BA9-46E1-B6C3-DE7E21FDAC2D}" sibTransId="{9F3DBBCE-664F-409D-B0D8-6FF41ED46530}"/>
    <dgm:cxn modelId="{4D7B711F-6173-4AAE-AF8A-1712A095D9C0}" type="presOf" srcId="{53CA1142-DC4C-42A1-AC88-14CA246D7937}" destId="{A994B360-593F-484F-BC5B-3622E0E42BE9}" srcOrd="0" destOrd="0" presId="urn:microsoft.com/office/officeart/2005/8/layout/vList3"/>
    <dgm:cxn modelId="{3922CA5B-E965-4D93-8866-B0160D09AD4B}" type="presOf" srcId="{71A2DB69-93A3-4023-8E31-F212F389D4E0}" destId="{6DAB011B-9C96-40AC-8807-2C3412098E21}" srcOrd="0" destOrd="0" presId="urn:microsoft.com/office/officeart/2005/8/layout/vList3"/>
    <dgm:cxn modelId="{355A47A9-7F4C-4842-91BB-8E8F7384EFF6}" srcId="{71A2DB69-93A3-4023-8E31-F212F389D4E0}" destId="{896FFEFF-FB97-4696-BC3D-0AC1CE51255A}" srcOrd="2" destOrd="0" parTransId="{77C4009A-192A-43DC-9B66-8988DEDABD55}" sibTransId="{E02D02C6-240D-4BF9-A5FF-2EFE158D0023}"/>
    <dgm:cxn modelId="{6DED35B5-E417-4541-BC41-15066CC7168D}" srcId="{71A2DB69-93A3-4023-8E31-F212F389D4E0}" destId="{C60F0D30-B7A7-41AE-83A8-1C0B1CD30700}" srcOrd="0" destOrd="0" parTransId="{EE1DE031-C17C-4FF9-818E-58B6FEF394C0}" sibTransId="{4EE1EA9E-F761-4324-84BE-B61872EFC631}"/>
    <dgm:cxn modelId="{3EF39FBB-9490-4082-AC16-BFCBBE8D46B7}" type="presOf" srcId="{896FFEFF-FB97-4696-BC3D-0AC1CE51255A}" destId="{DBDBD767-C3F1-4B7B-87B3-6D0AC579FB39}" srcOrd="0" destOrd="0" presId="urn:microsoft.com/office/officeart/2005/8/layout/vList3"/>
    <dgm:cxn modelId="{2B0326E7-5A2A-49FB-BFFE-4CB72ED44FF7}" type="presOf" srcId="{C60F0D30-B7A7-41AE-83A8-1C0B1CD30700}" destId="{FAB4644B-EBE8-456B-8569-D9D7F27AEE80}" srcOrd="0" destOrd="0" presId="urn:microsoft.com/office/officeart/2005/8/layout/vList3"/>
    <dgm:cxn modelId="{CC416D09-90C6-4DF9-88FC-3537DAE3E514}" type="presParOf" srcId="{6DAB011B-9C96-40AC-8807-2C3412098E21}" destId="{2C36E466-18FE-4464-A859-7F89CA0C7E84}" srcOrd="0" destOrd="0" presId="urn:microsoft.com/office/officeart/2005/8/layout/vList3"/>
    <dgm:cxn modelId="{8EDC4E95-F3BB-4D90-AE9D-4D4BF0153BAD}" type="presParOf" srcId="{2C36E466-18FE-4464-A859-7F89CA0C7E84}" destId="{44198700-5139-471B-BCBE-ECCF69C0AF51}" srcOrd="0" destOrd="0" presId="urn:microsoft.com/office/officeart/2005/8/layout/vList3"/>
    <dgm:cxn modelId="{2224A2F8-B2F5-4DDA-8941-9C0250CEABFE}" type="presParOf" srcId="{2C36E466-18FE-4464-A859-7F89CA0C7E84}" destId="{FAB4644B-EBE8-456B-8569-D9D7F27AEE80}" srcOrd="1" destOrd="0" presId="urn:microsoft.com/office/officeart/2005/8/layout/vList3"/>
    <dgm:cxn modelId="{30D42127-68B0-44C0-AF3D-31140DF6ABA5}" type="presParOf" srcId="{6DAB011B-9C96-40AC-8807-2C3412098E21}" destId="{F840D3A6-FD11-4ACA-9289-793A9ABE1335}" srcOrd="1" destOrd="0" presId="urn:microsoft.com/office/officeart/2005/8/layout/vList3"/>
    <dgm:cxn modelId="{E24BF6F4-42E5-483D-A522-BD0C614A8DD5}" type="presParOf" srcId="{6DAB011B-9C96-40AC-8807-2C3412098E21}" destId="{C3AA685D-F3EB-4426-8766-FB2857B3D73C}" srcOrd="2" destOrd="0" presId="urn:microsoft.com/office/officeart/2005/8/layout/vList3"/>
    <dgm:cxn modelId="{732621CD-9002-4DDA-943A-1EC55E7A234B}" type="presParOf" srcId="{C3AA685D-F3EB-4426-8766-FB2857B3D73C}" destId="{DF513EE3-10C4-4A46-8D73-FE744C33EBC9}" srcOrd="0" destOrd="0" presId="urn:microsoft.com/office/officeart/2005/8/layout/vList3"/>
    <dgm:cxn modelId="{8F5A161E-5D72-441E-A74D-66FDB49089D7}" type="presParOf" srcId="{C3AA685D-F3EB-4426-8766-FB2857B3D73C}" destId="{A994B360-593F-484F-BC5B-3622E0E42BE9}" srcOrd="1" destOrd="0" presId="urn:microsoft.com/office/officeart/2005/8/layout/vList3"/>
    <dgm:cxn modelId="{4BBD797E-04E1-411B-A728-9E0060649AAC}" type="presParOf" srcId="{6DAB011B-9C96-40AC-8807-2C3412098E21}" destId="{2C55F5A3-3E54-46B6-ACC3-60FA69CEF5CA}" srcOrd="3" destOrd="0" presId="urn:microsoft.com/office/officeart/2005/8/layout/vList3"/>
    <dgm:cxn modelId="{9BBDC5D3-D7F2-48A1-A5E4-28746F2413E4}" type="presParOf" srcId="{6DAB011B-9C96-40AC-8807-2C3412098E21}" destId="{FA805841-9FDB-4563-8F70-757116662DA7}" srcOrd="4" destOrd="0" presId="urn:microsoft.com/office/officeart/2005/8/layout/vList3"/>
    <dgm:cxn modelId="{8DA95B5D-B2F9-4A20-B8B5-277757FEC4ED}" type="presParOf" srcId="{FA805841-9FDB-4563-8F70-757116662DA7}" destId="{0872FFAE-94F9-4FD4-9C6A-007764679A40}" srcOrd="0" destOrd="0" presId="urn:microsoft.com/office/officeart/2005/8/layout/vList3"/>
    <dgm:cxn modelId="{7EBE5402-09F5-4891-A7B2-F1E436F4E286}" type="presParOf" srcId="{FA805841-9FDB-4563-8F70-757116662DA7}" destId="{DBDBD767-C3F1-4B7B-87B3-6D0AC579FB3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0DF8C9-51D9-41CC-931E-2CF00F3C8279}">
      <dsp:nvSpPr>
        <dsp:cNvPr id="0" name=""/>
        <dsp:cNvSpPr/>
      </dsp:nvSpPr>
      <dsp:spPr>
        <a:xfrm rot="13980835">
          <a:off x="3555105" y="4130589"/>
          <a:ext cx="1171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1171" y="2399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F2408F-9CFA-42E1-9EF0-B7392B5A0F1B}">
      <dsp:nvSpPr>
        <dsp:cNvPr id="0" name=""/>
        <dsp:cNvSpPr/>
      </dsp:nvSpPr>
      <dsp:spPr>
        <a:xfrm rot="10523649">
          <a:off x="3631710" y="3008843"/>
          <a:ext cx="182644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182644" y="2399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53E9F0-CF36-405E-ABAF-4AA9482F99A8}">
      <dsp:nvSpPr>
        <dsp:cNvPr id="0" name=""/>
        <dsp:cNvSpPr/>
      </dsp:nvSpPr>
      <dsp:spPr>
        <a:xfrm rot="18476990">
          <a:off x="3514395" y="1897924"/>
          <a:ext cx="361334" cy="47988"/>
        </a:xfrm>
        <a:custGeom>
          <a:avLst/>
          <a:gdLst/>
          <a:ahLst/>
          <a:cxnLst/>
          <a:rect l="0" t="0" r="0" b="0"/>
          <a:pathLst>
            <a:path>
              <a:moveTo>
                <a:pt x="0" y="23994"/>
              </a:moveTo>
              <a:lnTo>
                <a:pt x="361334" y="23994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6D896C-1ABD-4109-BCFB-07D01F9CF045}">
      <dsp:nvSpPr>
        <dsp:cNvPr id="0" name=""/>
        <dsp:cNvSpPr/>
      </dsp:nvSpPr>
      <dsp:spPr>
        <a:xfrm>
          <a:off x="497336" y="1147148"/>
          <a:ext cx="2986667" cy="298666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C87FD1-DF39-4146-B4B8-48ECBE883DAE}">
      <dsp:nvSpPr>
        <dsp:cNvPr id="0" name=""/>
        <dsp:cNvSpPr/>
      </dsp:nvSpPr>
      <dsp:spPr>
        <a:xfrm>
          <a:off x="3000973" y="78068"/>
          <a:ext cx="2866591" cy="179200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AI for </a:t>
          </a:r>
          <a:r>
            <a:rPr lang="en-US" sz="1400" b="1" kern="1200" dirty="0"/>
            <a:t>teachers</a:t>
          </a:r>
          <a:endParaRPr lang="en-AT" sz="1400" b="1" kern="1200" dirty="0"/>
        </a:p>
      </dsp:txBody>
      <dsp:txXfrm>
        <a:off x="3420776" y="340500"/>
        <a:ext cx="2026985" cy="1267136"/>
      </dsp:txXfrm>
    </dsp:sp>
    <dsp:sp modelId="{D758C7F3-D3FB-4B50-A36C-8E0C7CBCD315}">
      <dsp:nvSpPr>
        <dsp:cNvPr id="0" name=""/>
        <dsp:cNvSpPr/>
      </dsp:nvSpPr>
      <dsp:spPr>
        <a:xfrm>
          <a:off x="4703526" y="78068"/>
          <a:ext cx="4299887" cy="179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Lesson planning</a:t>
          </a:r>
          <a:endParaRPr lang="en-A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Creating materials </a:t>
          </a:r>
          <a:endParaRPr lang="en-A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Adapting materials for Differentiation</a:t>
          </a:r>
          <a:endParaRPr lang="en-A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Conducting formative assessment and giving feedback</a:t>
          </a:r>
          <a:endParaRPr lang="en-AT" sz="14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AT" sz="1600" kern="1200" dirty="0"/>
        </a:p>
      </dsp:txBody>
      <dsp:txXfrm>
        <a:off x="4703526" y="78068"/>
        <a:ext cx="4299887" cy="1792000"/>
      </dsp:txXfrm>
    </dsp:sp>
    <dsp:sp modelId="{39ACF887-1A13-4921-8570-A0797C260174}">
      <dsp:nvSpPr>
        <dsp:cNvPr id="0" name=""/>
        <dsp:cNvSpPr/>
      </dsp:nvSpPr>
      <dsp:spPr>
        <a:xfrm>
          <a:off x="3624727" y="2046451"/>
          <a:ext cx="2440525" cy="179200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AI for </a:t>
          </a:r>
          <a:r>
            <a:rPr lang="en-US" sz="1400" b="1" kern="1200" dirty="0"/>
            <a:t>learners</a:t>
          </a:r>
          <a:endParaRPr lang="en-AT" sz="1400" b="1" kern="1200" dirty="0"/>
        </a:p>
      </dsp:txBody>
      <dsp:txXfrm>
        <a:off x="3982134" y="2308883"/>
        <a:ext cx="1725711" cy="1267136"/>
      </dsp:txXfrm>
    </dsp:sp>
    <dsp:sp modelId="{CC2650EB-610E-4F51-8F1B-AB7C808ACF80}">
      <dsp:nvSpPr>
        <dsp:cNvPr id="0" name=""/>
        <dsp:cNvSpPr/>
      </dsp:nvSpPr>
      <dsp:spPr>
        <a:xfrm>
          <a:off x="5433796" y="2046451"/>
          <a:ext cx="3660788" cy="179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Speaking and pronunciation practice</a:t>
          </a:r>
          <a:endParaRPr lang="en-A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Listening and Reading comprehension</a:t>
          </a:r>
          <a:endParaRPr lang="en-A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Text writing (revising, editing)</a:t>
          </a:r>
          <a:endParaRPr lang="en-A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Grammar and vocabulary expansion</a:t>
          </a:r>
          <a:endParaRPr lang="en-AT" sz="1400" kern="1200" dirty="0"/>
        </a:p>
      </dsp:txBody>
      <dsp:txXfrm>
        <a:off x="5433796" y="2046451"/>
        <a:ext cx="3660788" cy="1792000"/>
      </dsp:txXfrm>
    </dsp:sp>
    <dsp:sp modelId="{BE22CBBD-E327-46D5-9132-A88313BB7979}">
      <dsp:nvSpPr>
        <dsp:cNvPr id="0" name=""/>
        <dsp:cNvSpPr/>
      </dsp:nvSpPr>
      <dsp:spPr>
        <a:xfrm>
          <a:off x="2854824" y="4053273"/>
          <a:ext cx="2598812" cy="179200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Reaching out</a:t>
          </a:r>
          <a:endParaRPr lang="en-AT" sz="1400" b="1" kern="1200" dirty="0"/>
        </a:p>
      </dsp:txBody>
      <dsp:txXfrm>
        <a:off x="3235411" y="4315705"/>
        <a:ext cx="1837638" cy="1267136"/>
      </dsp:txXfrm>
    </dsp:sp>
    <dsp:sp modelId="{472BC933-AFEE-4E7E-B221-D42AF9DA3B35}">
      <dsp:nvSpPr>
        <dsp:cNvPr id="0" name=""/>
        <dsp:cNvSpPr/>
      </dsp:nvSpPr>
      <dsp:spPr>
        <a:xfrm>
          <a:off x="4624322" y="4053273"/>
          <a:ext cx="3898219" cy="179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Testing tools in our team</a:t>
          </a:r>
          <a:endParaRPr lang="en-A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Sharing and discussing experiences with teachers in secondary and tertiary classrooms</a:t>
          </a:r>
          <a:endParaRPr lang="en-A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Getting feedback from learners at secondary and tertiary level</a:t>
          </a:r>
          <a:endParaRPr lang="en-AT" sz="14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AT" sz="1600" kern="1200" dirty="0"/>
        </a:p>
      </dsp:txBody>
      <dsp:txXfrm>
        <a:off x="4624322" y="4053273"/>
        <a:ext cx="3898219" cy="1792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B4644B-EBE8-456B-8569-D9D7F27AEE80}">
      <dsp:nvSpPr>
        <dsp:cNvPr id="0" name=""/>
        <dsp:cNvSpPr/>
      </dsp:nvSpPr>
      <dsp:spPr>
        <a:xfrm rot="10800000">
          <a:off x="802954" y="497"/>
          <a:ext cx="2281173" cy="91349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2826" tIns="45720" rIns="85344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 multilingual webpage showcasing meaningful usage of AI in language learning</a:t>
          </a:r>
          <a:endParaRPr lang="en-AT" sz="1200" kern="1200" dirty="0"/>
        </a:p>
      </dsp:txBody>
      <dsp:txXfrm rot="10800000">
        <a:off x="1031327" y="497"/>
        <a:ext cx="2052800" cy="913494"/>
      </dsp:txXfrm>
    </dsp:sp>
    <dsp:sp modelId="{44198700-5139-471B-BCBE-ECCF69C0AF51}">
      <dsp:nvSpPr>
        <dsp:cNvPr id="0" name=""/>
        <dsp:cNvSpPr/>
      </dsp:nvSpPr>
      <dsp:spPr>
        <a:xfrm>
          <a:off x="346207" y="497"/>
          <a:ext cx="913494" cy="913494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94B360-593F-484F-BC5B-3622E0E42BE9}">
      <dsp:nvSpPr>
        <dsp:cNvPr id="0" name=""/>
        <dsp:cNvSpPr/>
      </dsp:nvSpPr>
      <dsp:spPr>
        <a:xfrm rot="10800000">
          <a:off x="802954" y="1186677"/>
          <a:ext cx="2281173" cy="91349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2826" tIns="45720" rIns="85344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 handbook for implementing AI in language education</a:t>
          </a:r>
          <a:endParaRPr lang="en-AT" sz="1200" kern="1200" dirty="0"/>
        </a:p>
      </dsp:txBody>
      <dsp:txXfrm rot="10800000">
        <a:off x="1031327" y="1186677"/>
        <a:ext cx="2052800" cy="913494"/>
      </dsp:txXfrm>
    </dsp:sp>
    <dsp:sp modelId="{DF513EE3-10C4-4A46-8D73-FE744C33EBC9}">
      <dsp:nvSpPr>
        <dsp:cNvPr id="0" name=""/>
        <dsp:cNvSpPr/>
      </dsp:nvSpPr>
      <dsp:spPr>
        <a:xfrm>
          <a:off x="346207" y="1186677"/>
          <a:ext cx="913494" cy="913494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6000" r="-26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DBD767-C3F1-4B7B-87B3-6D0AC579FB39}">
      <dsp:nvSpPr>
        <dsp:cNvPr id="0" name=""/>
        <dsp:cNvSpPr/>
      </dsp:nvSpPr>
      <dsp:spPr>
        <a:xfrm rot="10800000">
          <a:off x="802954" y="2372856"/>
          <a:ext cx="2281173" cy="91349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2826" tIns="45720" rIns="85344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Dissemination resources (e.g. a Moodle training course) for language teachers</a:t>
          </a:r>
          <a:endParaRPr lang="en-AT" sz="1200" kern="1200" dirty="0"/>
        </a:p>
      </dsp:txBody>
      <dsp:txXfrm rot="10800000">
        <a:off x="1031327" y="2372856"/>
        <a:ext cx="2052800" cy="913494"/>
      </dsp:txXfrm>
    </dsp:sp>
    <dsp:sp modelId="{0872FFAE-94F9-4FD4-9C6A-007764679A40}">
      <dsp:nvSpPr>
        <dsp:cNvPr id="0" name=""/>
        <dsp:cNvSpPr/>
      </dsp:nvSpPr>
      <dsp:spPr>
        <a:xfrm>
          <a:off x="346207" y="2372856"/>
          <a:ext cx="913494" cy="913494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4000" r="-54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3AD94-A1D2-50BB-A693-31E3D7D5FF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3255FE-0B54-FAF0-E987-C13D79635B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C2E654-2B95-1A26-39AB-BFE38A8F9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0B2B6-FED0-4BC8-B194-BEAB2BF226D1}" type="datetimeFigureOut">
              <a:rPr lang="en-AT" smtClean="0"/>
              <a:t>16/03/2024</a:t>
            </a:fld>
            <a:endParaRPr lang="en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C139E-30F1-6F85-745D-381DCE2B5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58CEC-03C3-C51C-A832-E4671D940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80340-3E7F-49BC-B839-6CFBEF02F37A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4257438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351DE-EADC-E28E-43C5-0F87951E0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C29CF1-70CA-C43E-E46A-5256CD72F1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1AE47-4F40-BE10-9DBC-C16D5ADFE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0B2B6-FED0-4BC8-B194-BEAB2BF226D1}" type="datetimeFigureOut">
              <a:rPr lang="en-AT" smtClean="0"/>
              <a:t>16/03/2024</a:t>
            </a:fld>
            <a:endParaRPr lang="en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1E8E9-421D-28CA-7B09-37BD86BAA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85032-1535-E5B5-C05E-F4A61E644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80340-3E7F-49BC-B839-6CFBEF02F37A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3898259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A89512-CD89-E34B-EEAB-D165B18ED3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C799F7-5A92-B7EA-3DE7-FFF879E6DD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5E164-EB4E-8CE3-0ABE-302F6765E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0B2B6-FED0-4BC8-B194-BEAB2BF226D1}" type="datetimeFigureOut">
              <a:rPr lang="en-AT" smtClean="0"/>
              <a:t>16/03/2024</a:t>
            </a:fld>
            <a:endParaRPr lang="en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7F8C4-ED7E-7F76-DF89-CAF64FC7D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0A924-AB71-EA63-C0B9-26ECC27B2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80340-3E7F-49BC-B839-6CFBEF02F37A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2471812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6C2E0-D7EA-4237-A2BA-3FAAB429F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A539B-3E28-BAFC-E96E-A9B7718F8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AECA8-0E07-737B-6653-3451F4878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0B2B6-FED0-4BC8-B194-BEAB2BF226D1}" type="datetimeFigureOut">
              <a:rPr lang="en-AT" smtClean="0"/>
              <a:t>16/03/2024</a:t>
            </a:fld>
            <a:endParaRPr lang="en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40EA7B-C679-4B20-90EA-948117E58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B17BB-6451-7F63-8E70-26F251486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80340-3E7F-49BC-B839-6CFBEF02F37A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215019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AA92B-16DB-E3CC-523C-77855BF05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675B31-F522-18A5-9D40-591ECB3E30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292A40-E86A-E352-9336-72C47FAC1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0B2B6-FED0-4BC8-B194-BEAB2BF226D1}" type="datetimeFigureOut">
              <a:rPr lang="en-AT" smtClean="0"/>
              <a:t>16/03/2024</a:t>
            </a:fld>
            <a:endParaRPr lang="en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A0210-DBA7-95B3-AC5C-F39C97234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9F2FE1-C622-8172-7AE0-A04F4B143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80340-3E7F-49BC-B839-6CFBEF02F37A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3221449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4F629-BC2E-F2E0-B95C-966A95AD9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A5732-A6CD-3657-5BC0-7C4840315B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10E4E2-23DC-0B87-C2B3-4DABE4260F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33353A-8E2D-EB11-518F-A7007873D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0B2B6-FED0-4BC8-B194-BEAB2BF226D1}" type="datetimeFigureOut">
              <a:rPr lang="en-AT" smtClean="0"/>
              <a:t>16/03/2024</a:t>
            </a:fld>
            <a:endParaRPr lang="en-A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0299E5-F63F-2179-CC5A-29B19A73D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624814-9AB5-8431-4E36-791F1F717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80340-3E7F-49BC-B839-6CFBEF02F37A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2485468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6542F-E1FC-198F-23D8-FDFDA9F53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81F124-21FB-9C79-BF89-3CC2216F3E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8E64B4-C87B-9B31-C8F6-627A00E2BD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9865A5-6538-E417-542F-1F12A7DD5E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C64C8E-4A64-CD56-404B-E88F262963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A465F8-EE7C-BC48-0214-53AB4ACCA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0B2B6-FED0-4BC8-B194-BEAB2BF226D1}" type="datetimeFigureOut">
              <a:rPr lang="en-AT" smtClean="0"/>
              <a:t>16/03/2024</a:t>
            </a:fld>
            <a:endParaRPr lang="en-A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27E66D-EA9F-EBF6-8ED3-62DCEF1A8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2BD63C-6EE2-D792-B3C0-6CCAEB603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80340-3E7F-49BC-B839-6CFBEF02F37A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1044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21617-39B8-64F5-AE55-754626326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3E0166-B46E-1A02-3F17-184182072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0B2B6-FED0-4BC8-B194-BEAB2BF226D1}" type="datetimeFigureOut">
              <a:rPr lang="en-AT" smtClean="0"/>
              <a:t>16/03/2024</a:t>
            </a:fld>
            <a:endParaRPr lang="en-A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2A0498-D2C4-D260-7107-EFBF8798B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57B7F3-17B4-5DD4-821D-4065C5D9D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80340-3E7F-49BC-B839-6CFBEF02F37A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4178236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2D0462-0E63-76D6-1EB2-23D9E9C5C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0B2B6-FED0-4BC8-B194-BEAB2BF226D1}" type="datetimeFigureOut">
              <a:rPr lang="en-AT" smtClean="0"/>
              <a:t>16/03/2024</a:t>
            </a:fld>
            <a:endParaRPr lang="en-A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F3E4C6-52B5-F52C-191A-504537294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8B9374-26EE-7945-52DD-CDB712CA6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80340-3E7F-49BC-B839-6CFBEF02F37A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1541640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4BF37-C831-50FB-95F3-3CD16FDE4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7E873-9081-F994-C25A-C2B6F54C4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C34582-5D66-CCDA-ED87-DE699DD22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9B3D77-49EB-E568-C568-34D321CAA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0B2B6-FED0-4BC8-B194-BEAB2BF226D1}" type="datetimeFigureOut">
              <a:rPr lang="en-AT" smtClean="0"/>
              <a:t>16/03/2024</a:t>
            </a:fld>
            <a:endParaRPr lang="en-A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77D6D8-0E95-3002-59BE-821BA6D35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0B077C-F3B2-0423-28D9-52A764503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80340-3E7F-49BC-B839-6CFBEF02F37A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4063228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2CC78-DD3E-BEBC-444F-8FD975A23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D484AD-E970-19D4-EB9D-81791D5A9D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9DB5D1-ACC1-C54C-4693-1D5E307D94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CFD0D9-00D6-9142-6335-DA8C9FF17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0B2B6-FED0-4BC8-B194-BEAB2BF226D1}" type="datetimeFigureOut">
              <a:rPr lang="en-AT" smtClean="0"/>
              <a:t>16/03/2024</a:t>
            </a:fld>
            <a:endParaRPr lang="en-A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FCAC9B-D8FC-DE13-6043-94ED9FC56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1C993B-FDF9-D313-5357-6F36013D3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80340-3E7F-49BC-B839-6CFBEF02F37A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1597746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54749A-F154-DEE2-7A83-985FE0D03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CE09FF-1512-5CA1-A71B-BD4A1E3712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262E6-C906-FEE5-69CF-4EFCA6082D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B0B2B6-FED0-4BC8-B194-BEAB2BF226D1}" type="datetimeFigureOut">
              <a:rPr lang="en-AT" smtClean="0"/>
              <a:t>16/03/2024</a:t>
            </a:fld>
            <a:endParaRPr lang="en-A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309FF-F1D9-CB87-4506-D974B49050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0072F9-0590-B73D-B4F2-322F4A9434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B80340-3E7F-49BC-B839-6CFBEF02F37A}" type="slidenum">
              <a:rPr lang="en-AT" smtClean="0"/>
              <a:t>‹#›</a:t>
            </a:fld>
            <a:endParaRPr lang="en-AT"/>
          </a:p>
        </p:txBody>
      </p:sp>
    </p:spTree>
    <p:extLst>
      <p:ext uri="{BB962C8B-B14F-4D97-AF65-F5344CB8AC3E}">
        <p14:creationId xmlns:p14="http://schemas.microsoft.com/office/powerpoint/2010/main" val="1179689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A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7CA4ACAE-87D0-794F-936A-2C9601A56D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1207167"/>
              </p:ext>
            </p:extLst>
          </p:nvPr>
        </p:nvGraphicFramePr>
        <p:xfrm>
          <a:off x="-254002" y="419545"/>
          <a:ext cx="11202738" cy="6219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904E316-FF8E-8F98-B5C1-833956834A82}"/>
              </a:ext>
            </a:extLst>
          </p:cNvPr>
          <p:cNvSpPr txBox="1"/>
          <p:nvPr/>
        </p:nvSpPr>
        <p:spPr>
          <a:xfrm>
            <a:off x="762001" y="1744578"/>
            <a:ext cx="1820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AI 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for 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Language Education</a:t>
            </a:r>
            <a:endParaRPr lang="en-AT" b="1" dirty="0">
              <a:solidFill>
                <a:schemeClr val="bg1"/>
              </a:solidFill>
            </a:endParaRPr>
          </a:p>
        </p:txBody>
      </p:sp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24B1032D-B89F-8FA9-0E3A-280FF0D19DA8}"/>
              </a:ext>
            </a:extLst>
          </p:cNvPr>
          <p:cNvSpPr/>
          <p:nvPr/>
        </p:nvSpPr>
        <p:spPr>
          <a:xfrm>
            <a:off x="204538" y="681153"/>
            <a:ext cx="1524000" cy="646331"/>
          </a:xfrm>
          <a:prstGeom prst="wedgeEllipseCallout">
            <a:avLst>
              <a:gd name="adj1" fmla="val 54251"/>
              <a:gd name="adj2" fmla="val 10221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Full promise?</a:t>
            </a:r>
            <a:endParaRPr lang="en-AT" sz="1400" dirty="0"/>
          </a:p>
        </p:txBody>
      </p:sp>
      <p:sp>
        <p:nvSpPr>
          <p:cNvPr id="6" name="Speech Bubble: Oval 5">
            <a:extLst>
              <a:ext uri="{FF2B5EF4-FFF2-40B4-BE49-F238E27FC236}">
                <a16:creationId xmlns:a16="http://schemas.microsoft.com/office/drawing/2014/main" id="{5DC4D52B-6871-D7A3-8EFC-DC53D2BC85A5}"/>
              </a:ext>
            </a:extLst>
          </p:cNvPr>
          <p:cNvSpPr/>
          <p:nvPr/>
        </p:nvSpPr>
        <p:spPr>
          <a:xfrm>
            <a:off x="904374" y="4783288"/>
            <a:ext cx="1343527" cy="585537"/>
          </a:xfrm>
          <a:prstGeom prst="wedgeEllipseCallout">
            <a:avLst>
              <a:gd name="adj1" fmla="val -36622"/>
              <a:gd name="adj2" fmla="val -13663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Major threat?</a:t>
            </a:r>
            <a:endParaRPr lang="en-AT" sz="1400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DC9367A-A4F7-96DE-10BC-C95E87D826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254948"/>
              </p:ext>
            </p:extLst>
          </p:nvPr>
        </p:nvGraphicFramePr>
        <p:xfrm>
          <a:off x="8676776" y="1656346"/>
          <a:ext cx="3430336" cy="32868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Right Brace 6">
            <a:extLst>
              <a:ext uri="{FF2B5EF4-FFF2-40B4-BE49-F238E27FC236}">
                <a16:creationId xmlns:a16="http://schemas.microsoft.com/office/drawing/2014/main" id="{1FE55449-B691-DA9B-C685-9CD729100D60}"/>
              </a:ext>
            </a:extLst>
          </p:cNvPr>
          <p:cNvSpPr/>
          <p:nvPr/>
        </p:nvSpPr>
        <p:spPr>
          <a:xfrm>
            <a:off x="8345905" y="1126958"/>
            <a:ext cx="605590" cy="4672263"/>
          </a:xfrm>
          <a:prstGeom prst="righ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T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F2A514-6F08-1168-4D31-F1A787B76787}"/>
              </a:ext>
            </a:extLst>
          </p:cNvPr>
          <p:cNvSpPr txBox="1"/>
          <p:nvPr/>
        </p:nvSpPr>
        <p:spPr>
          <a:xfrm>
            <a:off x="621632" y="3362001"/>
            <a:ext cx="21015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effective and ethical use of AI</a:t>
            </a:r>
            <a:endParaRPr lang="en-AT" sz="1400" dirty="0">
              <a:solidFill>
                <a:schemeClr val="bg1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98E3663-D919-12C0-693B-3CDC2466A998}"/>
              </a:ext>
            </a:extLst>
          </p:cNvPr>
          <p:cNvCxnSpPr>
            <a:cxnSpLocks/>
          </p:cNvCxnSpPr>
          <p:nvPr/>
        </p:nvCxnSpPr>
        <p:spPr>
          <a:xfrm flipV="1">
            <a:off x="2498558" y="1570275"/>
            <a:ext cx="721895" cy="52322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05FEBF6-A26D-639E-4885-05D0BFC2C628}"/>
              </a:ext>
            </a:extLst>
          </p:cNvPr>
          <p:cNvCxnSpPr>
            <a:cxnSpLocks/>
          </p:cNvCxnSpPr>
          <p:nvPr/>
        </p:nvCxnSpPr>
        <p:spPr>
          <a:xfrm>
            <a:off x="2935705" y="3300663"/>
            <a:ext cx="66307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E459694-3DF1-9BCB-EBB9-155F403AE7D7}"/>
              </a:ext>
            </a:extLst>
          </p:cNvPr>
          <p:cNvCxnSpPr/>
          <p:nvPr/>
        </p:nvCxnSpPr>
        <p:spPr>
          <a:xfrm>
            <a:off x="2398295" y="4203032"/>
            <a:ext cx="757989" cy="80210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8835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 Polzleitner</dc:creator>
  <cp:lastModifiedBy>Lis Polzleitner</cp:lastModifiedBy>
  <cp:revision>6</cp:revision>
  <cp:lastPrinted>2024-03-16T17:01:23Z</cp:lastPrinted>
  <dcterms:created xsi:type="dcterms:W3CDTF">2024-03-14T17:51:27Z</dcterms:created>
  <dcterms:modified xsi:type="dcterms:W3CDTF">2024-03-16T17:08:07Z</dcterms:modified>
</cp:coreProperties>
</file>