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58" r:id="rId5"/>
    <p:sldId id="259" r:id="rId6"/>
    <p:sldId id="260" r:id="rId7"/>
    <p:sldId id="261" r:id="rId8"/>
    <p:sldId id="267" r:id="rId9"/>
    <p:sldId id="269" r:id="rId10"/>
    <p:sldId id="264" r:id="rId11"/>
    <p:sldId id="263" r:id="rId12"/>
    <p:sldId id="265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43555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84211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57266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3511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4516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9043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5922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7163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3184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8587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6391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7126C-0C5E-47DE-A326-D648A9FB182E}" type="datetimeFigureOut">
              <a:rPr lang="de-AT" smtClean="0"/>
              <a:t>23.04.2019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0C681-5C63-4827-A571-A2BB695B28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5006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55970" y="1594131"/>
            <a:ext cx="7824999" cy="1713531"/>
          </a:xfrm>
        </p:spPr>
        <p:txBody>
          <a:bodyPr>
            <a:normAutofit/>
          </a:bodyPr>
          <a:lstStyle/>
          <a:p>
            <a:r>
              <a:rPr lang="de-AT" sz="9600" b="1" dirty="0" smtClean="0">
                <a:solidFill>
                  <a:srgbClr val="FF0000"/>
                </a:solidFill>
              </a:rPr>
              <a:t>S</a:t>
            </a:r>
            <a:r>
              <a:rPr lang="de-AT" sz="9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9600" b="1" dirty="0" smtClean="0">
                <a:solidFill>
                  <a:srgbClr val="FFC000"/>
                </a:solidFill>
              </a:rPr>
              <a:t>A</a:t>
            </a:r>
            <a:r>
              <a:rPr lang="de-AT" sz="9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9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9600" b="1" dirty="0" smtClean="0"/>
              <a:t> </a:t>
            </a:r>
            <a:endParaRPr lang="de-AT" sz="96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59859" y="4046016"/>
            <a:ext cx="9144000" cy="930585"/>
          </a:xfrm>
        </p:spPr>
        <p:txBody>
          <a:bodyPr>
            <a:normAutofit/>
          </a:bodyPr>
          <a:lstStyle/>
          <a:p>
            <a:r>
              <a:rPr lang="de-AT" sz="4000" b="1" dirty="0" smtClean="0"/>
              <a:t>Erfolgreich Ziele setzen</a:t>
            </a:r>
            <a:endParaRPr lang="de-AT" sz="4000" b="1" dirty="0"/>
          </a:p>
        </p:txBody>
      </p:sp>
    </p:spTree>
    <p:extLst>
      <p:ext uri="{BB962C8B-B14F-4D97-AF65-F5344CB8AC3E}">
        <p14:creationId xmlns:p14="http://schemas.microsoft.com/office/powerpoint/2010/main" val="300768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 txBox="1">
            <a:spLocks/>
          </p:cNvSpPr>
          <p:nvPr/>
        </p:nvSpPr>
        <p:spPr>
          <a:xfrm>
            <a:off x="9754948" y="447953"/>
            <a:ext cx="1739787" cy="10138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de-AT" sz="2000" b="1" dirty="0" smtClean="0">
                <a:solidFill>
                  <a:srgbClr val="FF0000"/>
                </a:solidFill>
              </a:rPr>
              <a:t>S</a:t>
            </a:r>
            <a:r>
              <a:rPr lang="de-AT" sz="20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2000" b="1" dirty="0" smtClean="0">
                <a:solidFill>
                  <a:srgbClr val="FFC000"/>
                </a:solidFill>
              </a:rPr>
              <a:t>A</a:t>
            </a:r>
            <a:r>
              <a:rPr lang="de-AT" sz="20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20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br>
              <a:rPr lang="de-AT" sz="2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0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000" b="1" dirty="0"/>
          </a:p>
        </p:txBody>
      </p:sp>
      <p:sp>
        <p:nvSpPr>
          <p:cNvPr id="11" name="Textfeld 10"/>
          <p:cNvSpPr txBox="1"/>
          <p:nvPr/>
        </p:nvSpPr>
        <p:spPr>
          <a:xfrm>
            <a:off x="958906" y="1018184"/>
            <a:ext cx="8796042" cy="14465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mehr Lernen (um bessere Noten zu haben)“</a:t>
            </a:r>
            <a:endParaRPr lang="de-AT" sz="4400" dirty="0"/>
          </a:p>
        </p:txBody>
      </p:sp>
      <p:sp>
        <p:nvSpPr>
          <p:cNvPr id="6" name="Textfeld 5"/>
          <p:cNvSpPr txBox="1"/>
          <p:nvPr/>
        </p:nvSpPr>
        <p:spPr>
          <a:xfrm>
            <a:off x="958906" y="3291474"/>
            <a:ext cx="8796042" cy="28007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werde </a:t>
            </a:r>
            <a:r>
              <a:rPr lang="de-AT" sz="4400" dirty="0" smtClean="0">
                <a:solidFill>
                  <a:srgbClr val="FF0000"/>
                </a:solidFill>
              </a:rPr>
              <a:t>in Englisch Vokabel üben</a:t>
            </a:r>
            <a:r>
              <a:rPr lang="de-AT" sz="4400" dirty="0" smtClean="0"/>
              <a:t>, </a:t>
            </a:r>
            <a:r>
              <a:rPr lang="de-AT" sz="4400" dirty="0">
                <a:solidFill>
                  <a:schemeClr val="accent1">
                    <a:lumMod val="75000"/>
                  </a:schemeClr>
                </a:solidFill>
              </a:rPr>
              <a:t>10 Minuten pro </a:t>
            </a:r>
            <a:r>
              <a:rPr lang="de-AT" sz="4400" dirty="0" smtClean="0">
                <a:solidFill>
                  <a:schemeClr val="accent1">
                    <a:lumMod val="75000"/>
                  </a:schemeClr>
                </a:solidFill>
              </a:rPr>
              <a:t>Tag </a:t>
            </a:r>
            <a:r>
              <a:rPr lang="de-AT" sz="4400" dirty="0" smtClean="0">
                <a:solidFill>
                  <a:srgbClr val="FFC000"/>
                </a:solidFill>
              </a:rPr>
              <a:t>mit Josef </a:t>
            </a:r>
            <a:r>
              <a:rPr lang="de-AT" sz="4400" dirty="0" smtClean="0">
                <a:solidFill>
                  <a:schemeClr val="accent2">
                    <a:lumMod val="75000"/>
                  </a:schemeClr>
                </a:solidFill>
              </a:rPr>
              <a:t>im Bus in der Früh </a:t>
            </a:r>
            <a:r>
              <a:rPr lang="de-AT" sz="4400" dirty="0" smtClean="0">
                <a:solidFill>
                  <a:schemeClr val="accent6">
                    <a:lumMod val="75000"/>
                  </a:schemeClr>
                </a:solidFill>
              </a:rPr>
              <a:t>bis zur Schularbeit </a:t>
            </a:r>
            <a:r>
              <a:rPr lang="de-AT" sz="4400" dirty="0" smtClean="0"/>
              <a:t>(damit ich von 4 auf 3 komme)“</a:t>
            </a:r>
            <a:endParaRPr lang="de-AT" sz="4400" dirty="0"/>
          </a:p>
        </p:txBody>
      </p:sp>
    </p:spTree>
    <p:extLst>
      <p:ext uri="{BB962C8B-B14F-4D97-AF65-F5344CB8AC3E}">
        <p14:creationId xmlns:p14="http://schemas.microsoft.com/office/powerpoint/2010/main" val="41794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 txBox="1">
            <a:spLocks/>
          </p:cNvSpPr>
          <p:nvPr/>
        </p:nvSpPr>
        <p:spPr>
          <a:xfrm>
            <a:off x="9754948" y="447953"/>
            <a:ext cx="1739787" cy="10138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de-AT" sz="2000" b="1" dirty="0" smtClean="0">
                <a:solidFill>
                  <a:srgbClr val="FF0000"/>
                </a:solidFill>
              </a:rPr>
              <a:t>S</a:t>
            </a:r>
            <a:r>
              <a:rPr lang="de-AT" sz="20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2000" b="1" dirty="0" smtClean="0">
                <a:solidFill>
                  <a:srgbClr val="FFC000"/>
                </a:solidFill>
              </a:rPr>
              <a:t>A</a:t>
            </a:r>
            <a:r>
              <a:rPr lang="de-AT" sz="20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20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br>
              <a:rPr lang="de-AT" sz="2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0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000" b="1" dirty="0"/>
          </a:p>
        </p:txBody>
      </p:sp>
      <p:sp>
        <p:nvSpPr>
          <p:cNvPr id="11" name="Textfeld 10"/>
          <p:cNvSpPr txBox="1"/>
          <p:nvPr/>
        </p:nvSpPr>
        <p:spPr>
          <a:xfrm>
            <a:off x="958906" y="2022036"/>
            <a:ext cx="87960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„In der Klasse soll es ruhiger werden“</a:t>
            </a:r>
            <a:endParaRPr lang="de-AT" sz="4400" dirty="0"/>
          </a:p>
        </p:txBody>
      </p:sp>
      <p:sp>
        <p:nvSpPr>
          <p:cNvPr id="4" name="Titel 1"/>
          <p:cNvSpPr>
            <a:spLocks noGrp="1"/>
          </p:cNvSpPr>
          <p:nvPr>
            <p:ph type="ctrTitle"/>
          </p:nvPr>
        </p:nvSpPr>
        <p:spPr>
          <a:xfrm>
            <a:off x="3699855" y="5954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</p:spTree>
    <p:extLst>
      <p:ext uri="{BB962C8B-B14F-4D97-AF65-F5344CB8AC3E}">
        <p14:creationId xmlns:p14="http://schemas.microsoft.com/office/powerpoint/2010/main" val="330438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/>
          <p:cNvSpPr txBox="1"/>
          <p:nvPr/>
        </p:nvSpPr>
        <p:spPr>
          <a:xfrm>
            <a:off x="958906" y="1913233"/>
            <a:ext cx="8796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600" dirty="0" smtClean="0"/>
              <a:t>„In der Klasse soll es ruhiger werden“</a:t>
            </a:r>
            <a:endParaRPr lang="de-AT" sz="3600" dirty="0"/>
          </a:p>
        </p:txBody>
      </p:sp>
      <p:sp>
        <p:nvSpPr>
          <p:cNvPr id="6" name="Textfeld 5"/>
          <p:cNvSpPr txBox="1"/>
          <p:nvPr/>
        </p:nvSpPr>
        <p:spPr>
          <a:xfrm>
            <a:off x="958903" y="3085731"/>
            <a:ext cx="9975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600" dirty="0" smtClean="0"/>
              <a:t>„Wir werden eine </a:t>
            </a:r>
            <a:r>
              <a:rPr lang="de-AT" sz="3600" dirty="0" smtClean="0">
                <a:solidFill>
                  <a:srgbClr val="FF0000"/>
                </a:solidFill>
              </a:rPr>
              <a:t>Fortsetzungsgeschichte vorlesen,</a:t>
            </a:r>
            <a:endParaRPr lang="de-AT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itel 1"/>
          <p:cNvSpPr>
            <a:spLocks noGrp="1"/>
          </p:cNvSpPr>
          <p:nvPr>
            <p:ph type="ctrTitle"/>
          </p:nvPr>
        </p:nvSpPr>
        <p:spPr>
          <a:xfrm>
            <a:off x="3699855" y="5954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  <p:cxnSp>
        <p:nvCxnSpPr>
          <p:cNvPr id="3" name="Gerader Verbinder 2"/>
          <p:cNvCxnSpPr/>
          <p:nvPr/>
        </p:nvCxnSpPr>
        <p:spPr>
          <a:xfrm>
            <a:off x="1222513" y="1798983"/>
            <a:ext cx="6669157" cy="9640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 flipV="1">
            <a:off x="1222513" y="1735276"/>
            <a:ext cx="6510130" cy="9385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958902" y="5676956"/>
            <a:ext cx="9975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600" dirty="0" smtClean="0">
                <a:solidFill>
                  <a:schemeClr val="accent6">
                    <a:lumMod val="75000"/>
                  </a:schemeClr>
                </a:solidFill>
              </a:rPr>
              <a:t>bis Weihnachten. </a:t>
            </a:r>
            <a:endParaRPr lang="de-AT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958902" y="5004022"/>
            <a:ext cx="9975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600" dirty="0" smtClean="0">
                <a:solidFill>
                  <a:srgbClr val="C00000"/>
                </a:solidFill>
              </a:rPr>
              <a:t>aus dem Buch „Der kleine Muck“, </a:t>
            </a:r>
            <a:endParaRPr lang="de-AT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958905" y="4382921"/>
            <a:ext cx="9975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600" dirty="0" smtClean="0">
                <a:solidFill>
                  <a:srgbClr val="FFC000"/>
                </a:solidFill>
              </a:rPr>
              <a:t>mit allen Kolleg/innen in allen Gegenständen</a:t>
            </a:r>
            <a:endParaRPr lang="de-AT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958902" y="3736590"/>
            <a:ext cx="9975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600" dirty="0" smtClean="0">
                <a:solidFill>
                  <a:schemeClr val="accent1">
                    <a:lumMod val="75000"/>
                  </a:schemeClr>
                </a:solidFill>
              </a:rPr>
              <a:t>1 Kapitel pro Tag nach der großen Pause,</a:t>
            </a:r>
            <a:endParaRPr lang="de-AT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468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009433" y="4557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  <p:sp>
        <p:nvSpPr>
          <p:cNvPr id="6" name="Textfeld 5"/>
          <p:cNvSpPr txBox="1"/>
          <p:nvPr/>
        </p:nvSpPr>
        <p:spPr>
          <a:xfrm>
            <a:off x="1128274" y="1473656"/>
            <a:ext cx="920952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</a:t>
            </a:r>
            <a:r>
              <a:rPr lang="de-AT" sz="4400" dirty="0" smtClean="0"/>
              <a:t>möchte am 30.Februar um 20 Kilo weniger wiegen“</a:t>
            </a:r>
            <a:endParaRPr lang="de-AT" sz="4400" dirty="0"/>
          </a:p>
        </p:txBody>
      </p:sp>
      <p:sp>
        <p:nvSpPr>
          <p:cNvPr id="8" name="Textfeld 7"/>
          <p:cNvSpPr txBox="1"/>
          <p:nvPr/>
        </p:nvSpPr>
        <p:spPr>
          <a:xfrm>
            <a:off x="1128273" y="3068956"/>
            <a:ext cx="1013662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de-AT" sz="3200" dirty="0" smtClean="0"/>
              <a:t>Wie schwer bin ich jetzt?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AT" sz="3200" dirty="0" smtClean="0"/>
              <a:t>Habe ich ein Hintertürchen offen gelassen?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AT" sz="3200" dirty="0" smtClean="0"/>
              <a:t>Wer kontrolliert mich?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AT" sz="3200" dirty="0" smtClean="0"/>
              <a:t>Wer unterstützt mich?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AT" sz="3200" dirty="0" smtClean="0"/>
              <a:t>Wie will ich das Ziel erreichen?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AT" sz="3200" dirty="0" smtClean="0"/>
              <a:t>Wie erkenne ich, ob ich mich dem Ziel nähere?</a:t>
            </a:r>
            <a:endParaRPr lang="de-AT" sz="3200" dirty="0"/>
          </a:p>
        </p:txBody>
      </p:sp>
    </p:spTree>
    <p:extLst>
      <p:ext uri="{BB962C8B-B14F-4D97-AF65-F5344CB8AC3E}">
        <p14:creationId xmlns:p14="http://schemas.microsoft.com/office/powerpoint/2010/main" val="375637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317654" y="3458322"/>
            <a:ext cx="7308456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rgbClr val="FF0000"/>
                </a:solidFill>
              </a:rPr>
              <a:t> S </a:t>
            </a:r>
            <a:r>
              <a:rPr lang="de-AT" sz="3600" dirty="0" err="1" smtClean="0">
                <a:solidFill>
                  <a:srgbClr val="FF0000"/>
                </a:solidFill>
              </a:rPr>
              <a:t>pezifisch</a:t>
            </a:r>
            <a:r>
              <a:rPr lang="de-AT" sz="3600" dirty="0" smtClean="0">
                <a:solidFill>
                  <a:srgbClr val="FF0000"/>
                </a:solidFill>
              </a:rPr>
              <a:t>    -    was genau?</a:t>
            </a:r>
            <a:endParaRPr lang="de-AT" sz="36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699855" y="5954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  <p:sp>
        <p:nvSpPr>
          <p:cNvPr id="6" name="Textfeld 5"/>
          <p:cNvSpPr txBox="1"/>
          <p:nvPr/>
        </p:nvSpPr>
        <p:spPr>
          <a:xfrm>
            <a:off x="1140977" y="2106255"/>
            <a:ext cx="87960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mehr Sport machen“</a:t>
            </a:r>
            <a:endParaRPr lang="de-AT" sz="4400" dirty="0"/>
          </a:p>
        </p:txBody>
      </p:sp>
      <p:sp>
        <p:nvSpPr>
          <p:cNvPr id="7" name="Textfeld 6"/>
          <p:cNvSpPr txBox="1"/>
          <p:nvPr/>
        </p:nvSpPr>
        <p:spPr>
          <a:xfrm>
            <a:off x="1140977" y="4687279"/>
            <a:ext cx="87960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</a:t>
            </a:r>
            <a:r>
              <a:rPr lang="de-AT" sz="4400" dirty="0" smtClean="0">
                <a:solidFill>
                  <a:srgbClr val="FF0000"/>
                </a:solidFill>
              </a:rPr>
              <a:t>Walken</a:t>
            </a:r>
            <a:r>
              <a:rPr lang="de-AT" sz="4400" dirty="0" smtClean="0"/>
              <a:t> gehen“</a:t>
            </a:r>
            <a:endParaRPr lang="de-AT" sz="4400" dirty="0"/>
          </a:p>
        </p:txBody>
      </p:sp>
      <p:pic>
        <p:nvPicPr>
          <p:cNvPr id="1026" name="Picture 2" descr="Zielscheibe, Volltreffer, BogenschieÃ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6906" y="2875696"/>
            <a:ext cx="1985722" cy="1962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295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402591" y="3072362"/>
            <a:ext cx="666516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 M </a:t>
            </a:r>
            <a:r>
              <a:rPr lang="de-AT" sz="3600" dirty="0" smtClean="0">
                <a:solidFill>
                  <a:schemeClr val="accent1">
                    <a:lumMod val="75000"/>
                  </a:schemeClr>
                </a:solidFill>
              </a:rPr>
              <a:t>essbar    -    wie viel?</a:t>
            </a:r>
            <a:endParaRPr lang="de-AT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1092425" y="1821662"/>
            <a:ext cx="87960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</a:t>
            </a:r>
            <a:r>
              <a:rPr lang="de-AT" sz="4400" dirty="0" smtClean="0">
                <a:solidFill>
                  <a:srgbClr val="FF0000"/>
                </a:solidFill>
              </a:rPr>
              <a:t>Walken</a:t>
            </a:r>
            <a:r>
              <a:rPr lang="de-AT" sz="4400" dirty="0" smtClean="0"/>
              <a:t> gehen“</a:t>
            </a:r>
            <a:endParaRPr lang="de-AT" sz="4400" dirty="0"/>
          </a:p>
        </p:txBody>
      </p:sp>
      <p:sp>
        <p:nvSpPr>
          <p:cNvPr id="8" name="Textfeld 7"/>
          <p:cNvSpPr txBox="1"/>
          <p:nvPr/>
        </p:nvSpPr>
        <p:spPr>
          <a:xfrm>
            <a:off x="1229988" y="4297056"/>
            <a:ext cx="87960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</a:t>
            </a:r>
            <a:r>
              <a:rPr lang="de-AT" sz="4400" dirty="0" smtClean="0">
                <a:solidFill>
                  <a:srgbClr val="FF0000"/>
                </a:solidFill>
              </a:rPr>
              <a:t>Walken</a:t>
            </a:r>
            <a:r>
              <a:rPr lang="de-AT" sz="4400" dirty="0" smtClean="0"/>
              <a:t> gehen, </a:t>
            </a:r>
            <a:r>
              <a:rPr lang="de-AT" sz="4400" dirty="0" smtClean="0">
                <a:solidFill>
                  <a:schemeClr val="accent1">
                    <a:lumMod val="75000"/>
                  </a:schemeClr>
                </a:solidFill>
              </a:rPr>
              <a:t>1 Stunde pro Woche</a:t>
            </a:r>
            <a:r>
              <a:rPr lang="de-AT" sz="4400" dirty="0" smtClean="0"/>
              <a:t> “</a:t>
            </a:r>
            <a:endParaRPr lang="de-AT" sz="4400" dirty="0"/>
          </a:p>
        </p:txBody>
      </p:sp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3699855" y="5954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  <p:pic>
        <p:nvPicPr>
          <p:cNvPr id="2050" name="Picture 2" descr="Band, MaÃnahme, MaÃband, Werkzeug, Me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4124" y="2206382"/>
            <a:ext cx="2836860" cy="1996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28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allo, Hand SchÃ¼tteln, HÃ¤ndedruck, Handschlag, GruÃ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3878" y="1922442"/>
            <a:ext cx="2452901" cy="1793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hteck 4"/>
          <p:cNvSpPr/>
          <p:nvPr/>
        </p:nvSpPr>
        <p:spPr>
          <a:xfrm>
            <a:off x="1173345" y="3694273"/>
            <a:ext cx="9351855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de-AT" sz="3600" b="1" dirty="0" smtClean="0">
                <a:solidFill>
                  <a:srgbClr val="FFC000"/>
                </a:solidFill>
              </a:rPr>
              <a:t>A </a:t>
            </a:r>
            <a:r>
              <a:rPr lang="de-AT" sz="3600" dirty="0" err="1" smtClean="0">
                <a:solidFill>
                  <a:srgbClr val="FFC000"/>
                </a:solidFill>
              </a:rPr>
              <a:t>kzeptiert</a:t>
            </a:r>
            <a:r>
              <a:rPr lang="de-AT" sz="3600" dirty="0" smtClean="0">
                <a:solidFill>
                  <a:srgbClr val="FFC000"/>
                </a:solidFill>
              </a:rPr>
              <a:t>    -    wer ist beteiligt und macht mit?</a:t>
            </a:r>
            <a:endParaRPr lang="de-AT" sz="3600" dirty="0">
              <a:solidFill>
                <a:srgbClr val="FFC000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1173345" y="1867091"/>
            <a:ext cx="87960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</a:t>
            </a:r>
            <a:r>
              <a:rPr lang="de-AT" sz="4400" dirty="0" smtClean="0">
                <a:solidFill>
                  <a:srgbClr val="FF0000"/>
                </a:solidFill>
              </a:rPr>
              <a:t>Walken</a:t>
            </a:r>
            <a:r>
              <a:rPr lang="de-AT" sz="4400" dirty="0" smtClean="0"/>
              <a:t> gehen, </a:t>
            </a:r>
            <a:r>
              <a:rPr lang="de-AT" sz="4400" dirty="0" smtClean="0">
                <a:solidFill>
                  <a:schemeClr val="accent1">
                    <a:lumMod val="75000"/>
                  </a:schemeClr>
                </a:solidFill>
              </a:rPr>
              <a:t>1 Stunde pro Woche</a:t>
            </a:r>
            <a:r>
              <a:rPr lang="de-AT" sz="4400" dirty="0" smtClean="0"/>
              <a:t> “</a:t>
            </a:r>
            <a:endParaRPr lang="de-AT" sz="4400" dirty="0"/>
          </a:p>
        </p:txBody>
      </p:sp>
      <p:sp>
        <p:nvSpPr>
          <p:cNvPr id="11" name="Textfeld 10"/>
          <p:cNvSpPr txBox="1"/>
          <p:nvPr/>
        </p:nvSpPr>
        <p:spPr>
          <a:xfrm>
            <a:off x="1173345" y="4721236"/>
            <a:ext cx="87960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</a:t>
            </a:r>
            <a:r>
              <a:rPr lang="de-AT" sz="4400" dirty="0" smtClean="0">
                <a:solidFill>
                  <a:srgbClr val="FF0000"/>
                </a:solidFill>
              </a:rPr>
              <a:t>Walken</a:t>
            </a:r>
            <a:r>
              <a:rPr lang="de-AT" sz="4400" dirty="0" smtClean="0"/>
              <a:t> gehen, </a:t>
            </a:r>
            <a:r>
              <a:rPr lang="de-AT" sz="4400" dirty="0" smtClean="0">
                <a:solidFill>
                  <a:schemeClr val="accent1">
                    <a:lumMod val="75000"/>
                  </a:schemeClr>
                </a:solidFill>
              </a:rPr>
              <a:t>1 Stunde pro Woche </a:t>
            </a:r>
            <a:r>
              <a:rPr lang="de-AT" sz="4400" dirty="0" smtClean="0">
                <a:solidFill>
                  <a:srgbClr val="FFC000"/>
                </a:solidFill>
              </a:rPr>
              <a:t>mit meiner Frau </a:t>
            </a:r>
            <a:r>
              <a:rPr lang="de-AT" sz="4400" dirty="0" smtClean="0"/>
              <a:t>“</a:t>
            </a:r>
            <a:endParaRPr lang="de-AT" sz="4400" dirty="0"/>
          </a:p>
        </p:txBody>
      </p:sp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3699855" y="5954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</p:spTree>
    <p:extLst>
      <p:ext uri="{BB962C8B-B14F-4D97-AF65-F5344CB8AC3E}">
        <p14:creationId xmlns:p14="http://schemas.microsoft.com/office/powerpoint/2010/main" val="2997637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980402" y="3720810"/>
            <a:ext cx="6539893" cy="6656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 R </a:t>
            </a:r>
            <a:r>
              <a:rPr lang="de-AT" sz="3600" dirty="0" err="1" smtClean="0">
                <a:solidFill>
                  <a:schemeClr val="accent2">
                    <a:lumMod val="75000"/>
                  </a:schemeClr>
                </a:solidFill>
              </a:rPr>
              <a:t>ealistisch</a:t>
            </a:r>
            <a:r>
              <a:rPr lang="de-AT" sz="3600" dirty="0" smtClean="0">
                <a:solidFill>
                  <a:schemeClr val="accent2">
                    <a:lumMod val="75000"/>
                  </a:schemeClr>
                </a:solidFill>
              </a:rPr>
              <a:t> -   wie, wo?</a:t>
            </a:r>
            <a:endParaRPr lang="de-AT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958906" y="1914319"/>
            <a:ext cx="87960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„Ich möchte </a:t>
            </a:r>
            <a:r>
              <a:rPr lang="de-AT" sz="4000" dirty="0" smtClean="0">
                <a:solidFill>
                  <a:srgbClr val="FF0000"/>
                </a:solidFill>
              </a:rPr>
              <a:t>Walken</a:t>
            </a:r>
            <a:r>
              <a:rPr lang="de-AT" sz="4000" dirty="0" smtClean="0"/>
              <a:t> gehen, </a:t>
            </a:r>
            <a:r>
              <a:rPr lang="de-AT" sz="4000" dirty="0" smtClean="0">
                <a:solidFill>
                  <a:schemeClr val="accent1">
                    <a:lumMod val="75000"/>
                  </a:schemeClr>
                </a:solidFill>
              </a:rPr>
              <a:t>1 Stunde pro Woche </a:t>
            </a:r>
            <a:r>
              <a:rPr lang="de-AT" sz="4000" dirty="0" smtClean="0">
                <a:solidFill>
                  <a:srgbClr val="FFC000"/>
                </a:solidFill>
              </a:rPr>
              <a:t>mit meiner Frau </a:t>
            </a:r>
            <a:r>
              <a:rPr lang="de-AT" sz="4000" dirty="0" smtClean="0"/>
              <a:t>“</a:t>
            </a:r>
            <a:endParaRPr lang="de-AT" sz="4000" dirty="0"/>
          </a:p>
        </p:txBody>
      </p:sp>
      <p:sp>
        <p:nvSpPr>
          <p:cNvPr id="11" name="Textfeld 10"/>
          <p:cNvSpPr txBox="1"/>
          <p:nvPr/>
        </p:nvSpPr>
        <p:spPr>
          <a:xfrm>
            <a:off x="1025437" y="4727081"/>
            <a:ext cx="91543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„Ich möchte </a:t>
            </a:r>
            <a:r>
              <a:rPr lang="de-AT" sz="4000" dirty="0" smtClean="0">
                <a:solidFill>
                  <a:srgbClr val="FF0000"/>
                </a:solidFill>
              </a:rPr>
              <a:t>Walken</a:t>
            </a:r>
            <a:r>
              <a:rPr lang="de-AT" sz="4000" dirty="0" smtClean="0"/>
              <a:t> gehen, </a:t>
            </a:r>
            <a:r>
              <a:rPr lang="de-AT" sz="4000" dirty="0" smtClean="0">
                <a:solidFill>
                  <a:schemeClr val="accent1">
                    <a:lumMod val="75000"/>
                  </a:schemeClr>
                </a:solidFill>
              </a:rPr>
              <a:t>1 Stunde pro Woche </a:t>
            </a:r>
            <a:r>
              <a:rPr lang="de-AT" sz="4000" dirty="0" smtClean="0">
                <a:solidFill>
                  <a:srgbClr val="FFC000"/>
                </a:solidFill>
              </a:rPr>
              <a:t>mit meiner Frau </a:t>
            </a:r>
            <a:r>
              <a:rPr lang="de-AT" sz="4000" dirty="0" smtClean="0">
                <a:solidFill>
                  <a:schemeClr val="accent2">
                    <a:lumMod val="75000"/>
                  </a:schemeClr>
                </a:solidFill>
              </a:rPr>
              <a:t>am </a:t>
            </a:r>
            <a:r>
              <a:rPr lang="de-AT" sz="4000" dirty="0" err="1" smtClean="0">
                <a:solidFill>
                  <a:schemeClr val="accent2">
                    <a:lumMod val="75000"/>
                  </a:schemeClr>
                </a:solidFill>
              </a:rPr>
              <a:t>Schwarzl</a:t>
            </a:r>
            <a:r>
              <a:rPr lang="de-AT" sz="4000" dirty="0" smtClean="0">
                <a:solidFill>
                  <a:schemeClr val="accent2">
                    <a:lumMod val="75000"/>
                  </a:schemeClr>
                </a:solidFill>
              </a:rPr>
              <a:t> See</a:t>
            </a:r>
            <a:r>
              <a:rPr lang="de-AT" sz="4000" dirty="0" smtClean="0">
                <a:solidFill>
                  <a:srgbClr val="FFC000"/>
                </a:solidFill>
              </a:rPr>
              <a:t> </a:t>
            </a:r>
            <a:r>
              <a:rPr lang="de-AT" sz="4000" dirty="0" smtClean="0"/>
              <a:t>“</a:t>
            </a:r>
            <a:endParaRPr lang="de-AT" sz="4000" dirty="0"/>
          </a:p>
        </p:txBody>
      </p:sp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3699855" y="5954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  <p:pic>
        <p:nvPicPr>
          <p:cNvPr id="4098" name="Picture 2" descr="Weg, Pfad, Im Freien, Landschaft, Natur, Gras, GrÃ¼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782" y="3237758"/>
            <a:ext cx="2323280" cy="130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410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Uhr, Analoge, Zeit, Analog Uhr, Ankreuzen, Stund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0441" y="2753993"/>
            <a:ext cx="2357621" cy="2357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hteck 4"/>
          <p:cNvSpPr/>
          <p:nvPr/>
        </p:nvSpPr>
        <p:spPr>
          <a:xfrm>
            <a:off x="958907" y="3609638"/>
            <a:ext cx="6574954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 </a:t>
            </a:r>
            <a:r>
              <a:rPr lang="de-AT" sz="3600" dirty="0" err="1" smtClean="0">
                <a:solidFill>
                  <a:schemeClr val="accent6">
                    <a:lumMod val="75000"/>
                  </a:schemeClr>
                </a:solidFill>
              </a:rPr>
              <a:t>erminisierbar</a:t>
            </a:r>
            <a:r>
              <a:rPr lang="de-AT" sz="3600" dirty="0" smtClean="0">
                <a:solidFill>
                  <a:schemeClr val="accent6">
                    <a:lumMod val="75000"/>
                  </a:schemeClr>
                </a:solidFill>
              </a:rPr>
              <a:t>  -  wann?</a:t>
            </a:r>
            <a:endParaRPr lang="de-AT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811226" y="1914990"/>
            <a:ext cx="90914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„Ich möchte </a:t>
            </a:r>
            <a:r>
              <a:rPr lang="de-AT" sz="4000" dirty="0" smtClean="0">
                <a:solidFill>
                  <a:srgbClr val="FF0000"/>
                </a:solidFill>
              </a:rPr>
              <a:t>Walken</a:t>
            </a:r>
            <a:r>
              <a:rPr lang="de-AT" sz="4000" dirty="0" smtClean="0"/>
              <a:t> gehen, </a:t>
            </a:r>
            <a:r>
              <a:rPr lang="de-AT" sz="4000" dirty="0" smtClean="0">
                <a:solidFill>
                  <a:schemeClr val="accent1">
                    <a:lumMod val="75000"/>
                  </a:schemeClr>
                </a:solidFill>
              </a:rPr>
              <a:t>1 Stunde pro Woche </a:t>
            </a:r>
            <a:r>
              <a:rPr lang="de-AT" sz="4000" dirty="0" smtClean="0">
                <a:solidFill>
                  <a:srgbClr val="FFC000"/>
                </a:solidFill>
              </a:rPr>
              <a:t>mit meiner Frau </a:t>
            </a:r>
            <a:r>
              <a:rPr lang="de-AT" sz="4000" dirty="0" smtClean="0">
                <a:solidFill>
                  <a:schemeClr val="accent2">
                    <a:lumMod val="75000"/>
                  </a:schemeClr>
                </a:solidFill>
              </a:rPr>
              <a:t>am </a:t>
            </a:r>
            <a:r>
              <a:rPr lang="de-AT" sz="4000" dirty="0" err="1" smtClean="0">
                <a:solidFill>
                  <a:schemeClr val="accent2">
                    <a:lumMod val="75000"/>
                  </a:schemeClr>
                </a:solidFill>
              </a:rPr>
              <a:t>Schwarzl</a:t>
            </a:r>
            <a:r>
              <a:rPr lang="de-AT" sz="4000" dirty="0" smtClean="0">
                <a:solidFill>
                  <a:schemeClr val="accent2">
                    <a:lumMod val="75000"/>
                  </a:schemeClr>
                </a:solidFill>
              </a:rPr>
              <a:t> See</a:t>
            </a:r>
            <a:r>
              <a:rPr lang="de-AT" sz="4000" dirty="0" smtClean="0">
                <a:solidFill>
                  <a:srgbClr val="FFC000"/>
                </a:solidFill>
              </a:rPr>
              <a:t> </a:t>
            </a:r>
            <a:r>
              <a:rPr lang="de-AT" sz="4000" dirty="0" smtClean="0"/>
              <a:t>“</a:t>
            </a:r>
            <a:endParaRPr lang="de-AT" sz="4000" dirty="0"/>
          </a:p>
        </p:txBody>
      </p:sp>
      <p:sp>
        <p:nvSpPr>
          <p:cNvPr id="6" name="Textfeld 5"/>
          <p:cNvSpPr txBox="1"/>
          <p:nvPr/>
        </p:nvSpPr>
        <p:spPr>
          <a:xfrm>
            <a:off x="851686" y="4627178"/>
            <a:ext cx="90104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„Ich möchte </a:t>
            </a:r>
            <a:r>
              <a:rPr lang="de-AT" sz="4000" dirty="0" smtClean="0">
                <a:solidFill>
                  <a:srgbClr val="FF0000"/>
                </a:solidFill>
              </a:rPr>
              <a:t>Walken</a:t>
            </a:r>
            <a:r>
              <a:rPr lang="de-AT" sz="4000" dirty="0" smtClean="0"/>
              <a:t> gehen, </a:t>
            </a:r>
            <a:r>
              <a:rPr lang="de-AT" sz="4000" dirty="0" smtClean="0">
                <a:solidFill>
                  <a:schemeClr val="accent1">
                    <a:lumMod val="75000"/>
                  </a:schemeClr>
                </a:solidFill>
              </a:rPr>
              <a:t>1 Stunde pro Woche </a:t>
            </a:r>
            <a:r>
              <a:rPr lang="de-AT" sz="4000" dirty="0" smtClean="0">
                <a:solidFill>
                  <a:srgbClr val="FFC000"/>
                </a:solidFill>
              </a:rPr>
              <a:t>mit meiner Frau </a:t>
            </a:r>
            <a:r>
              <a:rPr lang="de-AT" sz="4000" dirty="0" smtClean="0">
                <a:solidFill>
                  <a:schemeClr val="accent2">
                    <a:lumMod val="75000"/>
                  </a:schemeClr>
                </a:solidFill>
              </a:rPr>
              <a:t>am </a:t>
            </a:r>
            <a:r>
              <a:rPr lang="de-AT" sz="4000" dirty="0" err="1" smtClean="0">
                <a:solidFill>
                  <a:schemeClr val="accent2">
                    <a:lumMod val="75000"/>
                  </a:schemeClr>
                </a:solidFill>
              </a:rPr>
              <a:t>Schwarzl</a:t>
            </a:r>
            <a:r>
              <a:rPr lang="de-AT" sz="4000" dirty="0" smtClean="0">
                <a:solidFill>
                  <a:schemeClr val="accent2">
                    <a:lumMod val="75000"/>
                  </a:schemeClr>
                </a:solidFill>
              </a:rPr>
              <a:t> See</a:t>
            </a:r>
            <a:r>
              <a:rPr lang="de-AT" sz="4000" dirty="0" smtClean="0">
                <a:solidFill>
                  <a:srgbClr val="FFC000"/>
                </a:solidFill>
              </a:rPr>
              <a:t> </a:t>
            </a:r>
            <a:r>
              <a:rPr lang="de-AT" sz="4000" dirty="0" smtClean="0">
                <a:solidFill>
                  <a:schemeClr val="accent6">
                    <a:lumMod val="75000"/>
                  </a:schemeClr>
                </a:solidFill>
              </a:rPr>
              <a:t>am Freitag um Fünf</a:t>
            </a:r>
            <a:r>
              <a:rPr lang="de-AT" sz="4000" dirty="0" smtClean="0"/>
              <a:t>“</a:t>
            </a:r>
            <a:endParaRPr lang="de-AT" sz="4000" dirty="0"/>
          </a:p>
        </p:txBody>
      </p:sp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3699855" y="5954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</p:spTree>
    <p:extLst>
      <p:ext uri="{BB962C8B-B14F-4D97-AF65-F5344CB8AC3E}">
        <p14:creationId xmlns:p14="http://schemas.microsoft.com/office/powerpoint/2010/main" val="49677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958906" y="3451992"/>
            <a:ext cx="879604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</a:t>
            </a:r>
            <a:r>
              <a:rPr lang="de-AT" sz="4400" dirty="0" smtClean="0">
                <a:solidFill>
                  <a:srgbClr val="FF0000"/>
                </a:solidFill>
              </a:rPr>
              <a:t>Walken</a:t>
            </a:r>
            <a:r>
              <a:rPr lang="de-AT" sz="4400" dirty="0" smtClean="0"/>
              <a:t> gehen, </a:t>
            </a:r>
            <a:r>
              <a:rPr lang="de-AT" sz="4400" dirty="0" smtClean="0">
                <a:solidFill>
                  <a:schemeClr val="accent1">
                    <a:lumMod val="75000"/>
                  </a:schemeClr>
                </a:solidFill>
              </a:rPr>
              <a:t>1 Stunde pro Woche </a:t>
            </a:r>
            <a:r>
              <a:rPr lang="de-AT" sz="4400" dirty="0" smtClean="0">
                <a:solidFill>
                  <a:srgbClr val="FFC000"/>
                </a:solidFill>
              </a:rPr>
              <a:t>mit meiner Frau </a:t>
            </a:r>
            <a:r>
              <a:rPr lang="de-AT" sz="4400" dirty="0" smtClean="0">
                <a:solidFill>
                  <a:schemeClr val="accent2">
                    <a:lumMod val="75000"/>
                  </a:schemeClr>
                </a:solidFill>
              </a:rPr>
              <a:t>am </a:t>
            </a:r>
            <a:r>
              <a:rPr lang="de-AT" sz="4400" dirty="0" err="1" smtClean="0">
                <a:solidFill>
                  <a:schemeClr val="accent2">
                    <a:lumMod val="75000"/>
                  </a:schemeClr>
                </a:solidFill>
              </a:rPr>
              <a:t>Schwarzl</a:t>
            </a:r>
            <a:r>
              <a:rPr lang="de-AT" sz="4400" dirty="0" smtClean="0">
                <a:solidFill>
                  <a:schemeClr val="accent2">
                    <a:lumMod val="75000"/>
                  </a:schemeClr>
                </a:solidFill>
              </a:rPr>
              <a:t> See</a:t>
            </a:r>
            <a:r>
              <a:rPr lang="de-AT" sz="4400" dirty="0" smtClean="0">
                <a:solidFill>
                  <a:srgbClr val="FFC000"/>
                </a:solidFill>
              </a:rPr>
              <a:t> </a:t>
            </a:r>
            <a:r>
              <a:rPr lang="de-AT" sz="4400" dirty="0" smtClean="0">
                <a:solidFill>
                  <a:schemeClr val="accent6">
                    <a:lumMod val="75000"/>
                  </a:schemeClr>
                </a:solidFill>
              </a:rPr>
              <a:t>am Freitag um Fünf</a:t>
            </a:r>
            <a:r>
              <a:rPr lang="de-AT" sz="4400" dirty="0" smtClean="0"/>
              <a:t>“</a:t>
            </a:r>
            <a:endParaRPr lang="de-AT" sz="4400" dirty="0"/>
          </a:p>
        </p:txBody>
      </p:sp>
      <p:sp>
        <p:nvSpPr>
          <p:cNvPr id="7" name="Textfeld 6"/>
          <p:cNvSpPr txBox="1"/>
          <p:nvPr/>
        </p:nvSpPr>
        <p:spPr>
          <a:xfrm>
            <a:off x="958906" y="1981195"/>
            <a:ext cx="87960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400" dirty="0" smtClean="0"/>
              <a:t>„Ich möchte mehr Sport machen“</a:t>
            </a:r>
            <a:endParaRPr lang="de-AT" sz="4400" dirty="0"/>
          </a:p>
        </p:txBody>
      </p:sp>
      <p:cxnSp>
        <p:nvCxnSpPr>
          <p:cNvPr id="3" name="Gerader Verbinder 2"/>
          <p:cNvCxnSpPr/>
          <p:nvPr/>
        </p:nvCxnSpPr>
        <p:spPr>
          <a:xfrm>
            <a:off x="1579418" y="1587731"/>
            <a:ext cx="5719157" cy="163760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/>
          <p:cNvCxnSpPr/>
          <p:nvPr/>
        </p:nvCxnSpPr>
        <p:spPr>
          <a:xfrm flipV="1">
            <a:off x="1579418" y="1201580"/>
            <a:ext cx="5719157" cy="19425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el 1"/>
          <p:cNvSpPr>
            <a:spLocks noGrp="1"/>
          </p:cNvSpPr>
          <p:nvPr>
            <p:ph type="ctrTitle"/>
          </p:nvPr>
        </p:nvSpPr>
        <p:spPr>
          <a:xfrm>
            <a:off x="3699855" y="595421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  <p:sp>
        <p:nvSpPr>
          <p:cNvPr id="11" name="Textfeld 10"/>
          <p:cNvSpPr txBox="1"/>
          <p:nvPr/>
        </p:nvSpPr>
        <p:spPr>
          <a:xfrm>
            <a:off x="2103930" y="3460735"/>
            <a:ext cx="1755972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AT" sz="4400" dirty="0" smtClean="0">
                <a:solidFill>
                  <a:srgbClr val="FF0000"/>
                </a:solidFill>
              </a:rPr>
              <a:t>werde</a:t>
            </a:r>
            <a:endParaRPr lang="de-AT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60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827214" y="1442057"/>
            <a:ext cx="9722851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„Ich möchte mehr Lernen (um bessere Noten zu haben)“</a:t>
            </a:r>
            <a:endParaRPr lang="de-AT" sz="4000" dirty="0"/>
          </a:p>
        </p:txBody>
      </p:sp>
      <p:sp>
        <p:nvSpPr>
          <p:cNvPr id="6" name="Rechteck 5"/>
          <p:cNvSpPr/>
          <p:nvPr/>
        </p:nvSpPr>
        <p:spPr>
          <a:xfrm>
            <a:off x="850869" y="2847987"/>
            <a:ext cx="10042417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rgbClr val="FF0000"/>
                </a:solidFill>
              </a:rPr>
              <a:t>S        </a:t>
            </a:r>
            <a:r>
              <a:rPr lang="de-DE" sz="3600" dirty="0" smtClean="0"/>
              <a:t>Ich </a:t>
            </a:r>
            <a:r>
              <a:rPr lang="de-DE" sz="3600" dirty="0"/>
              <a:t>werde </a:t>
            </a:r>
            <a:r>
              <a:rPr lang="de-DE" sz="3600" dirty="0">
                <a:solidFill>
                  <a:srgbClr val="FF0000"/>
                </a:solidFill>
              </a:rPr>
              <a:t>Mathematik</a:t>
            </a:r>
            <a:r>
              <a:rPr lang="de-DE" sz="3600" dirty="0"/>
              <a:t> </a:t>
            </a:r>
            <a:r>
              <a:rPr lang="de-DE" sz="3600" dirty="0" smtClean="0"/>
              <a:t>lernen</a:t>
            </a:r>
            <a:endParaRPr lang="de-AT" sz="3600" dirty="0"/>
          </a:p>
        </p:txBody>
      </p:sp>
      <p:sp>
        <p:nvSpPr>
          <p:cNvPr id="8" name="Rechteck 7"/>
          <p:cNvSpPr/>
          <p:nvPr/>
        </p:nvSpPr>
        <p:spPr>
          <a:xfrm>
            <a:off x="850870" y="3617341"/>
            <a:ext cx="10042416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      </a:t>
            </a:r>
            <a:r>
              <a:rPr lang="de-AT" sz="3600" dirty="0" smtClean="0">
                <a:solidFill>
                  <a:schemeClr val="accent1">
                    <a:lumMod val="75000"/>
                  </a:schemeClr>
                </a:solidFill>
              </a:rPr>
              <a:t>1 Kapitel (4 Seiten)</a:t>
            </a:r>
            <a:endParaRPr lang="de-AT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850870" y="4350743"/>
            <a:ext cx="10042416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rgbClr val="FFC000"/>
                </a:solidFill>
              </a:rPr>
              <a:t>A       </a:t>
            </a:r>
            <a:r>
              <a:rPr lang="de-AT" sz="3600" dirty="0" smtClean="0">
                <a:solidFill>
                  <a:srgbClr val="FFC000"/>
                </a:solidFill>
              </a:rPr>
              <a:t>mit Marvin (unter Aufsicht meiner Mutter)</a:t>
            </a:r>
            <a:endParaRPr lang="de-AT" sz="3600" dirty="0">
              <a:solidFill>
                <a:srgbClr val="FFC000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850869" y="5103450"/>
            <a:ext cx="10042417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       </a:t>
            </a:r>
            <a:r>
              <a:rPr lang="de-AT" sz="3600" dirty="0" smtClean="0">
                <a:solidFill>
                  <a:schemeClr val="accent2">
                    <a:lumMod val="75000"/>
                  </a:schemeClr>
                </a:solidFill>
              </a:rPr>
              <a:t>bei mir zu Hause</a:t>
            </a:r>
            <a:endParaRPr lang="de-AT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850870" y="5816985"/>
            <a:ext cx="10042417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  </a:t>
            </a:r>
            <a:r>
              <a:rPr lang="de-AT" sz="3600" dirty="0" smtClean="0">
                <a:solidFill>
                  <a:schemeClr val="accent6">
                    <a:lumMod val="75000"/>
                  </a:schemeClr>
                </a:solidFill>
              </a:rPr>
              <a:t>     Samstag um 9:00 Uhr</a:t>
            </a:r>
            <a:endParaRPr lang="de-AT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itel 1"/>
          <p:cNvSpPr>
            <a:spLocks noGrp="1"/>
          </p:cNvSpPr>
          <p:nvPr>
            <p:ph type="ctrTitle"/>
          </p:nvPr>
        </p:nvSpPr>
        <p:spPr>
          <a:xfrm>
            <a:off x="3753215" y="425489"/>
            <a:ext cx="3447206" cy="8691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AT" sz="3600" b="1" dirty="0" smtClean="0">
                <a:solidFill>
                  <a:srgbClr val="FF0000"/>
                </a:solidFill>
              </a:rPr>
              <a:t>S</a:t>
            </a:r>
            <a:r>
              <a:rPr lang="de-AT" sz="36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de-AT" sz="3600" b="1" dirty="0" smtClean="0">
                <a:solidFill>
                  <a:srgbClr val="FFC000"/>
                </a:solidFill>
              </a:rPr>
              <a:t>A</a:t>
            </a:r>
            <a:r>
              <a:rPr lang="de-AT" sz="3600" b="1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de-AT" sz="3600" b="1" dirty="0" smtClean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AT" sz="2400" b="1" dirty="0" smtClean="0">
                <a:solidFill>
                  <a:schemeClr val="accent6">
                    <a:lumMod val="75000"/>
                  </a:schemeClr>
                </a:solidFill>
              </a:rPr>
              <a:t>Erfolgreich Ziele setzen</a:t>
            </a:r>
            <a:endParaRPr lang="de-AT" sz="2400" b="1" dirty="0"/>
          </a:p>
        </p:txBody>
      </p:sp>
    </p:spTree>
    <p:extLst>
      <p:ext uri="{BB962C8B-B14F-4D97-AF65-F5344CB8AC3E}">
        <p14:creationId xmlns:p14="http://schemas.microsoft.com/office/powerpoint/2010/main" val="383435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</Words>
  <Application>Microsoft Office PowerPoint</Application>
  <PresentationFormat>Breitbild</PresentationFormat>
  <Paragraphs>54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SMART </vt:lpstr>
      <vt:lpstr>SMART Erfolgreich Ziele setzen</vt:lpstr>
      <vt:lpstr>SMART Erfolgreich Ziele setzen</vt:lpstr>
      <vt:lpstr>SMART Erfolgreich Ziele setzen</vt:lpstr>
      <vt:lpstr>SMART Erfolgreich Ziele setzen</vt:lpstr>
      <vt:lpstr>SMART Erfolgreich Ziele setzen</vt:lpstr>
      <vt:lpstr>SMART Erfolgreich Ziele setzen</vt:lpstr>
      <vt:lpstr>SMART Erfolgreich Ziele setzen</vt:lpstr>
      <vt:lpstr>SMART Erfolgreich Ziele setzen</vt:lpstr>
      <vt:lpstr>PowerPoint-Präsentation</vt:lpstr>
      <vt:lpstr>SMART Erfolgreich Ziele setzen</vt:lpstr>
      <vt:lpstr>SMART Erfolgreich Ziele setzen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</dc:title>
  <dc:creator>Martin Grasser</dc:creator>
  <cp:lastModifiedBy>Martin Grasser</cp:lastModifiedBy>
  <cp:revision>24</cp:revision>
  <dcterms:created xsi:type="dcterms:W3CDTF">2019-01-27T11:44:50Z</dcterms:created>
  <dcterms:modified xsi:type="dcterms:W3CDTF">2019-04-23T15:38:13Z</dcterms:modified>
</cp:coreProperties>
</file>