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8A08-3C96-4099-8FE1-DC3266AB671D}" type="datetimeFigureOut">
              <a:rPr lang="de-AT" smtClean="0"/>
              <a:t>16.12.2018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35D0-F226-4DF3-B759-D498022CEC9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99131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8A08-3C96-4099-8FE1-DC3266AB671D}" type="datetimeFigureOut">
              <a:rPr lang="de-AT" smtClean="0"/>
              <a:t>16.12.2018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35D0-F226-4DF3-B759-D498022CEC9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3077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8A08-3C96-4099-8FE1-DC3266AB671D}" type="datetimeFigureOut">
              <a:rPr lang="de-AT" smtClean="0"/>
              <a:t>16.12.2018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35D0-F226-4DF3-B759-D498022CEC9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96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8A08-3C96-4099-8FE1-DC3266AB671D}" type="datetimeFigureOut">
              <a:rPr lang="de-AT" smtClean="0"/>
              <a:t>16.12.2018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35D0-F226-4DF3-B759-D498022CEC9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323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8A08-3C96-4099-8FE1-DC3266AB671D}" type="datetimeFigureOut">
              <a:rPr lang="de-AT" smtClean="0"/>
              <a:t>16.12.2018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35D0-F226-4DF3-B759-D498022CEC9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7083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8A08-3C96-4099-8FE1-DC3266AB671D}" type="datetimeFigureOut">
              <a:rPr lang="de-AT" smtClean="0"/>
              <a:t>16.12.2018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35D0-F226-4DF3-B759-D498022CEC9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7245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8A08-3C96-4099-8FE1-DC3266AB671D}" type="datetimeFigureOut">
              <a:rPr lang="de-AT" smtClean="0"/>
              <a:t>16.12.2018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35D0-F226-4DF3-B759-D498022CEC9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3212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8A08-3C96-4099-8FE1-DC3266AB671D}" type="datetimeFigureOut">
              <a:rPr lang="de-AT" smtClean="0"/>
              <a:t>16.12.2018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35D0-F226-4DF3-B759-D498022CEC9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85640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8A08-3C96-4099-8FE1-DC3266AB671D}" type="datetimeFigureOut">
              <a:rPr lang="de-AT" smtClean="0"/>
              <a:t>16.12.2018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35D0-F226-4DF3-B759-D498022CEC9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7737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8A08-3C96-4099-8FE1-DC3266AB671D}" type="datetimeFigureOut">
              <a:rPr lang="de-AT" smtClean="0"/>
              <a:t>16.12.2018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35D0-F226-4DF3-B759-D498022CEC9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42304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8A08-3C96-4099-8FE1-DC3266AB671D}" type="datetimeFigureOut">
              <a:rPr lang="de-AT" smtClean="0"/>
              <a:t>16.12.2018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35D0-F226-4DF3-B759-D498022CEC9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9196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78A08-3C96-4099-8FE1-DC3266AB671D}" type="datetimeFigureOut">
              <a:rPr lang="de-AT" smtClean="0"/>
              <a:t>16.12.2018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135D0-F226-4DF3-B759-D498022CEC9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218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588289"/>
            <a:ext cx="9144000" cy="2387600"/>
          </a:xfrm>
        </p:spPr>
        <p:txBody>
          <a:bodyPr/>
          <a:lstStyle/>
          <a:p>
            <a:r>
              <a:rPr lang="de-AT" b="1" dirty="0" smtClean="0"/>
              <a:t>AKTIVES ZUHÖREN</a:t>
            </a:r>
            <a:endParaRPr lang="de-AT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9047"/>
            <a:ext cx="9144000" cy="525983"/>
          </a:xfrm>
        </p:spPr>
        <p:txBody>
          <a:bodyPr/>
          <a:lstStyle/>
          <a:p>
            <a:r>
              <a:rPr lang="de-AT" dirty="0" smtClean="0"/>
              <a:t>Kommunikation mit dem DU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11663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0461"/>
          </a:xfrm>
        </p:spPr>
        <p:txBody>
          <a:bodyPr>
            <a:normAutofit fontScale="90000"/>
          </a:bodyPr>
          <a:lstStyle/>
          <a:p>
            <a:pPr algn="ctr"/>
            <a:r>
              <a:rPr lang="de-AT" b="1" dirty="0" smtClean="0"/>
              <a:t>AKTIVES ZUHÖREN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355075"/>
            <a:ext cx="10515600" cy="1057619"/>
          </a:xfrm>
        </p:spPr>
        <p:txBody>
          <a:bodyPr>
            <a:noAutofit/>
          </a:bodyPr>
          <a:lstStyle/>
          <a:p>
            <a:r>
              <a:rPr lang="de-AT" sz="3600" dirty="0" smtClean="0"/>
              <a:t>Die </a:t>
            </a:r>
            <a:r>
              <a:rPr lang="de-AT" sz="3600" b="1" dirty="0" smtClean="0"/>
              <a:t>KÖRPERSPRACHE</a:t>
            </a:r>
            <a:r>
              <a:rPr lang="de-AT" sz="3600" dirty="0" smtClean="0"/>
              <a:t> des Redners/der Rednerin beachten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r="36080"/>
          <a:stretch/>
        </p:blipFill>
        <p:spPr>
          <a:xfrm>
            <a:off x="1612497" y="2566930"/>
            <a:ext cx="3752718" cy="391016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r="27528"/>
          <a:stretch/>
        </p:blipFill>
        <p:spPr>
          <a:xfrm>
            <a:off x="6246563" y="2566930"/>
            <a:ext cx="4274545" cy="393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84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0461"/>
          </a:xfrm>
        </p:spPr>
        <p:txBody>
          <a:bodyPr>
            <a:normAutofit fontScale="90000"/>
          </a:bodyPr>
          <a:lstStyle/>
          <a:p>
            <a:pPr algn="ctr"/>
            <a:r>
              <a:rPr lang="de-AT" b="1" dirty="0" smtClean="0"/>
              <a:t>AKTIVES ZUHÖREN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255922"/>
            <a:ext cx="10515600" cy="572877"/>
          </a:xfrm>
        </p:spPr>
        <p:txBody>
          <a:bodyPr>
            <a:noAutofit/>
          </a:bodyPr>
          <a:lstStyle/>
          <a:p>
            <a:r>
              <a:rPr lang="de-AT" sz="3600" dirty="0" smtClean="0"/>
              <a:t>Auf die eigene </a:t>
            </a:r>
            <a:r>
              <a:rPr lang="de-AT" sz="3600" b="1" dirty="0" smtClean="0"/>
              <a:t>KÖRPERSPRACHE</a:t>
            </a:r>
            <a:r>
              <a:rPr lang="de-AT" sz="3600" dirty="0" smtClean="0"/>
              <a:t> achten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31167"/>
          <a:stretch/>
        </p:blipFill>
        <p:spPr>
          <a:xfrm>
            <a:off x="975309" y="2049138"/>
            <a:ext cx="4657886" cy="451127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11469" r="22026"/>
          <a:stretch/>
        </p:blipFill>
        <p:spPr>
          <a:xfrm>
            <a:off x="5918631" y="2049136"/>
            <a:ext cx="5696721" cy="451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31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0461"/>
          </a:xfrm>
        </p:spPr>
        <p:txBody>
          <a:bodyPr>
            <a:normAutofit fontScale="90000"/>
          </a:bodyPr>
          <a:lstStyle/>
          <a:p>
            <a:pPr algn="ctr"/>
            <a:r>
              <a:rPr lang="de-AT" b="1" dirty="0" smtClean="0"/>
              <a:t>AKTIVES ZUHÖREN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476260"/>
            <a:ext cx="10515600" cy="572877"/>
          </a:xfrm>
        </p:spPr>
        <p:txBody>
          <a:bodyPr>
            <a:noAutofit/>
          </a:bodyPr>
          <a:lstStyle/>
          <a:p>
            <a:r>
              <a:rPr lang="de-AT" sz="3600" b="1" dirty="0" smtClean="0"/>
              <a:t>ABLENKUNGEN </a:t>
            </a:r>
            <a:r>
              <a:rPr lang="de-AT" sz="3600" dirty="0" smtClean="0"/>
              <a:t>vermeiden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842" y="2285311"/>
            <a:ext cx="6096000" cy="3543300"/>
          </a:xfrm>
          <a:prstGeom prst="rect">
            <a:avLst/>
          </a:prstGeom>
        </p:spPr>
      </p:pic>
      <p:sp>
        <p:nvSpPr>
          <p:cNvPr id="8" name="Inhaltsplatzhalter 2"/>
          <p:cNvSpPr txBox="1">
            <a:spLocks/>
          </p:cNvSpPr>
          <p:nvPr/>
        </p:nvSpPr>
        <p:spPr>
          <a:xfrm>
            <a:off x="9000782" y="5542173"/>
            <a:ext cx="2104220" cy="5728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4000" b="1" dirty="0" smtClean="0"/>
              <a:t>Setting!</a:t>
            </a:r>
            <a:endParaRPr lang="de-AT" sz="4000" b="1" dirty="0"/>
          </a:p>
        </p:txBody>
      </p:sp>
    </p:spTree>
    <p:extLst>
      <p:ext uri="{BB962C8B-B14F-4D97-AF65-F5344CB8AC3E}">
        <p14:creationId xmlns:p14="http://schemas.microsoft.com/office/powerpoint/2010/main" val="2441730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0461"/>
          </a:xfrm>
        </p:spPr>
        <p:txBody>
          <a:bodyPr>
            <a:normAutofit fontScale="90000"/>
          </a:bodyPr>
          <a:lstStyle/>
          <a:p>
            <a:pPr algn="ctr"/>
            <a:r>
              <a:rPr lang="de-AT" b="1" dirty="0" smtClean="0"/>
              <a:t>AKTIVES ZUHÖREN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476260"/>
            <a:ext cx="10515600" cy="572877"/>
          </a:xfrm>
        </p:spPr>
        <p:txBody>
          <a:bodyPr>
            <a:noAutofit/>
          </a:bodyPr>
          <a:lstStyle/>
          <a:p>
            <a:r>
              <a:rPr lang="de-AT" sz="3600" b="1" dirty="0" smtClean="0"/>
              <a:t>FRAGEN </a:t>
            </a:r>
            <a:r>
              <a:rPr lang="de-AT" sz="3600" dirty="0" smtClean="0"/>
              <a:t>stellen</a:t>
            </a:r>
          </a:p>
        </p:txBody>
      </p:sp>
      <p:sp>
        <p:nvSpPr>
          <p:cNvPr id="4" name="Rechteck 3"/>
          <p:cNvSpPr/>
          <p:nvPr/>
        </p:nvSpPr>
        <p:spPr>
          <a:xfrm>
            <a:off x="1134737" y="2743199"/>
            <a:ext cx="9749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400" b="0" i="0" dirty="0" smtClean="0">
                <a:solidFill>
                  <a:srgbClr val="252525"/>
                </a:solidFill>
                <a:effectLst/>
                <a:latin typeface="FranziskaWebPro"/>
              </a:rPr>
              <a:t>Das ist sehr interessant, kannst du mir mehr darüber sagen?"</a:t>
            </a:r>
            <a:endParaRPr lang="de-AT" sz="2400" dirty="0"/>
          </a:p>
        </p:txBody>
      </p:sp>
      <p:sp>
        <p:nvSpPr>
          <p:cNvPr id="8" name="Rechteck 7"/>
          <p:cNvSpPr/>
          <p:nvPr/>
        </p:nvSpPr>
        <p:spPr>
          <a:xfrm>
            <a:off x="1134735" y="3678714"/>
            <a:ext cx="9749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400" b="0" i="0" dirty="0" smtClean="0">
                <a:solidFill>
                  <a:srgbClr val="252525"/>
                </a:solidFill>
                <a:effectLst/>
                <a:latin typeface="FranziskaWebPro"/>
              </a:rPr>
              <a:t>Habe ich richtig verstanden, dass …….</a:t>
            </a:r>
            <a:endParaRPr lang="de-AT" sz="2400" dirty="0"/>
          </a:p>
        </p:txBody>
      </p:sp>
      <p:sp>
        <p:nvSpPr>
          <p:cNvPr id="9" name="Rechteck 8"/>
          <p:cNvSpPr/>
          <p:nvPr/>
        </p:nvSpPr>
        <p:spPr>
          <a:xfrm>
            <a:off x="1134736" y="4614230"/>
            <a:ext cx="9749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400" b="0" i="0" dirty="0" smtClean="0">
                <a:solidFill>
                  <a:srgbClr val="252525"/>
                </a:solidFill>
                <a:effectLst/>
                <a:latin typeface="FranziskaWebPro"/>
              </a:rPr>
              <a:t>Ich habe jetzt gehört, dass du  ……  gibt es da noch weitere Ideen?</a:t>
            </a:r>
            <a:endParaRPr lang="de-AT" sz="2400" dirty="0"/>
          </a:p>
        </p:txBody>
      </p:sp>
      <p:sp>
        <p:nvSpPr>
          <p:cNvPr id="5" name="Rechteck 4"/>
          <p:cNvSpPr/>
          <p:nvPr/>
        </p:nvSpPr>
        <p:spPr>
          <a:xfrm>
            <a:off x="1134735" y="5603910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b="0" i="0" dirty="0" smtClean="0">
                <a:solidFill>
                  <a:srgbClr val="252525"/>
                </a:solidFill>
                <a:effectLst/>
                <a:latin typeface="FranziskaWebPro"/>
              </a:rPr>
              <a:t>…….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42113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0461"/>
          </a:xfrm>
        </p:spPr>
        <p:txBody>
          <a:bodyPr>
            <a:normAutofit fontScale="90000"/>
          </a:bodyPr>
          <a:lstStyle/>
          <a:p>
            <a:pPr algn="ctr"/>
            <a:r>
              <a:rPr lang="de-AT" b="1" dirty="0" smtClean="0"/>
              <a:t>AKTIVES ZUHÖREN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476260"/>
            <a:ext cx="10515600" cy="572877"/>
          </a:xfrm>
        </p:spPr>
        <p:txBody>
          <a:bodyPr>
            <a:noAutofit/>
          </a:bodyPr>
          <a:lstStyle/>
          <a:p>
            <a:r>
              <a:rPr lang="de-AT" sz="3600" b="1" dirty="0" smtClean="0"/>
              <a:t>RECHTFERTIGUNGEN vermeiden</a:t>
            </a:r>
            <a:endParaRPr lang="de-AT" sz="3600" dirty="0" smtClean="0"/>
          </a:p>
        </p:txBody>
      </p:sp>
      <p:sp>
        <p:nvSpPr>
          <p:cNvPr id="4" name="Rechteck 3"/>
          <p:cNvSpPr/>
          <p:nvPr/>
        </p:nvSpPr>
        <p:spPr>
          <a:xfrm>
            <a:off x="1090669" y="3227941"/>
            <a:ext cx="6885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400" b="0" i="0" dirty="0" smtClean="0">
                <a:solidFill>
                  <a:srgbClr val="252525"/>
                </a:solidFill>
                <a:effectLst/>
                <a:latin typeface="FranziskaWebPro"/>
              </a:rPr>
              <a:t>Vor allem wenn das Gehörte nicht der eigenen Meinung entspricht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3765657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0461"/>
          </a:xfrm>
        </p:spPr>
        <p:txBody>
          <a:bodyPr>
            <a:normAutofit fontScale="90000"/>
          </a:bodyPr>
          <a:lstStyle/>
          <a:p>
            <a:pPr algn="ctr"/>
            <a:r>
              <a:rPr lang="de-AT" b="1" dirty="0" smtClean="0"/>
              <a:t>AKTIVES ZUHÖREN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476260"/>
            <a:ext cx="10515600" cy="2401677"/>
          </a:xfrm>
        </p:spPr>
        <p:txBody>
          <a:bodyPr>
            <a:noAutofit/>
          </a:bodyPr>
          <a:lstStyle/>
          <a:p>
            <a:r>
              <a:rPr lang="de-AT" sz="3600" b="1" dirty="0" smtClean="0"/>
              <a:t>PAUSE </a:t>
            </a:r>
            <a:r>
              <a:rPr lang="de-AT" sz="3600" dirty="0" smtClean="0"/>
              <a:t>vor der Antwort</a:t>
            </a:r>
          </a:p>
          <a:p>
            <a:endParaRPr lang="de-AT" sz="3600" dirty="0"/>
          </a:p>
          <a:p>
            <a:pPr marL="457200" lvl="1" indent="0">
              <a:buNone/>
            </a:pPr>
            <a:r>
              <a:rPr lang="de-AT" sz="3200" dirty="0" smtClean="0"/>
              <a:t>	(Im Kopf bis 4 zählen)</a:t>
            </a:r>
            <a:endParaRPr lang="de-AT" sz="3200" dirty="0"/>
          </a:p>
        </p:txBody>
      </p:sp>
    </p:spTree>
    <p:extLst>
      <p:ext uri="{BB962C8B-B14F-4D97-AF65-F5344CB8AC3E}">
        <p14:creationId xmlns:p14="http://schemas.microsoft.com/office/powerpoint/2010/main" val="3667090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0461"/>
          </a:xfrm>
        </p:spPr>
        <p:txBody>
          <a:bodyPr>
            <a:normAutofit fontScale="90000"/>
          </a:bodyPr>
          <a:lstStyle/>
          <a:p>
            <a:pPr algn="ctr"/>
            <a:r>
              <a:rPr lang="de-AT" b="1" dirty="0" smtClean="0"/>
              <a:t>AKTIVES ZUHÖREN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476259"/>
            <a:ext cx="10515600" cy="4527933"/>
          </a:xfrm>
        </p:spPr>
        <p:txBody>
          <a:bodyPr>
            <a:noAutofit/>
          </a:bodyPr>
          <a:lstStyle/>
          <a:p>
            <a:r>
              <a:rPr lang="de-AT" sz="3600" b="1" dirty="0" smtClean="0"/>
              <a:t>VORTEILE:</a:t>
            </a:r>
          </a:p>
          <a:p>
            <a:endParaRPr lang="de-AT" sz="3600" b="1" dirty="0"/>
          </a:p>
          <a:p>
            <a:pPr marL="0" indent="0">
              <a:buNone/>
            </a:pPr>
            <a:r>
              <a:rPr lang="de-AT" sz="3600" b="1" dirty="0" smtClean="0"/>
              <a:t>	</a:t>
            </a:r>
            <a:r>
              <a:rPr lang="de-AT" sz="3600" dirty="0" smtClean="0"/>
              <a:t>Man kommt dann auch selbst zu Wort</a:t>
            </a:r>
          </a:p>
          <a:p>
            <a:pPr marL="0" indent="0">
              <a:buNone/>
            </a:pPr>
            <a:endParaRPr lang="de-AT" sz="3600" dirty="0"/>
          </a:p>
          <a:p>
            <a:pPr marL="0" indent="0">
              <a:buNone/>
            </a:pPr>
            <a:r>
              <a:rPr lang="de-AT" sz="3600" dirty="0" smtClean="0"/>
              <a:t>	Die eigenen Ideen finden mehr Gehör</a:t>
            </a:r>
          </a:p>
          <a:p>
            <a:pPr marL="0" indent="0">
              <a:buNone/>
            </a:pPr>
            <a:endParaRPr lang="de-AT" sz="3600" dirty="0"/>
          </a:p>
          <a:p>
            <a:pPr marL="0" indent="0">
              <a:buNone/>
            </a:pPr>
            <a:r>
              <a:rPr lang="de-AT" sz="3600" dirty="0" smtClean="0"/>
              <a:t>	Vertrauen und Sympathie bauen sich auf</a:t>
            </a:r>
          </a:p>
          <a:p>
            <a:endParaRPr lang="de-AT" sz="3600" b="1" dirty="0"/>
          </a:p>
          <a:p>
            <a:pPr marL="0" indent="0">
              <a:buNone/>
            </a:pPr>
            <a:r>
              <a:rPr lang="de-AT" sz="3600" b="1" dirty="0" smtClean="0"/>
              <a:t>	</a:t>
            </a:r>
            <a:endParaRPr lang="de-AT" sz="3600" dirty="0" smtClean="0"/>
          </a:p>
        </p:txBody>
      </p:sp>
    </p:spTree>
    <p:extLst>
      <p:ext uri="{BB962C8B-B14F-4D97-AF65-F5344CB8AC3E}">
        <p14:creationId xmlns:p14="http://schemas.microsoft.com/office/powerpoint/2010/main" val="1425409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0461"/>
          </a:xfrm>
        </p:spPr>
        <p:txBody>
          <a:bodyPr>
            <a:normAutofit fontScale="90000"/>
          </a:bodyPr>
          <a:lstStyle/>
          <a:p>
            <a:pPr algn="ctr"/>
            <a:r>
              <a:rPr lang="de-AT" b="1" dirty="0" smtClean="0"/>
              <a:t>AKTIVES ZUHÖREN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476259"/>
            <a:ext cx="10515600" cy="4527933"/>
          </a:xfrm>
        </p:spPr>
        <p:txBody>
          <a:bodyPr>
            <a:noAutofit/>
          </a:bodyPr>
          <a:lstStyle/>
          <a:p>
            <a:r>
              <a:rPr lang="de-AT" sz="3600" b="1" dirty="0" smtClean="0"/>
              <a:t>Übung:</a:t>
            </a:r>
          </a:p>
          <a:p>
            <a:endParaRPr lang="de-AT" sz="3600" b="1" dirty="0"/>
          </a:p>
          <a:p>
            <a:pPr marL="0" indent="0">
              <a:buNone/>
            </a:pPr>
            <a:r>
              <a:rPr lang="de-AT" sz="3600" dirty="0" smtClean="0"/>
              <a:t>	Meine Idee für ein perfektes Weihnachtsfest</a:t>
            </a:r>
          </a:p>
          <a:p>
            <a:pPr marL="0" indent="0">
              <a:buNone/>
            </a:pPr>
            <a:endParaRPr lang="de-AT" sz="3600" dirty="0"/>
          </a:p>
          <a:p>
            <a:pPr marL="0" indent="0">
              <a:buNone/>
            </a:pPr>
            <a:r>
              <a:rPr lang="de-AT" sz="3600" dirty="0" smtClean="0"/>
              <a:t>	</a:t>
            </a:r>
            <a:r>
              <a:rPr lang="de-AT" sz="1800" dirty="0" smtClean="0"/>
              <a:t>oder</a:t>
            </a:r>
          </a:p>
          <a:p>
            <a:pPr marL="0" indent="0">
              <a:buNone/>
            </a:pPr>
            <a:r>
              <a:rPr lang="de-AT" sz="3600" b="1" dirty="0" smtClean="0"/>
              <a:t>	</a:t>
            </a:r>
          </a:p>
          <a:p>
            <a:pPr marL="0" indent="0">
              <a:buNone/>
            </a:pPr>
            <a:r>
              <a:rPr lang="de-AT" sz="3600" b="1" dirty="0"/>
              <a:t>	</a:t>
            </a:r>
            <a:r>
              <a:rPr lang="de-AT" sz="3600" dirty="0" smtClean="0"/>
              <a:t>So erreiche ich meinen Traumberuf</a:t>
            </a:r>
          </a:p>
        </p:txBody>
      </p:sp>
    </p:spTree>
    <p:extLst>
      <p:ext uri="{BB962C8B-B14F-4D97-AF65-F5344CB8AC3E}">
        <p14:creationId xmlns:p14="http://schemas.microsoft.com/office/powerpoint/2010/main" val="2806983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Breitbild</PresentationFormat>
  <Paragraphs>40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FranziskaWebPro</vt:lpstr>
      <vt:lpstr>Office Theme</vt:lpstr>
      <vt:lpstr>AKTIVES ZUHÖREN</vt:lpstr>
      <vt:lpstr>AKTIVES ZUHÖREN</vt:lpstr>
      <vt:lpstr>AKTIVES ZUHÖREN</vt:lpstr>
      <vt:lpstr>AKTIVES ZUHÖREN</vt:lpstr>
      <vt:lpstr>AKTIVES ZUHÖREN</vt:lpstr>
      <vt:lpstr>AKTIVES ZUHÖREN</vt:lpstr>
      <vt:lpstr>AKTIVES ZUHÖREN</vt:lpstr>
      <vt:lpstr>AKTIVES ZUHÖREN</vt:lpstr>
      <vt:lpstr>AKTIVES ZUHÖREN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AKTIVES ZUHÖREN</dc:title>
  <dc:creator>Martin Grasser</dc:creator>
  <cp:lastModifiedBy>Martin Grasser</cp:lastModifiedBy>
  <cp:revision>4</cp:revision>
  <dcterms:created xsi:type="dcterms:W3CDTF">2018-12-16T15:40:47Z</dcterms:created>
  <dcterms:modified xsi:type="dcterms:W3CDTF">2018-12-16T16:19:56Z</dcterms:modified>
</cp:coreProperties>
</file>