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57" r:id="rId3"/>
    <p:sldId id="269" r:id="rId4"/>
    <p:sldId id="262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2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62" y="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07-Dec-19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1131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07-Dec-19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40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07-Dec-19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501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07-Dec-19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55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07-Dec-19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95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07-Dec-19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566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07-Dec-19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66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07-Dec-19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06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07-Dec-19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044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07-Dec-19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054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07-Dec-19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962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07-Dec-19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5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50" r:id="rId6"/>
    <p:sldLayoutId id="2147483755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34461041-8413-4023-ABA7-9E499B0AD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44477-63F3-4E29-85AF-D513C536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355" y="4374204"/>
            <a:ext cx="9818390" cy="1029308"/>
          </a:xfrm>
        </p:spPr>
        <p:txBody>
          <a:bodyPr>
            <a:normAutofit/>
          </a:bodyPr>
          <a:lstStyle/>
          <a:p>
            <a:r>
              <a:rPr lang="de-AT" sz="6000"/>
              <a:t>Welcome to Bukarest</a:t>
            </a:r>
            <a:endParaRPr lang="en-US" sz="6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C9C2F-AFEA-4470-AF23-899306DFF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7355" y="5725244"/>
            <a:ext cx="9872980" cy="435860"/>
          </a:xfrm>
        </p:spPr>
        <p:txBody>
          <a:bodyPr>
            <a:normAutofit/>
          </a:bodyPr>
          <a:lstStyle/>
          <a:p>
            <a:r>
              <a:rPr lang="de-A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GOAL project: November 25 to 30, 2019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F29CD56-2B2D-475E-B53E-3F1F5118BC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" r="5108" b="-1"/>
          <a:stretch/>
        </p:blipFill>
        <p:spPr>
          <a:xfrm>
            <a:off x="1181633" y="640080"/>
            <a:ext cx="6212383" cy="3494428"/>
          </a:xfrm>
          <a:prstGeom prst="rect">
            <a:avLst/>
          </a:prstGeom>
        </p:spPr>
      </p:pic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F05BCF04-4702-43D0-BE8F-DBF6C2F65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0" y="5569068"/>
            <a:ext cx="96012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4">
            <a:extLst>
              <a:ext uri="{FF2B5EF4-FFF2-40B4-BE49-F238E27FC236}">
                <a16:creationId xmlns:a16="http://schemas.microsoft.com/office/drawing/2014/main" id="{7FC9E1B0-1575-4658-AD6E-43DF73FC3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1B4871-F574-44C3-8513-EF6FEBA94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36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068">
        <p15:prstTrans prst="pageCurlDouble"/>
      </p:transition>
    </mc:Choice>
    <mc:Fallback>
      <p:transition spd="slow" advTm="11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CB2660-BFBF-4FC4-A2C0-F6D9341B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6" y="160867"/>
            <a:ext cx="5854699" cy="4390169"/>
          </a:xfrm>
          <a:prstGeom prst="rect">
            <a:avLst/>
          </a:prstGeom>
          <a:solidFill>
            <a:srgbClr val="FFFFFF"/>
          </a:solidFill>
          <a:ln w="63500">
            <a:solidFill>
              <a:srgbClr val="393B5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B64452A-A82A-4A9C-9A1E-74DEC72258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r="31961"/>
          <a:stretch/>
        </p:blipFill>
        <p:spPr>
          <a:xfrm>
            <a:off x="894138" y="325100"/>
            <a:ext cx="4388997" cy="40545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A92E2F-55AE-4881-A4B4-F7005A558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160867"/>
            <a:ext cx="5854699" cy="1939935"/>
          </a:xfrm>
          <a:prstGeom prst="rect">
            <a:avLst/>
          </a:prstGeom>
          <a:solidFill>
            <a:srgbClr val="DEB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A4ED8-71CF-43D3-BB55-6F00FF527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6" y="4715269"/>
            <a:ext cx="5854699" cy="156023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C38348-0ECF-4EAB-B3E5-906FA46EB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2265035"/>
            <a:ext cx="5854699" cy="3979512"/>
          </a:xfrm>
          <a:prstGeom prst="rect">
            <a:avLst/>
          </a:prstGeom>
          <a:solidFill>
            <a:srgbClr val="FFFFFF"/>
          </a:solidFill>
          <a:ln w="63500">
            <a:solidFill>
              <a:srgbClr val="393B5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person, woman, table, holding&#10;&#10;Description automatically generated">
            <a:extLst>
              <a:ext uri="{FF2B5EF4-FFF2-40B4-BE49-F238E27FC236}">
                <a16:creationId xmlns:a16="http://schemas.microsoft.com/office/drawing/2014/main" id="{A45F19FC-01EE-4DC2-8356-C590A8AB02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r="13971"/>
          <a:stretch/>
        </p:blipFill>
        <p:spPr>
          <a:xfrm>
            <a:off x="6326372" y="2911351"/>
            <a:ext cx="5568159" cy="2700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D9E6C8-4CC3-44C4-BD17-FC00761FE0D6}"/>
              </a:ext>
            </a:extLst>
          </p:cNvPr>
          <p:cNvSpPr txBox="1"/>
          <p:nvPr/>
        </p:nvSpPr>
        <p:spPr>
          <a:xfrm>
            <a:off x="346635" y="4918635"/>
            <a:ext cx="533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chemeClr val="bg1"/>
                </a:solidFill>
              </a:rPr>
              <a:t>Fun Science Competition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328FC4-E073-4299-B1C2-4A9295606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0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9662">
        <p15:prstTrans prst="pageCurlDouble"/>
      </p:transition>
    </mc:Choice>
    <mc:Fallback>
      <p:transition spd="slow" advTm="196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5ED69BC-66D4-439D-9739-69DA0831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7312F7-2B85-4A98-BE37-BB99514D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0D6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looking at a cake&#10;&#10;Description automatically generated">
            <a:extLst>
              <a:ext uri="{FF2B5EF4-FFF2-40B4-BE49-F238E27FC236}">
                <a16:creationId xmlns:a16="http://schemas.microsoft.com/office/drawing/2014/main" id="{A16D9D4B-052C-4BFB-9949-6162143B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r="4363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EAEAB7-518D-4987-9D07-734635352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95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440">
        <p15:prstTrans prst="pageCurlDouble"/>
      </p:transition>
    </mc:Choice>
    <mc:Fallback>
      <p:transition spd="slow" advTm="23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ox, computer, room, table&#10;&#10;Description automatically generated">
            <a:extLst>
              <a:ext uri="{FF2B5EF4-FFF2-40B4-BE49-F238E27FC236}">
                <a16:creationId xmlns:a16="http://schemas.microsoft.com/office/drawing/2014/main" id="{790FE276-FE16-4FC2-932E-67DCD208EA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r="22870" b="1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5" name="Picture 4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4E8D2DAF-CC8E-4853-8AFF-822774E6F6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46885" b="-1"/>
          <a:stretch/>
        </p:blipFill>
        <p:spPr>
          <a:xfrm rot="10800000">
            <a:off x="6096000" y="10"/>
            <a:ext cx="6096000" cy="68579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445C91-E396-411C-B406-1BEEE799A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846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7879">
        <p15:prstTrans prst="pageCurlDouble"/>
      </p:transition>
    </mc:Choice>
    <mc:Fallback>
      <p:transition spd="slow" advTm="27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5ED69BC-66D4-439D-9739-69DA0831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7312F7-2B85-4A98-BE37-BB99514D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CAC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able, sitting, child, little&#10;&#10;Description automatically generated">
            <a:extLst>
              <a:ext uri="{FF2B5EF4-FFF2-40B4-BE49-F238E27FC236}">
                <a16:creationId xmlns:a16="http://schemas.microsoft.com/office/drawing/2014/main" id="{E320826C-3FDF-4DD0-80DA-F00B8DE07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219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5628D2-ABCD-404E-8592-21530B594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2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305">
        <p15:prstTrans prst="pageCurlDouble"/>
      </p:transition>
    </mc:Choice>
    <mc:Fallback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ED69BC-66D4-439D-9739-69DA0831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7312F7-2B85-4A98-BE37-BB99514D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EF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uilding, light, night, grass&#10;&#10;Description automatically generated">
            <a:extLst>
              <a:ext uri="{FF2B5EF4-FFF2-40B4-BE49-F238E27FC236}">
                <a16:creationId xmlns:a16="http://schemas.microsoft.com/office/drawing/2014/main" id="{A88E2B69-E06D-4DE9-96FA-4D23B61F79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03A31C7-3864-4E53-B23F-FFB4BC981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85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5500">
        <p15:prstTrans prst="pageCurlDouble"/>
      </p:transition>
    </mc:Choice>
    <mc:Fallback>
      <p:transition spd="slow" advTm="3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CB2660-BFBF-4FC4-A2C0-F6D9341B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6" y="160867"/>
            <a:ext cx="5854699" cy="4390169"/>
          </a:xfrm>
          <a:prstGeom prst="rect">
            <a:avLst/>
          </a:prstGeom>
          <a:solidFill>
            <a:srgbClr val="FFFFFF"/>
          </a:solidFill>
          <a:ln w="63500">
            <a:solidFill>
              <a:srgbClr val="56564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bed&#10;&#10;Description automatically generated">
            <a:extLst>
              <a:ext uri="{FF2B5EF4-FFF2-40B4-BE49-F238E27FC236}">
                <a16:creationId xmlns:a16="http://schemas.microsoft.com/office/drawing/2014/main" id="{2474A7A2-4696-466E-B3CF-A82FFF8B7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1337" y="1369159"/>
            <a:ext cx="4054598" cy="19664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A92E2F-55AE-4881-A4B4-F7005A558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160867"/>
            <a:ext cx="5854699" cy="1939935"/>
          </a:xfrm>
          <a:prstGeom prst="rect">
            <a:avLst/>
          </a:prstGeom>
          <a:solidFill>
            <a:srgbClr val="AB8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A4ED8-71CF-43D3-BB55-6F00FF527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6" y="4715269"/>
            <a:ext cx="5854699" cy="156023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C38348-0ECF-4EAB-B3E5-906FA46EB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2265035"/>
            <a:ext cx="5854699" cy="3979512"/>
          </a:xfrm>
          <a:prstGeom prst="rect">
            <a:avLst/>
          </a:prstGeom>
          <a:solidFill>
            <a:srgbClr val="FFFFFF"/>
          </a:solidFill>
          <a:ln w="63500">
            <a:solidFill>
              <a:srgbClr val="56564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person, child, little, holding&#10;&#10;Description automatically generated">
            <a:extLst>
              <a:ext uri="{FF2B5EF4-FFF2-40B4-BE49-F238E27FC236}">
                <a16:creationId xmlns:a16="http://schemas.microsoft.com/office/drawing/2014/main" id="{A12D1705-C0D7-4270-A941-486F9E5F2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6326372" y="2573782"/>
            <a:ext cx="5568159" cy="3375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45E0B-ED7C-4F4F-B024-5D496FF73470}"/>
              </a:ext>
            </a:extLst>
          </p:cNvPr>
          <p:cNvSpPr txBox="1"/>
          <p:nvPr/>
        </p:nvSpPr>
        <p:spPr>
          <a:xfrm>
            <a:off x="735106" y="5211482"/>
            <a:ext cx="483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bg1"/>
                </a:solidFill>
              </a:rPr>
              <a:t>A traditional welcome with bread and salt</a:t>
            </a:r>
            <a:r>
              <a:rPr lang="de-AT" dirty="0"/>
              <a:t>.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EB3CB5-8D31-4F22-B5FE-645D6E12D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542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2730">
        <p15:prstTrans prst="pageCurlDouble"/>
      </p:transition>
    </mc:Choice>
    <mc:Fallback>
      <p:transition spd="slow" advTm="427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5ED69BC-66D4-439D-9739-69DA0831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7312F7-2B85-4A98-BE37-BB99514D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C53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4B1EE7DC-977E-4589-956F-1D3CCE6AE6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38" r="1" b="602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CE8DA0-7A2B-473E-B86A-06B25C33C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40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9148">
        <p15:prstTrans prst="pageCurlDouble"/>
      </p:transition>
    </mc:Choice>
    <mc:Fallback>
      <p:transition spd="slow" advTm="19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25ED69BC-66D4-439D-9739-69DA0831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7312F7-2B85-4A98-BE37-BB99514D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CFD6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able, food, sitting&#10;&#10;Description automatically generated">
            <a:extLst>
              <a:ext uri="{FF2B5EF4-FFF2-40B4-BE49-F238E27FC236}">
                <a16:creationId xmlns:a16="http://schemas.microsoft.com/office/drawing/2014/main" id="{7CB1ECD9-84E8-4AF0-8BDF-88305404D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1006C4-6CED-4A22-86A3-95B7D3777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40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6978">
        <p15:prstTrans prst="pageCurlDouble"/>
      </p:transition>
    </mc:Choice>
    <mc:Fallback>
      <p:transition spd="slow" advTm="46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2D6A77FD-166A-4804-9A8F-2424A60315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r="12745"/>
          <a:stretch/>
        </p:blipFill>
        <p:spPr>
          <a:xfrm>
            <a:off x="-245035" y="-377100"/>
            <a:ext cx="12496800" cy="7612200"/>
          </a:xfrm>
          <a:prstGeom prst="rect">
            <a:avLst/>
          </a:prstGeom>
        </p:spPr>
      </p:pic>
      <p:pic>
        <p:nvPicPr>
          <p:cNvPr id="5" name="Picture 4" descr="A person wearing a costume&#10;&#10;Description automatically generated">
            <a:extLst>
              <a:ext uri="{FF2B5EF4-FFF2-40B4-BE49-F238E27FC236}">
                <a16:creationId xmlns:a16="http://schemas.microsoft.com/office/drawing/2014/main" id="{E14C9741-B09D-434C-8AB7-23E8C2FA66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r="37549"/>
          <a:stretch/>
        </p:blipFill>
        <p:spPr>
          <a:xfrm rot="21006443">
            <a:off x="1117601" y="519455"/>
            <a:ext cx="4301164" cy="3801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446955-EEB9-40D2-B5EB-372F8FB9C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70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1286">
        <p15:prstTrans prst="pageCurlDouble"/>
      </p:transition>
    </mc:Choice>
    <mc:Fallback>
      <p:transition spd="slow" advTm="31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C7211D9-E545-4D00-9874-641EC7C7B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BBC34A-8C43-4368-951E-A04EB7C00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CACD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019-11-26 10.23.21">
            <a:hlinkClick r:id="" action="ppaction://media"/>
            <a:extLst>
              <a:ext uri="{FF2B5EF4-FFF2-40B4-BE49-F238E27FC236}">
                <a16:creationId xmlns:a16="http://schemas.microsoft.com/office/drawing/2014/main" id="{A12EA6F0-E195-48F5-BD5B-840E6A3C2D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7133" y="753982"/>
            <a:ext cx="9332146" cy="524933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142D18-2ADF-4208-90DA-51A60C0820C9}"/>
              </a:ext>
            </a:extLst>
          </p:cNvPr>
          <p:cNvSpPr/>
          <p:nvPr/>
        </p:nvSpPr>
        <p:spPr>
          <a:xfrm>
            <a:off x="7602071" y="950259"/>
            <a:ext cx="2958353" cy="9442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494904-A224-4238-A0A3-1D4AA2010266}"/>
              </a:ext>
            </a:extLst>
          </p:cNvPr>
          <p:cNvSpPr/>
          <p:nvPr/>
        </p:nvSpPr>
        <p:spPr>
          <a:xfrm>
            <a:off x="1534322" y="753982"/>
            <a:ext cx="3055608" cy="10279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/>
              <a:t>These students are dancing a traditional group dance.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9503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408">
        <p15:prstTrans prst="pageCurlDouble"/>
      </p:transition>
    </mc:Choice>
    <mc:Fallback>
      <p:transition spd="slow" advTm="6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C7211D9-E545-4D00-9874-641EC7C7B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DBBC34A-8C43-4368-951E-A04EB7C00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B084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2019-11-26 10.57.35">
            <a:hlinkClick r:id="" action="ppaction://media"/>
            <a:extLst>
              <a:ext uri="{FF2B5EF4-FFF2-40B4-BE49-F238E27FC236}">
                <a16:creationId xmlns:a16="http://schemas.microsoft.com/office/drawing/2014/main" id="{2FF08045-D844-44A9-8B65-02EB3BB1C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7133" y="801793"/>
            <a:ext cx="9332146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66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D1E132-56A0-4CD8-968A-90F37F839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7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6DECFD6-CFD6-44DD-9AF0-9CF50059D8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-1" b="-1"/>
          <a:stretch/>
        </p:blipFill>
        <p:spPr>
          <a:xfrm>
            <a:off x="20" y="-1"/>
            <a:ext cx="12191980" cy="6400314"/>
          </a:xfrm>
          <a:prstGeom prst="rect">
            <a:avLst/>
          </a:prstGeom>
        </p:spPr>
      </p:pic>
      <p:pic>
        <p:nvPicPr>
          <p:cNvPr id="5" name="Picture 4" descr="A person standing next to a window&#10;&#10;Description automatically generated">
            <a:extLst>
              <a:ext uri="{FF2B5EF4-FFF2-40B4-BE49-F238E27FC236}">
                <a16:creationId xmlns:a16="http://schemas.microsoft.com/office/drawing/2014/main" id="{BC57B6A8-6DD9-4439-858F-6D9C974219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r="23779" b="1"/>
          <a:stretch/>
        </p:blipFill>
        <p:spPr>
          <a:xfrm rot="21114320">
            <a:off x="553695" y="2308324"/>
            <a:ext cx="5037747" cy="3595951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8A94A7-3682-44B5-A5BC-D45A4136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77B54F-6135-4130-8015-1CCBC5252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72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1653">
        <p15:prstTrans prst="pageCurlDouble"/>
      </p:transition>
    </mc:Choice>
    <mc:Fallback>
      <p:transition spd="slow" advTm="316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5ED69BC-66D4-439D-9739-69DA0831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7312F7-2B85-4A98-BE37-BB99514D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A3D9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736E10BD-49DA-4D8C-BD84-BF86DA83A3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4095F5-CC5A-4DE7-AB34-3ECD0A5B1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05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5151">
        <p15:prstTrans prst="pageCurlDouble"/>
      </p:transition>
    </mc:Choice>
    <mc:Fallback>
      <p:transition spd="slow" advTm="35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Bahnschrif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News Gothic M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32</Words>
  <Application>Microsoft Office PowerPoint</Application>
  <PresentationFormat>Widescreen</PresentationFormat>
  <Paragraphs>5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Bahnschrift</vt:lpstr>
      <vt:lpstr>Calibri</vt:lpstr>
      <vt:lpstr>News Gothic MT</vt:lpstr>
      <vt:lpstr>RetrospectVTI</vt:lpstr>
      <vt:lpstr>Welcome to Bukarest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Bukarest</dc:title>
  <dc:creator>LP</dc:creator>
  <cp:lastModifiedBy>LP</cp:lastModifiedBy>
  <cp:revision>2</cp:revision>
  <dcterms:created xsi:type="dcterms:W3CDTF">2019-12-07T17:12:43Z</dcterms:created>
  <dcterms:modified xsi:type="dcterms:W3CDTF">2019-12-07T17:25:18Z</dcterms:modified>
</cp:coreProperties>
</file>