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17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41E5C-9D37-49F0-9E48-BEE6903978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3C8EEF-3883-4F73-A4EE-0C9EC994F7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35EAD-F644-4FA9-A231-39423D270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913E-0584-406D-8375-5533EB1B7837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9B3C4F-65CB-4CE5-B690-04DEA151D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89E851-0998-4C38-9B01-3C3FF0A2B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BDF7-279A-4AB1-A947-ACC2D960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06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EB8B3-68CD-4B60-A556-290C19A24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43B2C-1B6D-4C66-B037-3C98F7DCE5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1CCA4-1404-47C7-ABA2-5348836FB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913E-0584-406D-8375-5533EB1B7837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0B147-2D8E-4B36-A5F9-8F5BF0D08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D6FE7-0233-460D-B0B3-1CC1A2E1B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BDF7-279A-4AB1-A947-ACC2D960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70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2EB177-9545-4CB4-9931-A999607256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27C269-34BD-4A5F-A4D6-C777CE64D2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8478C-626C-47CB-9BDF-416466981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913E-0584-406D-8375-5533EB1B7837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D4578C-B284-4365-AD2E-8AF365A32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85B311-1296-4C55-8759-5CF6C3092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BDF7-279A-4AB1-A947-ACC2D960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530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004BA-1065-4762-ABF1-840D129AD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AC481-4BA2-46C4-B157-1C1FF8167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B58EB-F5B2-40FB-B612-A30AF5546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913E-0584-406D-8375-5533EB1B7837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54F814-D90E-40F0-94F0-209B24B9F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C93E00-8610-4F16-9FC1-418AAD32E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BDF7-279A-4AB1-A947-ACC2D960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324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B909C-8CAA-4A94-A147-89F53BD75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FB29FC-B8E3-41F1-8379-69F558A0B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3545F-1887-41C3-B112-1E87D8FDE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913E-0584-406D-8375-5533EB1B7837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F527F3-7CDB-44D8-AB6C-C6B555523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6854F-57C5-4F1D-9E51-964765919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BDF7-279A-4AB1-A947-ACC2D960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98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23524-057A-4116-8F96-0210B403F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A0204-CF95-42FC-8334-B848EE38EC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C1AF66-289C-45E7-85DE-848531CBA7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8B0A27-282A-43D1-99E8-E9242EDDF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913E-0584-406D-8375-5533EB1B7837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5C023A-997E-4AA0-B1DB-0D7BFA4BB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2348C3-DA9F-4C0B-A000-CBFBE8B98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BDF7-279A-4AB1-A947-ACC2D960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152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144A1-AA55-4DCE-AB4B-4A2CD15EF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790ADB-7E90-421E-A072-7106FC6B5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EA232A-2F2B-48C9-B936-1B2FAB2461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F0BDB-3550-469A-B196-05A50D7A51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8541E0-0BF5-4427-998E-1A48192FA8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705056-10E2-48EF-AF05-4A6405E54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913E-0584-406D-8375-5533EB1B7837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BEB8C5-4196-4FA6-AE02-A8CA4B3F8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05FC3D-2FB4-4746-BB41-2D18C6087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BDF7-279A-4AB1-A947-ACC2D960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407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A2370-189D-4082-A49B-F8FA4F9D0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B56D56-DF3A-482C-A400-768F70045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913E-0584-406D-8375-5533EB1B7837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6FDEAA-6DFE-4C41-9070-36749BC64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5DE993-9956-4DB8-BA56-E9CB5363A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BDF7-279A-4AB1-A947-ACC2D960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492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20570A-6A70-4E07-B239-075CB1214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913E-0584-406D-8375-5533EB1B7837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BABBBC-A410-4B0A-AB07-965D5DF7E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B2E628-9F4D-48E5-9FC2-CB5AD00C4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BDF7-279A-4AB1-A947-ACC2D960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90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A3A50-803C-4695-BB16-E8F966FBD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6C8FD-9D63-4C09-A0A8-7F1448E440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C0897A-CF4B-46E0-900B-73CEB3792F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A9D968-146E-4B12-B642-C239C72F5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913E-0584-406D-8375-5533EB1B7837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1A0B05-6C63-4CEF-9A61-975641D8E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D89CD9-36C9-4337-B91C-5D0220BF9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BDF7-279A-4AB1-A947-ACC2D960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76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80D0B-54CA-40A3-9AED-98CCEEBB7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40A146-8008-414E-97EF-06158BBE4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210019-FD14-4B50-BD57-715C52F400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3D85BD-B667-48E1-8C71-315C41D16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913E-0584-406D-8375-5533EB1B7837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09E900-7DB6-4398-8E1F-75B86A591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CB0F84-2193-47A3-89C0-5EE250DCB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BDF7-279A-4AB1-A947-ACC2D960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392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54294D-76D9-4575-9281-DF62E555F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C27989-D983-4098-8951-2AEF47AA7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ABA2A-987C-4DB1-A7B3-6527AA84CC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2913E-0584-406D-8375-5533EB1B7837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E4B2E-3FD3-4EDE-A606-CAF807D3BE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6C064C-5224-4D88-9A99-4F6B9D6837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7BDF7-279A-4AB1-A947-ACC2D960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42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63E4-7449-42EC-9196-B448BA4556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58A93-218D-40CE-B9E9-13D0C68295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099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E233031F-172D-4DF5-A714-CF8BD2D3D614}"/>
              </a:ext>
            </a:extLst>
          </p:cNvPr>
          <p:cNvSpPr/>
          <p:nvPr/>
        </p:nvSpPr>
        <p:spPr>
          <a:xfrm>
            <a:off x="2883306" y="582969"/>
            <a:ext cx="6541088" cy="5746792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B14140-86C6-4393-A922-B8FE747739E4}"/>
              </a:ext>
            </a:extLst>
          </p:cNvPr>
          <p:cNvSpPr/>
          <p:nvPr/>
        </p:nvSpPr>
        <p:spPr>
          <a:xfrm>
            <a:off x="14077950" y="623730"/>
            <a:ext cx="11067875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Hello, my name is…// Hallo, ich heiße … // Ciao, mi chiamo … // Buna, sunt … // </a:t>
            </a:r>
            <a:r>
              <a:rPr lang="el-GR" sz="40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Γειά σου, είμαι η …          ο…</a:t>
            </a:r>
            <a:endParaRPr lang="en-US" sz="40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algn="ctr"/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14C7EBA-6584-422D-93AE-FF3B8BC13D89}"/>
              </a:ext>
            </a:extLst>
          </p:cNvPr>
          <p:cNvSpPr/>
          <p:nvPr/>
        </p:nvSpPr>
        <p:spPr>
          <a:xfrm>
            <a:off x="2603500" y="355600"/>
            <a:ext cx="7008434" cy="65024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0850803"/>
              </a:avLst>
            </a:prstTxWarp>
            <a:spAutoFit/>
          </a:bodyPr>
          <a:lstStyle/>
          <a:p>
            <a:pPr algn="ctr"/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Hello,  my name is…// Hallo, ich </a:t>
            </a:r>
            <a:r>
              <a:rPr lang="en-US" sz="54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he</a:t>
            </a:r>
            <a:r>
              <a:rPr lang="en-US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iße</a:t>
            </a:r>
            <a:r>
              <a:rPr lang="en-US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… // Ciao, mi </a:t>
            </a:r>
            <a:r>
              <a:rPr lang="en-US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chiamo</a:t>
            </a:r>
            <a:r>
              <a:rPr lang="en-US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… // Buna, sunt … // </a:t>
            </a:r>
            <a:r>
              <a:rPr lang="el-GR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Γειά σου, είμαι η …   ο …</a:t>
            </a:r>
            <a:endParaRPr lang="en-US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grpSp>
        <p:nvGrpSpPr>
          <p:cNvPr id="26" name="Graphic 22" descr="School boy">
            <a:extLst>
              <a:ext uri="{FF2B5EF4-FFF2-40B4-BE49-F238E27FC236}">
                <a16:creationId xmlns:a16="http://schemas.microsoft.com/office/drawing/2014/main" id="{87F76464-A926-48F9-8481-67D9BE86B728}"/>
              </a:ext>
            </a:extLst>
          </p:cNvPr>
          <p:cNvGrpSpPr/>
          <p:nvPr/>
        </p:nvGrpSpPr>
        <p:grpSpPr>
          <a:xfrm>
            <a:off x="9687994" y="3084094"/>
            <a:ext cx="495302" cy="634677"/>
            <a:chOff x="10175549" y="1517695"/>
            <a:chExt cx="495302" cy="634677"/>
          </a:xfrm>
          <a:solidFill>
            <a:srgbClr val="000000"/>
          </a:solidFill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05613A2C-F5B6-4B5B-870C-FB3FAC461658}"/>
                </a:ext>
              </a:extLst>
            </p:cNvPr>
            <p:cNvSpPr/>
            <p:nvPr/>
          </p:nvSpPr>
          <p:spPr>
            <a:xfrm>
              <a:off x="10280453" y="1517695"/>
              <a:ext cx="342915" cy="372271"/>
            </a:xfrm>
            <a:custGeom>
              <a:avLst/>
              <a:gdLst>
                <a:gd name="connsiteX0" fmla="*/ 14049 w 342915"/>
                <a:gd name="connsiteY0" fmla="*/ 257932 h 372271"/>
                <a:gd name="connsiteX1" fmla="*/ 23907 w 342915"/>
                <a:gd name="connsiteY1" fmla="*/ 257932 h 372271"/>
                <a:gd name="connsiteX2" fmla="*/ 209430 w 342915"/>
                <a:gd name="connsiteY2" fmla="*/ 367413 h 372271"/>
                <a:gd name="connsiteX3" fmla="*/ 319544 w 342915"/>
                <a:gd name="connsiteY3" fmla="*/ 255389 h 372271"/>
                <a:gd name="connsiteX4" fmla="*/ 325926 w 342915"/>
                <a:gd name="connsiteY4" fmla="*/ 257465 h 372271"/>
                <a:gd name="connsiteX5" fmla="*/ 328869 w 342915"/>
                <a:gd name="connsiteY5" fmla="*/ 257932 h 372271"/>
                <a:gd name="connsiteX6" fmla="*/ 333527 w 342915"/>
                <a:gd name="connsiteY6" fmla="*/ 256722 h 372271"/>
                <a:gd name="connsiteX7" fmla="*/ 338128 w 342915"/>
                <a:gd name="connsiteY7" fmla="*/ 250636 h 372271"/>
                <a:gd name="connsiteX8" fmla="*/ 279530 w 342915"/>
                <a:gd name="connsiteY8" fmla="*/ 77367 h 372271"/>
                <a:gd name="connsiteX9" fmla="*/ 309372 w 342915"/>
                <a:gd name="connsiteY9" fmla="*/ 71899 h 372271"/>
                <a:gd name="connsiteX10" fmla="*/ 316886 w 342915"/>
                <a:gd name="connsiteY10" fmla="*/ 60719 h 372271"/>
                <a:gd name="connsiteX11" fmla="*/ 305933 w 342915"/>
                <a:gd name="connsiteY11" fmla="*/ 53163 h 372271"/>
                <a:gd name="connsiteX12" fmla="*/ 257232 w 342915"/>
                <a:gd name="connsiteY12" fmla="*/ 62088 h 372271"/>
                <a:gd name="connsiteX13" fmla="*/ 256355 w 342915"/>
                <a:gd name="connsiteY13" fmla="*/ 61555 h 372271"/>
                <a:gd name="connsiteX14" fmla="*/ 269567 w 342915"/>
                <a:gd name="connsiteY14" fmla="*/ 48049 h 372271"/>
                <a:gd name="connsiteX15" fmla="*/ 269424 w 342915"/>
                <a:gd name="connsiteY15" fmla="*/ 34571 h 372271"/>
                <a:gd name="connsiteX16" fmla="*/ 255946 w 342915"/>
                <a:gd name="connsiteY16" fmla="*/ 34714 h 372271"/>
                <a:gd name="connsiteX17" fmla="*/ 238525 w 342915"/>
                <a:gd name="connsiteY17" fmla="*/ 52525 h 372271"/>
                <a:gd name="connsiteX18" fmla="*/ 237039 w 342915"/>
                <a:gd name="connsiteY18" fmla="*/ 51935 h 372271"/>
                <a:gd name="connsiteX19" fmla="*/ 220789 w 342915"/>
                <a:gd name="connsiteY19" fmla="*/ 6662 h 372271"/>
                <a:gd name="connsiteX20" fmla="*/ 208840 w 342915"/>
                <a:gd name="connsiteY20" fmla="*/ 444 h 372271"/>
                <a:gd name="connsiteX21" fmla="*/ 202621 w 342915"/>
                <a:gd name="connsiteY21" fmla="*/ 12393 h 372271"/>
                <a:gd name="connsiteX22" fmla="*/ 202892 w 342915"/>
                <a:gd name="connsiteY22" fmla="*/ 13139 h 372271"/>
                <a:gd name="connsiteX23" fmla="*/ 214141 w 342915"/>
                <a:gd name="connsiteY23" fmla="*/ 44486 h 372271"/>
                <a:gd name="connsiteX24" fmla="*/ 5414 w 342915"/>
                <a:gd name="connsiteY24" fmla="*/ 167737 h 372271"/>
                <a:gd name="connsiteX25" fmla="*/ 4772 w 342915"/>
                <a:gd name="connsiteY25" fmla="*/ 250636 h 372271"/>
                <a:gd name="connsiteX26" fmla="*/ 14049 w 342915"/>
                <a:gd name="connsiteY26" fmla="*/ 257932 h 372271"/>
                <a:gd name="connsiteX27" fmla="*/ 171459 w 342915"/>
                <a:gd name="connsiteY27" fmla="*/ 353182 h 372271"/>
                <a:gd name="connsiteX28" fmla="*/ 40681 w 342915"/>
                <a:gd name="connsiteY28" fmla="*/ 245549 h 372271"/>
                <a:gd name="connsiteX29" fmla="*/ 54121 w 342915"/>
                <a:gd name="connsiteY29" fmla="*/ 218670 h 372271"/>
                <a:gd name="connsiteX30" fmla="*/ 89801 w 342915"/>
                <a:gd name="connsiteY30" fmla="*/ 203725 h 372271"/>
                <a:gd name="connsiteX31" fmla="*/ 116776 w 342915"/>
                <a:gd name="connsiteY31" fmla="*/ 182684 h 372271"/>
                <a:gd name="connsiteX32" fmla="*/ 116895 w 342915"/>
                <a:gd name="connsiteY32" fmla="*/ 182651 h 372271"/>
                <a:gd name="connsiteX33" fmla="*/ 116928 w 342915"/>
                <a:gd name="connsiteY33" fmla="*/ 182770 h 372271"/>
                <a:gd name="connsiteX34" fmla="*/ 116262 w 342915"/>
                <a:gd name="connsiteY34" fmla="*/ 184513 h 372271"/>
                <a:gd name="connsiteX35" fmla="*/ 115805 w 342915"/>
                <a:gd name="connsiteY35" fmla="*/ 185647 h 372271"/>
                <a:gd name="connsiteX36" fmla="*/ 97269 w 342915"/>
                <a:gd name="connsiteY36" fmla="*/ 211907 h 372271"/>
                <a:gd name="connsiteX37" fmla="*/ 94584 w 342915"/>
                <a:gd name="connsiteY37" fmla="*/ 225107 h 372271"/>
                <a:gd name="connsiteX38" fmla="*/ 104984 w 342915"/>
                <a:gd name="connsiteY38" fmla="*/ 229052 h 372271"/>
                <a:gd name="connsiteX39" fmla="*/ 202215 w 342915"/>
                <a:gd name="connsiteY39" fmla="*/ 187542 h 372271"/>
                <a:gd name="connsiteX40" fmla="*/ 253650 w 342915"/>
                <a:gd name="connsiteY40" fmla="*/ 144584 h 372271"/>
                <a:gd name="connsiteX41" fmla="*/ 287074 w 342915"/>
                <a:gd name="connsiteY41" fmla="*/ 190704 h 372271"/>
                <a:gd name="connsiteX42" fmla="*/ 302695 w 342915"/>
                <a:gd name="connsiteY42" fmla="*/ 242825 h 372271"/>
                <a:gd name="connsiteX43" fmla="*/ 171459 w 342915"/>
                <a:gd name="connsiteY43" fmla="*/ 353182 h 372271"/>
                <a:gd name="connsiteX44" fmla="*/ 171459 w 342915"/>
                <a:gd name="connsiteY44" fmla="*/ 57907 h 372271"/>
                <a:gd name="connsiteX45" fmla="*/ 323856 w 342915"/>
                <a:gd name="connsiteY45" fmla="*/ 208668 h 372271"/>
                <a:gd name="connsiteX46" fmla="*/ 322421 w 342915"/>
                <a:gd name="connsiteY46" fmla="*/ 230309 h 372271"/>
                <a:gd name="connsiteX47" fmla="*/ 322335 w 342915"/>
                <a:gd name="connsiteY47" fmla="*/ 230395 h 372271"/>
                <a:gd name="connsiteX48" fmla="*/ 322249 w 342915"/>
                <a:gd name="connsiteY48" fmla="*/ 230309 h 372271"/>
                <a:gd name="connsiteX49" fmla="*/ 318639 w 342915"/>
                <a:gd name="connsiteY49" fmla="*/ 226099 h 372271"/>
                <a:gd name="connsiteX50" fmla="*/ 304666 w 342915"/>
                <a:gd name="connsiteY50" fmla="*/ 183237 h 372271"/>
                <a:gd name="connsiteX51" fmla="*/ 259622 w 342915"/>
                <a:gd name="connsiteY51" fmla="*/ 123839 h 372271"/>
                <a:gd name="connsiteX52" fmla="*/ 252707 w 342915"/>
                <a:gd name="connsiteY52" fmla="*/ 121486 h 372271"/>
                <a:gd name="connsiteX53" fmla="*/ 246164 w 342915"/>
                <a:gd name="connsiteY53" fmla="*/ 124715 h 372271"/>
                <a:gd name="connsiteX54" fmla="*/ 191366 w 342915"/>
                <a:gd name="connsiteY54" fmla="*/ 171797 h 372271"/>
                <a:gd name="connsiteX55" fmla="*/ 129721 w 342915"/>
                <a:gd name="connsiteY55" fmla="*/ 201163 h 372271"/>
                <a:gd name="connsiteX56" fmla="*/ 129616 w 342915"/>
                <a:gd name="connsiteY56" fmla="*/ 201039 h 372271"/>
                <a:gd name="connsiteX57" fmla="*/ 134378 w 342915"/>
                <a:gd name="connsiteY57" fmla="*/ 190419 h 372271"/>
                <a:gd name="connsiteX58" fmla="*/ 144332 w 342915"/>
                <a:gd name="connsiteY58" fmla="*/ 149880 h 372271"/>
                <a:gd name="connsiteX59" fmla="*/ 136489 w 342915"/>
                <a:gd name="connsiteY59" fmla="*/ 138929 h 372271"/>
                <a:gd name="connsiteX60" fmla="*/ 127320 w 342915"/>
                <a:gd name="connsiteY60" fmla="*/ 142603 h 372271"/>
                <a:gd name="connsiteX61" fmla="*/ 80019 w 342915"/>
                <a:gd name="connsiteY61" fmla="*/ 187323 h 372271"/>
                <a:gd name="connsiteX62" fmla="*/ 46091 w 342915"/>
                <a:gd name="connsiteY62" fmla="*/ 200906 h 372271"/>
                <a:gd name="connsiteX63" fmla="*/ 39081 w 342915"/>
                <a:gd name="connsiteY63" fmla="*/ 206049 h 372271"/>
                <a:gd name="connsiteX64" fmla="*/ 22698 w 342915"/>
                <a:gd name="connsiteY64" fmla="*/ 238882 h 372271"/>
                <a:gd name="connsiteX65" fmla="*/ 21745 w 342915"/>
                <a:gd name="connsiteY65" fmla="*/ 238882 h 372271"/>
                <a:gd name="connsiteX66" fmla="*/ 143140 w 342915"/>
                <a:gd name="connsiteY66" fmla="*/ 60584 h 372271"/>
                <a:gd name="connsiteX67" fmla="*/ 171459 w 342915"/>
                <a:gd name="connsiteY67" fmla="*/ 57907 h 372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</a:cxnLst>
              <a:rect l="l" t="t" r="r" b="b"/>
              <a:pathLst>
                <a:path w="342915" h="372271">
                  <a:moveTo>
                    <a:pt x="14049" y="257932"/>
                  </a:moveTo>
                  <a:lnTo>
                    <a:pt x="23907" y="257932"/>
                  </a:lnTo>
                  <a:cubicBezTo>
                    <a:pt x="44906" y="339395"/>
                    <a:pt x="127967" y="388412"/>
                    <a:pt x="209430" y="367413"/>
                  </a:cubicBezTo>
                  <a:cubicBezTo>
                    <a:pt x="264043" y="353336"/>
                    <a:pt x="306408" y="310236"/>
                    <a:pt x="319544" y="255389"/>
                  </a:cubicBezTo>
                  <a:lnTo>
                    <a:pt x="325926" y="257465"/>
                  </a:lnTo>
                  <a:cubicBezTo>
                    <a:pt x="326876" y="257776"/>
                    <a:pt x="327870" y="257934"/>
                    <a:pt x="328869" y="257932"/>
                  </a:cubicBezTo>
                  <a:cubicBezTo>
                    <a:pt x="330499" y="257930"/>
                    <a:pt x="332102" y="257514"/>
                    <a:pt x="333527" y="256722"/>
                  </a:cubicBezTo>
                  <a:cubicBezTo>
                    <a:pt x="335842" y="255423"/>
                    <a:pt x="337509" y="253217"/>
                    <a:pt x="338128" y="250636"/>
                  </a:cubicBezTo>
                  <a:cubicBezTo>
                    <a:pt x="353625" y="186413"/>
                    <a:pt x="330827" y="119001"/>
                    <a:pt x="279530" y="77367"/>
                  </a:cubicBezTo>
                  <a:lnTo>
                    <a:pt x="309372" y="71899"/>
                  </a:lnTo>
                  <a:cubicBezTo>
                    <a:pt x="314534" y="70887"/>
                    <a:pt x="317897" y="65881"/>
                    <a:pt x="316886" y="60719"/>
                  </a:cubicBezTo>
                  <a:cubicBezTo>
                    <a:pt x="315890" y="55646"/>
                    <a:pt x="311030" y="52292"/>
                    <a:pt x="305933" y="53163"/>
                  </a:cubicBezTo>
                  <a:lnTo>
                    <a:pt x="257232" y="62088"/>
                  </a:lnTo>
                  <a:lnTo>
                    <a:pt x="256355" y="61555"/>
                  </a:lnTo>
                  <a:lnTo>
                    <a:pt x="269567" y="48049"/>
                  </a:lnTo>
                  <a:cubicBezTo>
                    <a:pt x="273249" y="44287"/>
                    <a:pt x="273185" y="38253"/>
                    <a:pt x="269424" y="34571"/>
                  </a:cubicBezTo>
                  <a:cubicBezTo>
                    <a:pt x="265662" y="30888"/>
                    <a:pt x="259628" y="30952"/>
                    <a:pt x="255946" y="34714"/>
                  </a:cubicBezTo>
                  <a:lnTo>
                    <a:pt x="238525" y="52525"/>
                  </a:lnTo>
                  <a:cubicBezTo>
                    <a:pt x="238029" y="52316"/>
                    <a:pt x="237572" y="52135"/>
                    <a:pt x="237039" y="51935"/>
                  </a:cubicBezTo>
                  <a:lnTo>
                    <a:pt x="220789" y="6662"/>
                  </a:lnTo>
                  <a:cubicBezTo>
                    <a:pt x="219207" y="1646"/>
                    <a:pt x="213857" y="-1139"/>
                    <a:pt x="208840" y="444"/>
                  </a:cubicBezTo>
                  <a:cubicBezTo>
                    <a:pt x="203823" y="2026"/>
                    <a:pt x="201039" y="7375"/>
                    <a:pt x="202621" y="12393"/>
                  </a:cubicBezTo>
                  <a:cubicBezTo>
                    <a:pt x="202701" y="12645"/>
                    <a:pt x="202791" y="12895"/>
                    <a:pt x="202892" y="13139"/>
                  </a:cubicBezTo>
                  <a:lnTo>
                    <a:pt x="214141" y="44486"/>
                  </a:lnTo>
                  <a:cubicBezTo>
                    <a:pt x="122467" y="20882"/>
                    <a:pt x="29017" y="76064"/>
                    <a:pt x="5414" y="167737"/>
                  </a:cubicBezTo>
                  <a:cubicBezTo>
                    <a:pt x="-1581" y="194901"/>
                    <a:pt x="-1801" y="223367"/>
                    <a:pt x="4772" y="250636"/>
                  </a:cubicBezTo>
                  <a:cubicBezTo>
                    <a:pt x="5803" y="254922"/>
                    <a:pt x="9641" y="257940"/>
                    <a:pt x="14049" y="257932"/>
                  </a:cubicBezTo>
                  <a:close/>
                  <a:moveTo>
                    <a:pt x="171459" y="353182"/>
                  </a:moveTo>
                  <a:cubicBezTo>
                    <a:pt x="107691" y="353322"/>
                    <a:pt x="52809" y="308153"/>
                    <a:pt x="40681" y="245549"/>
                  </a:cubicBezTo>
                  <a:lnTo>
                    <a:pt x="54121" y="218670"/>
                  </a:lnTo>
                  <a:cubicBezTo>
                    <a:pt x="66668" y="215421"/>
                    <a:pt x="78684" y="210388"/>
                    <a:pt x="89801" y="203725"/>
                  </a:cubicBezTo>
                  <a:cubicBezTo>
                    <a:pt x="99526" y="197707"/>
                    <a:pt x="108571" y="190652"/>
                    <a:pt x="116776" y="182684"/>
                  </a:cubicBezTo>
                  <a:cubicBezTo>
                    <a:pt x="116800" y="182643"/>
                    <a:pt x="116853" y="182627"/>
                    <a:pt x="116895" y="182651"/>
                  </a:cubicBezTo>
                  <a:cubicBezTo>
                    <a:pt x="116937" y="182675"/>
                    <a:pt x="116952" y="182728"/>
                    <a:pt x="116928" y="182770"/>
                  </a:cubicBezTo>
                  <a:cubicBezTo>
                    <a:pt x="116547" y="183818"/>
                    <a:pt x="116357" y="184285"/>
                    <a:pt x="116262" y="184513"/>
                  </a:cubicBezTo>
                  <a:cubicBezTo>
                    <a:pt x="116109" y="184904"/>
                    <a:pt x="115957" y="185275"/>
                    <a:pt x="115805" y="185647"/>
                  </a:cubicBezTo>
                  <a:cubicBezTo>
                    <a:pt x="112036" y="195875"/>
                    <a:pt x="105643" y="204931"/>
                    <a:pt x="97269" y="211907"/>
                  </a:cubicBezTo>
                  <a:cubicBezTo>
                    <a:pt x="92883" y="214810"/>
                    <a:pt x="91681" y="220721"/>
                    <a:pt x="94584" y="225107"/>
                  </a:cubicBezTo>
                  <a:cubicBezTo>
                    <a:pt x="96843" y="228520"/>
                    <a:pt x="101030" y="230108"/>
                    <a:pt x="104984" y="229052"/>
                  </a:cubicBezTo>
                  <a:cubicBezTo>
                    <a:pt x="107442" y="228395"/>
                    <a:pt x="165696" y="212860"/>
                    <a:pt x="202215" y="187542"/>
                  </a:cubicBezTo>
                  <a:cubicBezTo>
                    <a:pt x="220634" y="174822"/>
                    <a:pt x="237851" y="160442"/>
                    <a:pt x="253650" y="144584"/>
                  </a:cubicBezTo>
                  <a:cubicBezTo>
                    <a:pt x="267428" y="157863"/>
                    <a:pt x="278744" y="173478"/>
                    <a:pt x="287074" y="190704"/>
                  </a:cubicBezTo>
                  <a:cubicBezTo>
                    <a:pt x="294046" y="207499"/>
                    <a:pt x="299281" y="224964"/>
                    <a:pt x="302695" y="242825"/>
                  </a:cubicBezTo>
                  <a:cubicBezTo>
                    <a:pt x="291767" y="306723"/>
                    <a:pt x="236283" y="353379"/>
                    <a:pt x="171459" y="353182"/>
                  </a:cubicBezTo>
                  <a:close/>
                  <a:moveTo>
                    <a:pt x="171459" y="57907"/>
                  </a:moveTo>
                  <a:cubicBezTo>
                    <a:pt x="255173" y="57455"/>
                    <a:pt x="323404" y="124953"/>
                    <a:pt x="323856" y="208668"/>
                  </a:cubicBezTo>
                  <a:cubicBezTo>
                    <a:pt x="323895" y="215907"/>
                    <a:pt x="323415" y="223139"/>
                    <a:pt x="322421" y="230309"/>
                  </a:cubicBezTo>
                  <a:cubicBezTo>
                    <a:pt x="322421" y="230357"/>
                    <a:pt x="322383" y="230395"/>
                    <a:pt x="322335" y="230395"/>
                  </a:cubicBezTo>
                  <a:cubicBezTo>
                    <a:pt x="322287" y="230395"/>
                    <a:pt x="322249" y="230357"/>
                    <a:pt x="322249" y="230309"/>
                  </a:cubicBezTo>
                  <a:cubicBezTo>
                    <a:pt x="321494" y="228577"/>
                    <a:pt x="320237" y="227111"/>
                    <a:pt x="318639" y="226099"/>
                  </a:cubicBezTo>
                  <a:cubicBezTo>
                    <a:pt x="315128" y="211463"/>
                    <a:pt x="310455" y="197131"/>
                    <a:pt x="304666" y="183237"/>
                  </a:cubicBezTo>
                  <a:cubicBezTo>
                    <a:pt x="293630" y="160714"/>
                    <a:pt x="278333" y="140543"/>
                    <a:pt x="259622" y="123839"/>
                  </a:cubicBezTo>
                  <a:cubicBezTo>
                    <a:pt x="257731" y="122151"/>
                    <a:pt x="255236" y="121302"/>
                    <a:pt x="252707" y="121486"/>
                  </a:cubicBezTo>
                  <a:cubicBezTo>
                    <a:pt x="250184" y="121651"/>
                    <a:pt x="247830" y="122813"/>
                    <a:pt x="246164" y="124715"/>
                  </a:cubicBezTo>
                  <a:cubicBezTo>
                    <a:pt x="229685" y="142378"/>
                    <a:pt x="211309" y="158167"/>
                    <a:pt x="191366" y="171797"/>
                  </a:cubicBezTo>
                  <a:cubicBezTo>
                    <a:pt x="172101" y="184079"/>
                    <a:pt x="151397" y="193942"/>
                    <a:pt x="129721" y="201163"/>
                  </a:cubicBezTo>
                  <a:cubicBezTo>
                    <a:pt x="129606" y="201163"/>
                    <a:pt x="129559" y="201163"/>
                    <a:pt x="129616" y="201039"/>
                  </a:cubicBezTo>
                  <a:cubicBezTo>
                    <a:pt x="131412" y="197597"/>
                    <a:pt x="133002" y="194050"/>
                    <a:pt x="134378" y="190419"/>
                  </a:cubicBezTo>
                  <a:cubicBezTo>
                    <a:pt x="138753" y="177188"/>
                    <a:pt x="142081" y="163633"/>
                    <a:pt x="144332" y="149880"/>
                  </a:cubicBezTo>
                  <a:cubicBezTo>
                    <a:pt x="145190" y="144690"/>
                    <a:pt x="141679" y="139787"/>
                    <a:pt x="136489" y="138929"/>
                  </a:cubicBezTo>
                  <a:cubicBezTo>
                    <a:pt x="132987" y="138349"/>
                    <a:pt x="129453" y="139766"/>
                    <a:pt x="127320" y="142603"/>
                  </a:cubicBezTo>
                  <a:cubicBezTo>
                    <a:pt x="114069" y="159964"/>
                    <a:pt x="98096" y="175066"/>
                    <a:pt x="80019" y="187323"/>
                  </a:cubicBezTo>
                  <a:cubicBezTo>
                    <a:pt x="69546" y="193712"/>
                    <a:pt x="58079" y="198303"/>
                    <a:pt x="46091" y="200906"/>
                  </a:cubicBezTo>
                  <a:cubicBezTo>
                    <a:pt x="43062" y="201392"/>
                    <a:pt x="40453" y="203306"/>
                    <a:pt x="39081" y="206049"/>
                  </a:cubicBezTo>
                  <a:lnTo>
                    <a:pt x="22698" y="238882"/>
                  </a:lnTo>
                  <a:lnTo>
                    <a:pt x="21745" y="238882"/>
                  </a:lnTo>
                  <a:cubicBezTo>
                    <a:pt x="6032" y="156124"/>
                    <a:pt x="60382" y="76297"/>
                    <a:pt x="143140" y="60584"/>
                  </a:cubicBezTo>
                  <a:cubicBezTo>
                    <a:pt x="152476" y="58812"/>
                    <a:pt x="161957" y="57916"/>
                    <a:pt x="171459" y="57907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89F97E2F-EE9E-48F7-A780-85E857AC2043}"/>
                </a:ext>
              </a:extLst>
            </p:cNvPr>
            <p:cNvSpPr/>
            <p:nvPr/>
          </p:nvSpPr>
          <p:spPr>
            <a:xfrm>
              <a:off x="10175549" y="1889966"/>
              <a:ext cx="495302" cy="262406"/>
            </a:xfrm>
            <a:custGeom>
              <a:avLst/>
              <a:gdLst>
                <a:gd name="connsiteX0" fmla="*/ 454877 w 495302"/>
                <a:gd name="connsiteY0" fmla="*/ 69801 h 262406"/>
                <a:gd name="connsiteX1" fmla="*/ 296762 w 495302"/>
                <a:gd name="connsiteY1" fmla="*/ 155 h 262406"/>
                <a:gd name="connsiteX2" fmla="*/ 285689 w 495302"/>
                <a:gd name="connsiteY2" fmla="*/ 7826 h 262406"/>
                <a:gd name="connsiteX3" fmla="*/ 285570 w 495302"/>
                <a:gd name="connsiteY3" fmla="*/ 8727 h 262406"/>
                <a:gd name="connsiteX4" fmla="*/ 247651 w 495302"/>
                <a:gd name="connsiteY4" fmla="*/ 43332 h 262406"/>
                <a:gd name="connsiteX5" fmla="*/ 247651 w 495302"/>
                <a:gd name="connsiteY5" fmla="*/ 43332 h 262406"/>
                <a:gd name="connsiteX6" fmla="*/ 209551 w 495302"/>
                <a:gd name="connsiteY6" fmla="*/ 8565 h 262406"/>
                <a:gd name="connsiteX7" fmla="*/ 199113 w 495302"/>
                <a:gd name="connsiteY7" fmla="*/ 50 h 262406"/>
                <a:gd name="connsiteX8" fmla="*/ 198426 w 495302"/>
                <a:gd name="connsiteY8" fmla="*/ 145 h 262406"/>
                <a:gd name="connsiteX9" fmla="*/ 40482 w 495302"/>
                <a:gd name="connsiteY9" fmla="*/ 69801 h 262406"/>
                <a:gd name="connsiteX10" fmla="*/ 1 w 495302"/>
                <a:gd name="connsiteY10" fmla="*/ 152688 h 262406"/>
                <a:gd name="connsiteX11" fmla="*/ 1 w 495302"/>
                <a:gd name="connsiteY11" fmla="*/ 262407 h 262406"/>
                <a:gd name="connsiteX12" fmla="*/ 19051 w 495302"/>
                <a:gd name="connsiteY12" fmla="*/ 262407 h 262406"/>
                <a:gd name="connsiteX13" fmla="*/ 19051 w 495302"/>
                <a:gd name="connsiteY13" fmla="*/ 152688 h 262406"/>
                <a:gd name="connsiteX14" fmla="*/ 51941 w 495302"/>
                <a:gd name="connsiteY14" fmla="*/ 84984 h 262406"/>
                <a:gd name="connsiteX15" fmla="*/ 148515 w 495302"/>
                <a:gd name="connsiteY15" fmla="*/ 33235 h 262406"/>
                <a:gd name="connsiteX16" fmla="*/ 133541 w 495302"/>
                <a:gd name="connsiteY16" fmla="*/ 108102 h 262406"/>
                <a:gd name="connsiteX17" fmla="*/ 141017 w 495302"/>
                <a:gd name="connsiteY17" fmla="*/ 119308 h 262406"/>
                <a:gd name="connsiteX18" fmla="*/ 147438 w 495302"/>
                <a:gd name="connsiteY18" fmla="*/ 118331 h 262406"/>
                <a:gd name="connsiteX19" fmla="*/ 238126 w 495302"/>
                <a:gd name="connsiteY19" fmla="*/ 68906 h 262406"/>
                <a:gd name="connsiteX20" fmla="*/ 238126 w 495302"/>
                <a:gd name="connsiteY20" fmla="*/ 262407 h 262406"/>
                <a:gd name="connsiteX21" fmla="*/ 257176 w 495302"/>
                <a:gd name="connsiteY21" fmla="*/ 262407 h 262406"/>
                <a:gd name="connsiteX22" fmla="*/ 257176 w 495302"/>
                <a:gd name="connsiteY22" fmla="*/ 68906 h 262406"/>
                <a:gd name="connsiteX23" fmla="*/ 347863 w 495302"/>
                <a:gd name="connsiteY23" fmla="*/ 118369 h 262406"/>
                <a:gd name="connsiteX24" fmla="*/ 352426 w 495302"/>
                <a:gd name="connsiteY24" fmla="*/ 119532 h 262406"/>
                <a:gd name="connsiteX25" fmla="*/ 361953 w 495302"/>
                <a:gd name="connsiteY25" fmla="*/ 110008 h 262406"/>
                <a:gd name="connsiteX26" fmla="*/ 361760 w 495302"/>
                <a:gd name="connsiteY26" fmla="*/ 108102 h 262406"/>
                <a:gd name="connsiteX27" fmla="*/ 346854 w 495302"/>
                <a:gd name="connsiteY27" fmla="*/ 33549 h 262406"/>
                <a:gd name="connsiteX28" fmla="*/ 443371 w 495302"/>
                <a:gd name="connsiteY28" fmla="*/ 84984 h 262406"/>
                <a:gd name="connsiteX29" fmla="*/ 476251 w 495302"/>
                <a:gd name="connsiteY29" fmla="*/ 152688 h 262406"/>
                <a:gd name="connsiteX30" fmla="*/ 476251 w 495302"/>
                <a:gd name="connsiteY30" fmla="*/ 262407 h 262406"/>
                <a:gd name="connsiteX31" fmla="*/ 495301 w 495302"/>
                <a:gd name="connsiteY31" fmla="*/ 262407 h 262406"/>
                <a:gd name="connsiteX32" fmla="*/ 495301 w 495302"/>
                <a:gd name="connsiteY32" fmla="*/ 152688 h 262406"/>
                <a:gd name="connsiteX33" fmla="*/ 454877 w 495302"/>
                <a:gd name="connsiteY33" fmla="*/ 69801 h 262406"/>
                <a:gd name="connsiteX34" fmla="*/ 169279 w 495302"/>
                <a:gd name="connsiteY34" fmla="*/ 26529 h 262406"/>
                <a:gd name="connsiteX35" fmla="*/ 192539 w 495302"/>
                <a:gd name="connsiteY35" fmla="*/ 20662 h 262406"/>
                <a:gd name="connsiteX36" fmla="*/ 221933 w 495302"/>
                <a:gd name="connsiteY36" fmla="*/ 56028 h 262406"/>
                <a:gd name="connsiteX37" fmla="*/ 156373 w 495302"/>
                <a:gd name="connsiteY37" fmla="*/ 91785 h 262406"/>
                <a:gd name="connsiteX38" fmla="*/ 156246 w 495302"/>
                <a:gd name="connsiteY38" fmla="*/ 91739 h 262406"/>
                <a:gd name="connsiteX39" fmla="*/ 156240 w 495302"/>
                <a:gd name="connsiteY39" fmla="*/ 91680 h 262406"/>
                <a:gd name="connsiteX40" fmla="*/ 338910 w 495302"/>
                <a:gd name="connsiteY40" fmla="*/ 91785 h 262406"/>
                <a:gd name="connsiteX41" fmla="*/ 273588 w 495302"/>
                <a:gd name="connsiteY41" fmla="*/ 56152 h 262406"/>
                <a:gd name="connsiteX42" fmla="*/ 302686 w 495302"/>
                <a:gd name="connsiteY42" fmla="*/ 20748 h 262406"/>
                <a:gd name="connsiteX43" fmla="*/ 326070 w 495302"/>
                <a:gd name="connsiteY43" fmla="*/ 26796 h 262406"/>
                <a:gd name="connsiteX44" fmla="*/ 339091 w 495302"/>
                <a:gd name="connsiteY44" fmla="*/ 91680 h 262406"/>
                <a:gd name="connsiteX45" fmla="*/ 339053 w 495302"/>
                <a:gd name="connsiteY45" fmla="*/ 91823 h 262406"/>
                <a:gd name="connsiteX46" fmla="*/ 338910 w 495302"/>
                <a:gd name="connsiteY46" fmla="*/ 91785 h 262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495302" h="262406">
                  <a:moveTo>
                    <a:pt x="454877" y="69801"/>
                  </a:moveTo>
                  <a:cubicBezTo>
                    <a:pt x="408137" y="34893"/>
                    <a:pt x="354067" y="11076"/>
                    <a:pt x="296762" y="155"/>
                  </a:cubicBezTo>
                  <a:cubicBezTo>
                    <a:pt x="291586" y="-784"/>
                    <a:pt x="286628" y="2650"/>
                    <a:pt x="285689" y="7826"/>
                  </a:cubicBezTo>
                  <a:cubicBezTo>
                    <a:pt x="285636" y="8124"/>
                    <a:pt x="285596" y="8425"/>
                    <a:pt x="285570" y="8727"/>
                  </a:cubicBezTo>
                  <a:cubicBezTo>
                    <a:pt x="283877" y="28380"/>
                    <a:pt x="267376" y="43439"/>
                    <a:pt x="247651" y="43332"/>
                  </a:cubicBezTo>
                  <a:lnTo>
                    <a:pt x="247651" y="43332"/>
                  </a:lnTo>
                  <a:cubicBezTo>
                    <a:pt x="227981" y="43059"/>
                    <a:pt x="211618" y="28129"/>
                    <a:pt x="209551" y="8565"/>
                  </a:cubicBezTo>
                  <a:cubicBezTo>
                    <a:pt x="209020" y="3331"/>
                    <a:pt x="204347" y="-481"/>
                    <a:pt x="199113" y="50"/>
                  </a:cubicBezTo>
                  <a:cubicBezTo>
                    <a:pt x="198883" y="74"/>
                    <a:pt x="198653" y="105"/>
                    <a:pt x="198426" y="145"/>
                  </a:cubicBezTo>
                  <a:cubicBezTo>
                    <a:pt x="141121" y="10908"/>
                    <a:pt x="87073" y="34746"/>
                    <a:pt x="40482" y="69801"/>
                  </a:cubicBezTo>
                  <a:cubicBezTo>
                    <a:pt x="14828" y="89627"/>
                    <a:pt x="-136" y="120266"/>
                    <a:pt x="1" y="152688"/>
                  </a:cubicBezTo>
                  <a:lnTo>
                    <a:pt x="1" y="262407"/>
                  </a:lnTo>
                  <a:lnTo>
                    <a:pt x="19051" y="262407"/>
                  </a:lnTo>
                  <a:lnTo>
                    <a:pt x="19051" y="152688"/>
                  </a:lnTo>
                  <a:cubicBezTo>
                    <a:pt x="18890" y="126233"/>
                    <a:pt x="31047" y="101210"/>
                    <a:pt x="51941" y="84984"/>
                  </a:cubicBezTo>
                  <a:cubicBezTo>
                    <a:pt x="81343" y="62971"/>
                    <a:pt x="113902" y="45525"/>
                    <a:pt x="148515" y="33235"/>
                  </a:cubicBezTo>
                  <a:lnTo>
                    <a:pt x="133541" y="108102"/>
                  </a:lnTo>
                  <a:cubicBezTo>
                    <a:pt x="132511" y="113260"/>
                    <a:pt x="135858" y="118277"/>
                    <a:pt x="141017" y="119308"/>
                  </a:cubicBezTo>
                  <a:cubicBezTo>
                    <a:pt x="143206" y="119745"/>
                    <a:pt x="145478" y="119399"/>
                    <a:pt x="147438" y="118331"/>
                  </a:cubicBezTo>
                  <a:lnTo>
                    <a:pt x="238126" y="68906"/>
                  </a:lnTo>
                  <a:lnTo>
                    <a:pt x="238126" y="262407"/>
                  </a:lnTo>
                  <a:lnTo>
                    <a:pt x="257176" y="262407"/>
                  </a:lnTo>
                  <a:lnTo>
                    <a:pt x="257176" y="68906"/>
                  </a:lnTo>
                  <a:lnTo>
                    <a:pt x="347863" y="118369"/>
                  </a:lnTo>
                  <a:cubicBezTo>
                    <a:pt x="349265" y="119129"/>
                    <a:pt x="350832" y="119529"/>
                    <a:pt x="352426" y="119532"/>
                  </a:cubicBezTo>
                  <a:cubicBezTo>
                    <a:pt x="357687" y="119532"/>
                    <a:pt x="361952" y="115269"/>
                    <a:pt x="361953" y="110008"/>
                  </a:cubicBezTo>
                  <a:cubicBezTo>
                    <a:pt x="361953" y="109368"/>
                    <a:pt x="361889" y="108729"/>
                    <a:pt x="361760" y="108102"/>
                  </a:cubicBezTo>
                  <a:lnTo>
                    <a:pt x="346854" y="33549"/>
                  </a:lnTo>
                  <a:cubicBezTo>
                    <a:pt x="381402" y="45805"/>
                    <a:pt x="413932" y="63141"/>
                    <a:pt x="443371" y="84984"/>
                  </a:cubicBezTo>
                  <a:cubicBezTo>
                    <a:pt x="464259" y="101214"/>
                    <a:pt x="476411" y="126236"/>
                    <a:pt x="476251" y="152688"/>
                  </a:cubicBezTo>
                  <a:lnTo>
                    <a:pt x="476251" y="262407"/>
                  </a:lnTo>
                  <a:lnTo>
                    <a:pt x="495301" y="262407"/>
                  </a:lnTo>
                  <a:lnTo>
                    <a:pt x="495301" y="152688"/>
                  </a:lnTo>
                  <a:cubicBezTo>
                    <a:pt x="495449" y="120276"/>
                    <a:pt x="480508" y="89641"/>
                    <a:pt x="454877" y="69801"/>
                  </a:cubicBezTo>
                  <a:close/>
                  <a:moveTo>
                    <a:pt x="169279" y="26529"/>
                  </a:moveTo>
                  <a:cubicBezTo>
                    <a:pt x="177052" y="24301"/>
                    <a:pt x="184815" y="22262"/>
                    <a:pt x="192539" y="20662"/>
                  </a:cubicBezTo>
                  <a:cubicBezTo>
                    <a:pt x="197106" y="35965"/>
                    <a:pt x="207723" y="48740"/>
                    <a:pt x="221933" y="56028"/>
                  </a:cubicBezTo>
                  <a:lnTo>
                    <a:pt x="156373" y="91785"/>
                  </a:lnTo>
                  <a:cubicBezTo>
                    <a:pt x="156325" y="91807"/>
                    <a:pt x="156268" y="91786"/>
                    <a:pt x="156246" y="91739"/>
                  </a:cubicBezTo>
                  <a:cubicBezTo>
                    <a:pt x="156239" y="91720"/>
                    <a:pt x="156236" y="91700"/>
                    <a:pt x="156240" y="91680"/>
                  </a:cubicBezTo>
                  <a:close/>
                  <a:moveTo>
                    <a:pt x="338910" y="91785"/>
                  </a:moveTo>
                  <a:lnTo>
                    <a:pt x="273588" y="56152"/>
                  </a:lnTo>
                  <a:cubicBezTo>
                    <a:pt x="287847" y="48984"/>
                    <a:pt x="298415" y="36126"/>
                    <a:pt x="302686" y="20748"/>
                  </a:cubicBezTo>
                  <a:cubicBezTo>
                    <a:pt x="310430" y="22415"/>
                    <a:pt x="318250" y="24558"/>
                    <a:pt x="326070" y="26796"/>
                  </a:cubicBezTo>
                  <a:lnTo>
                    <a:pt x="339091" y="91680"/>
                  </a:lnTo>
                  <a:cubicBezTo>
                    <a:pt x="339120" y="91730"/>
                    <a:pt x="339102" y="91795"/>
                    <a:pt x="339053" y="91823"/>
                  </a:cubicBezTo>
                  <a:cubicBezTo>
                    <a:pt x="339003" y="91852"/>
                    <a:pt x="338939" y="91835"/>
                    <a:pt x="338910" y="91785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9" name="Graphic 20" descr="School girl">
            <a:extLst>
              <a:ext uri="{FF2B5EF4-FFF2-40B4-BE49-F238E27FC236}">
                <a16:creationId xmlns:a16="http://schemas.microsoft.com/office/drawing/2014/main" id="{20E61CB4-EA79-4AEB-B2CC-E8F4B2BBB346}"/>
              </a:ext>
            </a:extLst>
          </p:cNvPr>
          <p:cNvGrpSpPr/>
          <p:nvPr/>
        </p:nvGrpSpPr>
        <p:grpSpPr>
          <a:xfrm>
            <a:off x="9659417" y="2179307"/>
            <a:ext cx="552456" cy="613573"/>
            <a:chOff x="10114437" y="2229544"/>
            <a:chExt cx="552456" cy="613573"/>
          </a:xfrm>
          <a:solidFill>
            <a:srgbClr val="000000"/>
          </a:solidFill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25C004E7-CA09-43ED-8853-E191DDD09B3B}"/>
                </a:ext>
              </a:extLst>
            </p:cNvPr>
            <p:cNvSpPr/>
            <p:nvPr/>
          </p:nvSpPr>
          <p:spPr>
            <a:xfrm>
              <a:off x="10114437" y="2229544"/>
              <a:ext cx="552456" cy="325410"/>
            </a:xfrm>
            <a:custGeom>
              <a:avLst/>
              <a:gdLst>
                <a:gd name="connsiteX0" fmla="*/ 550996 w 552456"/>
                <a:gd name="connsiteY0" fmla="*/ 283248 h 325410"/>
                <a:gd name="connsiteX1" fmla="*/ 532527 w 552456"/>
                <a:gd name="connsiteY1" fmla="*/ 254540 h 325410"/>
                <a:gd name="connsiteX2" fmla="*/ 525707 w 552456"/>
                <a:gd name="connsiteY2" fmla="*/ 223378 h 325410"/>
                <a:gd name="connsiteX3" fmla="*/ 489855 w 552456"/>
                <a:gd name="connsiteY3" fmla="*/ 154676 h 325410"/>
                <a:gd name="connsiteX4" fmla="*/ 440583 w 552456"/>
                <a:gd name="connsiteY4" fmla="*/ 154807 h 325410"/>
                <a:gd name="connsiteX5" fmla="*/ 276229 w 552456"/>
                <a:gd name="connsiteY5" fmla="*/ 0 h 325410"/>
                <a:gd name="connsiteX6" fmla="*/ 111770 w 552456"/>
                <a:gd name="connsiteY6" fmla="*/ 154769 h 325410"/>
                <a:gd name="connsiteX7" fmla="*/ 62602 w 552456"/>
                <a:gd name="connsiteY7" fmla="*/ 154676 h 325410"/>
                <a:gd name="connsiteX8" fmla="*/ 26750 w 552456"/>
                <a:gd name="connsiteY8" fmla="*/ 223369 h 325410"/>
                <a:gd name="connsiteX9" fmla="*/ 19930 w 552456"/>
                <a:gd name="connsiteY9" fmla="*/ 254540 h 325410"/>
                <a:gd name="connsiteX10" fmla="*/ 1461 w 552456"/>
                <a:gd name="connsiteY10" fmla="*/ 283248 h 325410"/>
                <a:gd name="connsiteX11" fmla="*/ 4458 w 552456"/>
                <a:gd name="connsiteY11" fmla="*/ 296065 h 325410"/>
                <a:gd name="connsiteX12" fmla="*/ 9529 w 552456"/>
                <a:gd name="connsiteY12" fmla="*/ 297490 h 325410"/>
                <a:gd name="connsiteX13" fmla="*/ 10843 w 552456"/>
                <a:gd name="connsiteY13" fmla="*/ 297407 h 325410"/>
                <a:gd name="connsiteX14" fmla="*/ 121333 w 552456"/>
                <a:gd name="connsiteY14" fmla="*/ 264999 h 325410"/>
                <a:gd name="connsiteX15" fmla="*/ 140974 w 552456"/>
                <a:gd name="connsiteY15" fmla="*/ 244649 h 325410"/>
                <a:gd name="connsiteX16" fmla="*/ 345381 w 552456"/>
                <a:gd name="connsiteY16" fmla="*/ 309110 h 325410"/>
                <a:gd name="connsiteX17" fmla="*/ 411427 w 552456"/>
                <a:gd name="connsiteY17" fmla="*/ 244649 h 325410"/>
                <a:gd name="connsiteX18" fmla="*/ 431096 w 552456"/>
                <a:gd name="connsiteY18" fmla="*/ 264990 h 325410"/>
                <a:gd name="connsiteX19" fmla="*/ 541586 w 552456"/>
                <a:gd name="connsiteY19" fmla="*/ 297397 h 325410"/>
                <a:gd name="connsiteX20" fmla="*/ 542929 w 552456"/>
                <a:gd name="connsiteY20" fmla="*/ 297490 h 325410"/>
                <a:gd name="connsiteX21" fmla="*/ 552457 w 552456"/>
                <a:gd name="connsiteY21" fmla="*/ 288197 h 325410"/>
                <a:gd name="connsiteX22" fmla="*/ 550996 w 552456"/>
                <a:gd name="connsiteY22" fmla="*/ 283248 h 325410"/>
                <a:gd name="connsiteX23" fmla="*/ 276229 w 552456"/>
                <a:gd name="connsiteY23" fmla="*/ 18593 h 325410"/>
                <a:gd name="connsiteX24" fmla="*/ 422314 w 552456"/>
                <a:gd name="connsiteY24" fmla="*/ 164243 h 325410"/>
                <a:gd name="connsiteX25" fmla="*/ 422314 w 552456"/>
                <a:gd name="connsiteY25" fmla="*/ 170202 h 325410"/>
                <a:gd name="connsiteX26" fmla="*/ 421513 w 552456"/>
                <a:gd name="connsiteY26" fmla="*/ 186127 h 325410"/>
                <a:gd name="connsiteX27" fmla="*/ 313519 w 552456"/>
                <a:gd name="connsiteY27" fmla="*/ 162774 h 325410"/>
                <a:gd name="connsiteX28" fmla="*/ 270771 w 552456"/>
                <a:gd name="connsiteY28" fmla="*/ 128209 h 325410"/>
                <a:gd name="connsiteX29" fmla="*/ 258531 w 552456"/>
                <a:gd name="connsiteY29" fmla="*/ 100319 h 325410"/>
                <a:gd name="connsiteX30" fmla="*/ 249778 w 552456"/>
                <a:gd name="connsiteY30" fmla="*/ 94686 h 325410"/>
                <a:gd name="connsiteX31" fmla="*/ 249378 w 552456"/>
                <a:gd name="connsiteY31" fmla="*/ 94686 h 325410"/>
                <a:gd name="connsiteX32" fmla="*/ 240738 w 552456"/>
                <a:gd name="connsiteY32" fmla="*/ 101035 h 325410"/>
                <a:gd name="connsiteX33" fmla="*/ 229556 w 552456"/>
                <a:gd name="connsiteY33" fmla="*/ 133750 h 325410"/>
                <a:gd name="connsiteX34" fmla="*/ 209668 w 552456"/>
                <a:gd name="connsiteY34" fmla="*/ 154379 h 325410"/>
                <a:gd name="connsiteX35" fmla="*/ 130677 w 552456"/>
                <a:gd name="connsiteY35" fmla="*/ 184407 h 325410"/>
                <a:gd name="connsiteX36" fmla="*/ 130039 w 552456"/>
                <a:gd name="connsiteY36" fmla="*/ 170202 h 325410"/>
                <a:gd name="connsiteX37" fmla="*/ 276229 w 552456"/>
                <a:gd name="connsiteY37" fmla="*/ 18593 h 325410"/>
                <a:gd name="connsiteX38" fmla="*/ 110056 w 552456"/>
                <a:gd name="connsiteY38" fmla="*/ 250022 h 325410"/>
                <a:gd name="connsiteX39" fmla="*/ 29093 w 552456"/>
                <a:gd name="connsiteY39" fmla="*/ 275588 h 325410"/>
                <a:gd name="connsiteX40" fmla="*/ 28998 w 552456"/>
                <a:gd name="connsiteY40" fmla="*/ 275457 h 325410"/>
                <a:gd name="connsiteX41" fmla="*/ 36084 w 552456"/>
                <a:gd name="connsiteY41" fmla="*/ 264422 h 325410"/>
                <a:gd name="connsiteX42" fmla="*/ 45609 w 552456"/>
                <a:gd name="connsiteY42" fmla="*/ 220450 h 325410"/>
                <a:gd name="connsiteX43" fmla="*/ 69727 w 552456"/>
                <a:gd name="connsiteY43" fmla="*/ 171940 h 325410"/>
                <a:gd name="connsiteX44" fmla="*/ 87034 w 552456"/>
                <a:gd name="connsiteY44" fmla="*/ 168714 h 325410"/>
                <a:gd name="connsiteX45" fmla="*/ 111284 w 552456"/>
                <a:gd name="connsiteY45" fmla="*/ 175482 h 325410"/>
                <a:gd name="connsiteX46" fmla="*/ 113399 w 552456"/>
                <a:gd name="connsiteY46" fmla="*/ 198882 h 325410"/>
                <a:gd name="connsiteX47" fmla="*/ 124313 w 552456"/>
                <a:gd name="connsiteY47" fmla="*/ 206587 h 325410"/>
                <a:gd name="connsiteX48" fmla="*/ 126267 w 552456"/>
                <a:gd name="connsiteY48" fmla="*/ 206068 h 325410"/>
                <a:gd name="connsiteX49" fmla="*/ 127124 w 552456"/>
                <a:gd name="connsiteY49" fmla="*/ 205742 h 325410"/>
                <a:gd name="connsiteX50" fmla="*/ 131087 w 552456"/>
                <a:gd name="connsiteY50" fmla="*/ 221100 h 325410"/>
                <a:gd name="connsiteX51" fmla="*/ 110056 w 552456"/>
                <a:gd name="connsiteY51" fmla="*/ 250022 h 325410"/>
                <a:gd name="connsiteX52" fmla="*/ 276229 w 552456"/>
                <a:gd name="connsiteY52" fmla="*/ 306787 h 325410"/>
                <a:gd name="connsiteX53" fmla="*/ 150784 w 552456"/>
                <a:gd name="connsiteY53" fmla="*/ 220329 h 325410"/>
                <a:gd name="connsiteX54" fmla="*/ 149680 w 552456"/>
                <a:gd name="connsiteY54" fmla="*/ 197087 h 325410"/>
                <a:gd name="connsiteX55" fmla="*/ 216678 w 552456"/>
                <a:gd name="connsiteY55" fmla="*/ 171624 h 325410"/>
                <a:gd name="connsiteX56" fmla="*/ 247654 w 552456"/>
                <a:gd name="connsiteY56" fmla="*/ 139635 h 325410"/>
                <a:gd name="connsiteX57" fmla="*/ 250835 w 552456"/>
                <a:gd name="connsiteY57" fmla="*/ 130338 h 325410"/>
                <a:gd name="connsiteX58" fmla="*/ 251006 w 552456"/>
                <a:gd name="connsiteY58" fmla="*/ 130338 h 325410"/>
                <a:gd name="connsiteX59" fmla="*/ 253283 w 552456"/>
                <a:gd name="connsiteY59" fmla="*/ 135525 h 325410"/>
                <a:gd name="connsiteX60" fmla="*/ 309423 w 552456"/>
                <a:gd name="connsiteY60" fmla="*/ 180930 h 325410"/>
                <a:gd name="connsiteX61" fmla="*/ 401873 w 552456"/>
                <a:gd name="connsiteY61" fmla="*/ 200918 h 325410"/>
                <a:gd name="connsiteX62" fmla="*/ 401654 w 552456"/>
                <a:gd name="connsiteY62" fmla="*/ 220227 h 325410"/>
                <a:gd name="connsiteX63" fmla="*/ 276229 w 552456"/>
                <a:gd name="connsiteY63" fmla="*/ 306787 h 325410"/>
                <a:gd name="connsiteX64" fmla="*/ 442402 w 552456"/>
                <a:gd name="connsiteY64" fmla="*/ 250022 h 325410"/>
                <a:gd name="connsiteX65" fmla="*/ 421447 w 552456"/>
                <a:gd name="connsiteY65" fmla="*/ 221100 h 325410"/>
                <a:gd name="connsiteX66" fmla="*/ 425362 w 552456"/>
                <a:gd name="connsiteY66" fmla="*/ 205993 h 325410"/>
                <a:gd name="connsiteX67" fmla="*/ 427610 w 552456"/>
                <a:gd name="connsiteY67" fmla="*/ 206477 h 325410"/>
                <a:gd name="connsiteX68" fmla="*/ 429657 w 552456"/>
                <a:gd name="connsiteY68" fmla="*/ 206700 h 325410"/>
                <a:gd name="connsiteX69" fmla="*/ 439068 w 552456"/>
                <a:gd name="connsiteY69" fmla="*/ 198872 h 325410"/>
                <a:gd name="connsiteX70" fmla="*/ 441192 w 552456"/>
                <a:gd name="connsiteY70" fmla="*/ 175380 h 325410"/>
                <a:gd name="connsiteX71" fmla="*/ 482826 w 552456"/>
                <a:gd name="connsiteY71" fmla="*/ 171940 h 325410"/>
                <a:gd name="connsiteX72" fmla="*/ 506943 w 552456"/>
                <a:gd name="connsiteY72" fmla="*/ 220459 h 325410"/>
                <a:gd name="connsiteX73" fmla="*/ 516468 w 552456"/>
                <a:gd name="connsiteY73" fmla="*/ 264422 h 325410"/>
                <a:gd name="connsiteX74" fmla="*/ 523564 w 552456"/>
                <a:gd name="connsiteY74" fmla="*/ 275457 h 325410"/>
                <a:gd name="connsiteX75" fmla="*/ 523469 w 552456"/>
                <a:gd name="connsiteY75" fmla="*/ 275597 h 325410"/>
                <a:gd name="connsiteX76" fmla="*/ 442402 w 552456"/>
                <a:gd name="connsiteY76" fmla="*/ 250022 h 325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552456" h="325410">
                  <a:moveTo>
                    <a:pt x="550996" y="283248"/>
                  </a:moveTo>
                  <a:lnTo>
                    <a:pt x="532527" y="254540"/>
                  </a:lnTo>
                  <a:cubicBezTo>
                    <a:pt x="526476" y="245296"/>
                    <a:pt x="524054" y="234228"/>
                    <a:pt x="525707" y="223378"/>
                  </a:cubicBezTo>
                  <a:cubicBezTo>
                    <a:pt x="531137" y="190208"/>
                    <a:pt x="518402" y="165814"/>
                    <a:pt x="489855" y="154676"/>
                  </a:cubicBezTo>
                  <a:cubicBezTo>
                    <a:pt x="474030" y="148510"/>
                    <a:pt x="456374" y="148556"/>
                    <a:pt x="440583" y="154807"/>
                  </a:cubicBezTo>
                  <a:cubicBezTo>
                    <a:pt x="433020" y="67316"/>
                    <a:pt x="362573" y="0"/>
                    <a:pt x="276229" y="0"/>
                  </a:cubicBezTo>
                  <a:cubicBezTo>
                    <a:pt x="190180" y="0"/>
                    <a:pt x="119371" y="68135"/>
                    <a:pt x="111770" y="154769"/>
                  </a:cubicBezTo>
                  <a:cubicBezTo>
                    <a:pt x="96003" y="148563"/>
                    <a:pt x="78392" y="148530"/>
                    <a:pt x="62602" y="154676"/>
                  </a:cubicBezTo>
                  <a:cubicBezTo>
                    <a:pt x="34027" y="165832"/>
                    <a:pt x="21321" y="190208"/>
                    <a:pt x="26750" y="223369"/>
                  </a:cubicBezTo>
                  <a:cubicBezTo>
                    <a:pt x="28403" y="234222"/>
                    <a:pt x="25981" y="245293"/>
                    <a:pt x="19930" y="254540"/>
                  </a:cubicBezTo>
                  <a:lnTo>
                    <a:pt x="1461" y="283248"/>
                  </a:lnTo>
                  <a:cubicBezTo>
                    <a:pt x="-1337" y="287595"/>
                    <a:pt x="5" y="293334"/>
                    <a:pt x="4458" y="296065"/>
                  </a:cubicBezTo>
                  <a:cubicBezTo>
                    <a:pt x="5978" y="296997"/>
                    <a:pt x="7735" y="297490"/>
                    <a:pt x="9529" y="297490"/>
                  </a:cubicBezTo>
                  <a:cubicBezTo>
                    <a:pt x="9968" y="297489"/>
                    <a:pt x="10407" y="297462"/>
                    <a:pt x="10843" y="297407"/>
                  </a:cubicBezTo>
                  <a:cubicBezTo>
                    <a:pt x="14120" y="296960"/>
                    <a:pt x="91691" y="286251"/>
                    <a:pt x="121333" y="264999"/>
                  </a:cubicBezTo>
                  <a:cubicBezTo>
                    <a:pt x="129096" y="259440"/>
                    <a:pt x="135753" y="252544"/>
                    <a:pt x="140974" y="244649"/>
                  </a:cubicBezTo>
                  <a:cubicBezTo>
                    <a:pt x="179181" y="317541"/>
                    <a:pt x="270697" y="346401"/>
                    <a:pt x="345381" y="309110"/>
                  </a:cubicBezTo>
                  <a:cubicBezTo>
                    <a:pt x="373787" y="294927"/>
                    <a:pt x="396894" y="272373"/>
                    <a:pt x="411427" y="244649"/>
                  </a:cubicBezTo>
                  <a:cubicBezTo>
                    <a:pt x="416660" y="252540"/>
                    <a:pt x="423326" y="259433"/>
                    <a:pt x="431096" y="264990"/>
                  </a:cubicBezTo>
                  <a:cubicBezTo>
                    <a:pt x="460747" y="286260"/>
                    <a:pt x="538319" y="296951"/>
                    <a:pt x="541586" y="297397"/>
                  </a:cubicBezTo>
                  <a:cubicBezTo>
                    <a:pt x="542030" y="297457"/>
                    <a:pt x="542479" y="297488"/>
                    <a:pt x="542929" y="297490"/>
                  </a:cubicBezTo>
                  <a:cubicBezTo>
                    <a:pt x="548189" y="297491"/>
                    <a:pt x="552455" y="293330"/>
                    <a:pt x="552457" y="288197"/>
                  </a:cubicBezTo>
                  <a:cubicBezTo>
                    <a:pt x="552457" y="286445"/>
                    <a:pt x="551951" y="284730"/>
                    <a:pt x="550996" y="283248"/>
                  </a:cubicBezTo>
                  <a:close/>
                  <a:moveTo>
                    <a:pt x="276229" y="18593"/>
                  </a:moveTo>
                  <a:cubicBezTo>
                    <a:pt x="355286" y="18593"/>
                    <a:pt x="419418" y="82739"/>
                    <a:pt x="422314" y="164243"/>
                  </a:cubicBezTo>
                  <a:lnTo>
                    <a:pt x="422314" y="170202"/>
                  </a:lnTo>
                  <a:cubicBezTo>
                    <a:pt x="422314" y="175510"/>
                    <a:pt x="422047" y="180837"/>
                    <a:pt x="421513" y="186127"/>
                  </a:cubicBezTo>
                  <a:lnTo>
                    <a:pt x="313519" y="162774"/>
                  </a:lnTo>
                  <a:cubicBezTo>
                    <a:pt x="294410" y="158620"/>
                    <a:pt x="278507" y="145762"/>
                    <a:pt x="270771" y="128209"/>
                  </a:cubicBezTo>
                  <a:lnTo>
                    <a:pt x="258531" y="100319"/>
                  </a:lnTo>
                  <a:cubicBezTo>
                    <a:pt x="257030" y="96902"/>
                    <a:pt x="253588" y="94686"/>
                    <a:pt x="249778" y="94686"/>
                  </a:cubicBezTo>
                  <a:lnTo>
                    <a:pt x="249378" y="94686"/>
                  </a:lnTo>
                  <a:cubicBezTo>
                    <a:pt x="245427" y="94846"/>
                    <a:pt x="241988" y="97373"/>
                    <a:pt x="240738" y="101035"/>
                  </a:cubicBezTo>
                  <a:lnTo>
                    <a:pt x="229556" y="133750"/>
                  </a:lnTo>
                  <a:cubicBezTo>
                    <a:pt x="226357" y="143146"/>
                    <a:pt x="219082" y="150691"/>
                    <a:pt x="209668" y="154379"/>
                  </a:cubicBezTo>
                  <a:lnTo>
                    <a:pt x="130677" y="184407"/>
                  </a:lnTo>
                  <a:cubicBezTo>
                    <a:pt x="130258" y="179703"/>
                    <a:pt x="130039" y="174952"/>
                    <a:pt x="130039" y="170202"/>
                  </a:cubicBezTo>
                  <a:cubicBezTo>
                    <a:pt x="130058" y="86598"/>
                    <a:pt x="195628" y="18593"/>
                    <a:pt x="276229" y="18593"/>
                  </a:cubicBezTo>
                  <a:close/>
                  <a:moveTo>
                    <a:pt x="110056" y="250022"/>
                  </a:moveTo>
                  <a:cubicBezTo>
                    <a:pt x="93863" y="261671"/>
                    <a:pt x="55706" y="270679"/>
                    <a:pt x="29093" y="275588"/>
                  </a:cubicBezTo>
                  <a:cubicBezTo>
                    <a:pt x="28979" y="275588"/>
                    <a:pt x="28941" y="275588"/>
                    <a:pt x="28998" y="275457"/>
                  </a:cubicBezTo>
                  <a:lnTo>
                    <a:pt x="36084" y="264422"/>
                  </a:lnTo>
                  <a:cubicBezTo>
                    <a:pt x="44609" y="251374"/>
                    <a:pt x="47993" y="235749"/>
                    <a:pt x="45609" y="220450"/>
                  </a:cubicBezTo>
                  <a:cubicBezTo>
                    <a:pt x="41628" y="196065"/>
                    <a:pt x="49743" y="179740"/>
                    <a:pt x="69727" y="171940"/>
                  </a:cubicBezTo>
                  <a:cubicBezTo>
                    <a:pt x="75232" y="169798"/>
                    <a:pt x="81107" y="168703"/>
                    <a:pt x="87034" y="168714"/>
                  </a:cubicBezTo>
                  <a:cubicBezTo>
                    <a:pt x="95597" y="168778"/>
                    <a:pt x="103980" y="171118"/>
                    <a:pt x="111284" y="175482"/>
                  </a:cubicBezTo>
                  <a:cubicBezTo>
                    <a:pt x="111463" y="183319"/>
                    <a:pt x="112170" y="191136"/>
                    <a:pt x="113399" y="198882"/>
                  </a:cubicBezTo>
                  <a:cubicBezTo>
                    <a:pt x="114233" y="203951"/>
                    <a:pt x="119119" y="207401"/>
                    <a:pt x="124313" y="206587"/>
                  </a:cubicBezTo>
                  <a:cubicBezTo>
                    <a:pt x="124981" y="206482"/>
                    <a:pt x="125636" y="206308"/>
                    <a:pt x="126267" y="206068"/>
                  </a:cubicBezTo>
                  <a:lnTo>
                    <a:pt x="127124" y="205742"/>
                  </a:lnTo>
                  <a:cubicBezTo>
                    <a:pt x="128163" y="210927"/>
                    <a:pt x="129486" y="216054"/>
                    <a:pt x="131087" y="221100"/>
                  </a:cubicBezTo>
                  <a:cubicBezTo>
                    <a:pt x="127802" y="232865"/>
                    <a:pt x="120350" y="243114"/>
                    <a:pt x="110056" y="250022"/>
                  </a:cubicBezTo>
                  <a:close/>
                  <a:moveTo>
                    <a:pt x="276229" y="306787"/>
                  </a:moveTo>
                  <a:cubicBezTo>
                    <a:pt x="219910" y="306693"/>
                    <a:pt x="169715" y="272099"/>
                    <a:pt x="150784" y="220329"/>
                  </a:cubicBezTo>
                  <a:cubicBezTo>
                    <a:pt x="152019" y="212588"/>
                    <a:pt x="151644" y="204684"/>
                    <a:pt x="149680" y="197087"/>
                  </a:cubicBezTo>
                  <a:lnTo>
                    <a:pt x="216678" y="171624"/>
                  </a:lnTo>
                  <a:cubicBezTo>
                    <a:pt x="231327" y="165935"/>
                    <a:pt x="242660" y="154230"/>
                    <a:pt x="247654" y="139635"/>
                  </a:cubicBezTo>
                  <a:lnTo>
                    <a:pt x="250835" y="130338"/>
                  </a:lnTo>
                  <a:cubicBezTo>
                    <a:pt x="250835" y="130217"/>
                    <a:pt x="250949" y="130217"/>
                    <a:pt x="251006" y="130338"/>
                  </a:cubicBezTo>
                  <a:lnTo>
                    <a:pt x="253283" y="135525"/>
                  </a:lnTo>
                  <a:cubicBezTo>
                    <a:pt x="263433" y="158587"/>
                    <a:pt x="284321" y="175480"/>
                    <a:pt x="309423" y="180930"/>
                  </a:cubicBezTo>
                  <a:lnTo>
                    <a:pt x="401873" y="200918"/>
                  </a:lnTo>
                  <a:cubicBezTo>
                    <a:pt x="400692" y="207296"/>
                    <a:pt x="400618" y="213824"/>
                    <a:pt x="401654" y="220227"/>
                  </a:cubicBezTo>
                  <a:cubicBezTo>
                    <a:pt x="382782" y="272046"/>
                    <a:pt x="332576" y="306695"/>
                    <a:pt x="276229" y="306787"/>
                  </a:cubicBezTo>
                  <a:close/>
                  <a:moveTo>
                    <a:pt x="442402" y="250022"/>
                  </a:moveTo>
                  <a:cubicBezTo>
                    <a:pt x="432141" y="243095"/>
                    <a:pt x="424719" y="232851"/>
                    <a:pt x="421447" y="221100"/>
                  </a:cubicBezTo>
                  <a:cubicBezTo>
                    <a:pt x="423022" y="216135"/>
                    <a:pt x="424329" y="211093"/>
                    <a:pt x="425362" y="205993"/>
                  </a:cubicBezTo>
                  <a:lnTo>
                    <a:pt x="427610" y="206477"/>
                  </a:lnTo>
                  <a:cubicBezTo>
                    <a:pt x="428282" y="206625"/>
                    <a:pt x="428969" y="206700"/>
                    <a:pt x="429657" y="206700"/>
                  </a:cubicBezTo>
                  <a:cubicBezTo>
                    <a:pt x="434339" y="206703"/>
                    <a:pt x="438328" y="203384"/>
                    <a:pt x="439068" y="198872"/>
                  </a:cubicBezTo>
                  <a:cubicBezTo>
                    <a:pt x="440297" y="191095"/>
                    <a:pt x="441006" y="183248"/>
                    <a:pt x="441192" y="175380"/>
                  </a:cubicBezTo>
                  <a:cubicBezTo>
                    <a:pt x="453771" y="167987"/>
                    <a:pt x="469154" y="166716"/>
                    <a:pt x="482826" y="171940"/>
                  </a:cubicBezTo>
                  <a:cubicBezTo>
                    <a:pt x="502828" y="179740"/>
                    <a:pt x="510925" y="196111"/>
                    <a:pt x="506943" y="220459"/>
                  </a:cubicBezTo>
                  <a:cubicBezTo>
                    <a:pt x="504560" y="235756"/>
                    <a:pt x="507944" y="251377"/>
                    <a:pt x="516468" y="264422"/>
                  </a:cubicBezTo>
                  <a:lnTo>
                    <a:pt x="523564" y="275457"/>
                  </a:lnTo>
                  <a:cubicBezTo>
                    <a:pt x="523621" y="275560"/>
                    <a:pt x="523564" y="275616"/>
                    <a:pt x="523469" y="275597"/>
                  </a:cubicBezTo>
                  <a:cubicBezTo>
                    <a:pt x="496761" y="270688"/>
                    <a:pt x="458651" y="261680"/>
                    <a:pt x="442402" y="250022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6C02CE05-62DE-4F44-85F6-335872704178}"/>
                </a:ext>
              </a:extLst>
            </p:cNvPr>
            <p:cNvSpPr/>
            <p:nvPr/>
          </p:nvSpPr>
          <p:spPr>
            <a:xfrm>
              <a:off x="10143015" y="2587004"/>
              <a:ext cx="495302" cy="256113"/>
            </a:xfrm>
            <a:custGeom>
              <a:avLst/>
              <a:gdLst>
                <a:gd name="connsiteX0" fmla="*/ 454877 w 495302"/>
                <a:gd name="connsiteY0" fmla="*/ 68128 h 256113"/>
                <a:gd name="connsiteX1" fmla="*/ 296762 w 495302"/>
                <a:gd name="connsiteY1" fmla="*/ 151 h 256113"/>
                <a:gd name="connsiteX2" fmla="*/ 285689 w 495302"/>
                <a:gd name="connsiteY2" fmla="*/ 7638 h 256113"/>
                <a:gd name="connsiteX3" fmla="*/ 285570 w 495302"/>
                <a:gd name="connsiteY3" fmla="*/ 8518 h 256113"/>
                <a:gd name="connsiteX4" fmla="*/ 247651 w 495302"/>
                <a:gd name="connsiteY4" fmla="*/ 42292 h 256113"/>
                <a:gd name="connsiteX5" fmla="*/ 247651 w 495302"/>
                <a:gd name="connsiteY5" fmla="*/ 42292 h 256113"/>
                <a:gd name="connsiteX6" fmla="*/ 209551 w 495302"/>
                <a:gd name="connsiteY6" fmla="*/ 8360 h 256113"/>
                <a:gd name="connsiteX7" fmla="*/ 199113 w 495302"/>
                <a:gd name="connsiteY7" fmla="*/ 49 h 256113"/>
                <a:gd name="connsiteX8" fmla="*/ 198426 w 495302"/>
                <a:gd name="connsiteY8" fmla="*/ 142 h 256113"/>
                <a:gd name="connsiteX9" fmla="*/ 40482 w 495302"/>
                <a:gd name="connsiteY9" fmla="*/ 68128 h 256113"/>
                <a:gd name="connsiteX10" fmla="*/ 1 w 495302"/>
                <a:gd name="connsiteY10" fmla="*/ 149026 h 256113"/>
                <a:gd name="connsiteX11" fmla="*/ 1 w 495302"/>
                <a:gd name="connsiteY11" fmla="*/ 256114 h 256113"/>
                <a:gd name="connsiteX12" fmla="*/ 19051 w 495302"/>
                <a:gd name="connsiteY12" fmla="*/ 256114 h 256113"/>
                <a:gd name="connsiteX13" fmla="*/ 19051 w 495302"/>
                <a:gd name="connsiteY13" fmla="*/ 149026 h 256113"/>
                <a:gd name="connsiteX14" fmla="*/ 51941 w 495302"/>
                <a:gd name="connsiteY14" fmla="*/ 82946 h 256113"/>
                <a:gd name="connsiteX15" fmla="*/ 148515 w 495302"/>
                <a:gd name="connsiteY15" fmla="*/ 32438 h 256113"/>
                <a:gd name="connsiteX16" fmla="*/ 133541 w 495302"/>
                <a:gd name="connsiteY16" fmla="*/ 105509 h 256113"/>
                <a:gd name="connsiteX17" fmla="*/ 141017 w 495302"/>
                <a:gd name="connsiteY17" fmla="*/ 116446 h 256113"/>
                <a:gd name="connsiteX18" fmla="*/ 147438 w 495302"/>
                <a:gd name="connsiteY18" fmla="*/ 115494 h 256113"/>
                <a:gd name="connsiteX19" fmla="*/ 238126 w 495302"/>
                <a:gd name="connsiteY19" fmla="*/ 67254 h 256113"/>
                <a:gd name="connsiteX20" fmla="*/ 238126 w 495302"/>
                <a:gd name="connsiteY20" fmla="*/ 256114 h 256113"/>
                <a:gd name="connsiteX21" fmla="*/ 257176 w 495302"/>
                <a:gd name="connsiteY21" fmla="*/ 256114 h 256113"/>
                <a:gd name="connsiteX22" fmla="*/ 257176 w 495302"/>
                <a:gd name="connsiteY22" fmla="*/ 67254 h 256113"/>
                <a:gd name="connsiteX23" fmla="*/ 347863 w 495302"/>
                <a:gd name="connsiteY23" fmla="*/ 115531 h 256113"/>
                <a:gd name="connsiteX24" fmla="*/ 352426 w 495302"/>
                <a:gd name="connsiteY24" fmla="*/ 116665 h 256113"/>
                <a:gd name="connsiteX25" fmla="*/ 361953 w 495302"/>
                <a:gd name="connsiteY25" fmla="*/ 107370 h 256113"/>
                <a:gd name="connsiteX26" fmla="*/ 361760 w 495302"/>
                <a:gd name="connsiteY26" fmla="*/ 105509 h 256113"/>
                <a:gd name="connsiteX27" fmla="*/ 346854 w 495302"/>
                <a:gd name="connsiteY27" fmla="*/ 32745 h 256113"/>
                <a:gd name="connsiteX28" fmla="*/ 443371 w 495302"/>
                <a:gd name="connsiteY28" fmla="*/ 82946 h 256113"/>
                <a:gd name="connsiteX29" fmla="*/ 476251 w 495302"/>
                <a:gd name="connsiteY29" fmla="*/ 149026 h 256113"/>
                <a:gd name="connsiteX30" fmla="*/ 476251 w 495302"/>
                <a:gd name="connsiteY30" fmla="*/ 256114 h 256113"/>
                <a:gd name="connsiteX31" fmla="*/ 495301 w 495302"/>
                <a:gd name="connsiteY31" fmla="*/ 256114 h 256113"/>
                <a:gd name="connsiteX32" fmla="*/ 495301 w 495302"/>
                <a:gd name="connsiteY32" fmla="*/ 149026 h 256113"/>
                <a:gd name="connsiteX33" fmla="*/ 454877 w 495302"/>
                <a:gd name="connsiteY33" fmla="*/ 68128 h 256113"/>
                <a:gd name="connsiteX34" fmla="*/ 169279 w 495302"/>
                <a:gd name="connsiteY34" fmla="*/ 25893 h 256113"/>
                <a:gd name="connsiteX35" fmla="*/ 192539 w 495302"/>
                <a:gd name="connsiteY35" fmla="*/ 20166 h 256113"/>
                <a:gd name="connsiteX36" fmla="*/ 221933 w 495302"/>
                <a:gd name="connsiteY36" fmla="*/ 54685 h 256113"/>
                <a:gd name="connsiteX37" fmla="*/ 156373 w 495302"/>
                <a:gd name="connsiteY37" fmla="*/ 89584 h 256113"/>
                <a:gd name="connsiteX38" fmla="*/ 156246 w 495302"/>
                <a:gd name="connsiteY38" fmla="*/ 89538 h 256113"/>
                <a:gd name="connsiteX39" fmla="*/ 156240 w 495302"/>
                <a:gd name="connsiteY39" fmla="*/ 89482 h 256113"/>
                <a:gd name="connsiteX40" fmla="*/ 338910 w 495302"/>
                <a:gd name="connsiteY40" fmla="*/ 89584 h 256113"/>
                <a:gd name="connsiteX41" fmla="*/ 273588 w 495302"/>
                <a:gd name="connsiteY41" fmla="*/ 54806 h 256113"/>
                <a:gd name="connsiteX42" fmla="*/ 302686 w 495302"/>
                <a:gd name="connsiteY42" fmla="*/ 20250 h 256113"/>
                <a:gd name="connsiteX43" fmla="*/ 326070 w 495302"/>
                <a:gd name="connsiteY43" fmla="*/ 26153 h 256113"/>
                <a:gd name="connsiteX44" fmla="*/ 339091 w 495302"/>
                <a:gd name="connsiteY44" fmla="*/ 89482 h 256113"/>
                <a:gd name="connsiteX45" fmla="*/ 339053 w 495302"/>
                <a:gd name="connsiteY45" fmla="*/ 89621 h 256113"/>
                <a:gd name="connsiteX46" fmla="*/ 338910 w 495302"/>
                <a:gd name="connsiteY46" fmla="*/ 89584 h 256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495302" h="256113">
                  <a:moveTo>
                    <a:pt x="454877" y="68128"/>
                  </a:moveTo>
                  <a:cubicBezTo>
                    <a:pt x="408137" y="34057"/>
                    <a:pt x="354067" y="10810"/>
                    <a:pt x="296762" y="151"/>
                  </a:cubicBezTo>
                  <a:cubicBezTo>
                    <a:pt x="291586" y="-766"/>
                    <a:pt x="286628" y="2587"/>
                    <a:pt x="285689" y="7638"/>
                  </a:cubicBezTo>
                  <a:cubicBezTo>
                    <a:pt x="285636" y="7929"/>
                    <a:pt x="285596" y="8223"/>
                    <a:pt x="285570" y="8518"/>
                  </a:cubicBezTo>
                  <a:cubicBezTo>
                    <a:pt x="283877" y="27700"/>
                    <a:pt x="267376" y="42397"/>
                    <a:pt x="247651" y="42292"/>
                  </a:cubicBezTo>
                  <a:lnTo>
                    <a:pt x="247651" y="42292"/>
                  </a:lnTo>
                  <a:cubicBezTo>
                    <a:pt x="227981" y="42026"/>
                    <a:pt x="211618" y="27454"/>
                    <a:pt x="209551" y="8360"/>
                  </a:cubicBezTo>
                  <a:cubicBezTo>
                    <a:pt x="209020" y="3251"/>
                    <a:pt x="204347" y="-469"/>
                    <a:pt x="199113" y="49"/>
                  </a:cubicBezTo>
                  <a:cubicBezTo>
                    <a:pt x="198883" y="72"/>
                    <a:pt x="198653" y="103"/>
                    <a:pt x="198426" y="142"/>
                  </a:cubicBezTo>
                  <a:cubicBezTo>
                    <a:pt x="141121" y="10647"/>
                    <a:pt x="87073" y="33912"/>
                    <a:pt x="40482" y="68128"/>
                  </a:cubicBezTo>
                  <a:cubicBezTo>
                    <a:pt x="14828" y="87477"/>
                    <a:pt x="-136" y="117382"/>
                    <a:pt x="1" y="149026"/>
                  </a:cubicBezTo>
                  <a:lnTo>
                    <a:pt x="1" y="256114"/>
                  </a:lnTo>
                  <a:lnTo>
                    <a:pt x="19051" y="256114"/>
                  </a:lnTo>
                  <a:lnTo>
                    <a:pt x="19051" y="149026"/>
                  </a:lnTo>
                  <a:cubicBezTo>
                    <a:pt x="18890" y="123206"/>
                    <a:pt x="31047" y="98783"/>
                    <a:pt x="51941" y="82946"/>
                  </a:cubicBezTo>
                  <a:cubicBezTo>
                    <a:pt x="81343" y="61461"/>
                    <a:pt x="113902" y="44433"/>
                    <a:pt x="148515" y="32438"/>
                  </a:cubicBezTo>
                  <a:lnTo>
                    <a:pt x="133541" y="105509"/>
                  </a:lnTo>
                  <a:cubicBezTo>
                    <a:pt x="132511" y="110544"/>
                    <a:pt x="135858" y="115441"/>
                    <a:pt x="141017" y="116446"/>
                  </a:cubicBezTo>
                  <a:cubicBezTo>
                    <a:pt x="143206" y="116873"/>
                    <a:pt x="145478" y="116536"/>
                    <a:pt x="147438" y="115494"/>
                  </a:cubicBezTo>
                  <a:lnTo>
                    <a:pt x="238126" y="67254"/>
                  </a:lnTo>
                  <a:lnTo>
                    <a:pt x="238126" y="256114"/>
                  </a:lnTo>
                  <a:lnTo>
                    <a:pt x="257176" y="256114"/>
                  </a:lnTo>
                  <a:lnTo>
                    <a:pt x="257176" y="67254"/>
                  </a:lnTo>
                  <a:lnTo>
                    <a:pt x="347863" y="115531"/>
                  </a:lnTo>
                  <a:cubicBezTo>
                    <a:pt x="349265" y="116272"/>
                    <a:pt x="350832" y="116662"/>
                    <a:pt x="352426" y="116665"/>
                  </a:cubicBezTo>
                  <a:cubicBezTo>
                    <a:pt x="357687" y="116666"/>
                    <a:pt x="361952" y="112505"/>
                    <a:pt x="361953" y="107370"/>
                  </a:cubicBezTo>
                  <a:cubicBezTo>
                    <a:pt x="361953" y="106745"/>
                    <a:pt x="361889" y="106122"/>
                    <a:pt x="361760" y="105509"/>
                  </a:cubicBezTo>
                  <a:lnTo>
                    <a:pt x="346854" y="32745"/>
                  </a:lnTo>
                  <a:cubicBezTo>
                    <a:pt x="381402" y="44707"/>
                    <a:pt x="413932" y="61626"/>
                    <a:pt x="443371" y="82946"/>
                  </a:cubicBezTo>
                  <a:cubicBezTo>
                    <a:pt x="464259" y="98787"/>
                    <a:pt x="476411" y="123209"/>
                    <a:pt x="476251" y="149026"/>
                  </a:cubicBezTo>
                  <a:lnTo>
                    <a:pt x="476251" y="256114"/>
                  </a:lnTo>
                  <a:lnTo>
                    <a:pt x="495301" y="256114"/>
                  </a:lnTo>
                  <a:lnTo>
                    <a:pt x="495301" y="149026"/>
                  </a:lnTo>
                  <a:cubicBezTo>
                    <a:pt x="495449" y="117392"/>
                    <a:pt x="480508" y="87491"/>
                    <a:pt x="454877" y="68128"/>
                  </a:cubicBezTo>
                  <a:close/>
                  <a:moveTo>
                    <a:pt x="169279" y="25893"/>
                  </a:moveTo>
                  <a:cubicBezTo>
                    <a:pt x="177052" y="23718"/>
                    <a:pt x="184815" y="21728"/>
                    <a:pt x="192539" y="20166"/>
                  </a:cubicBezTo>
                  <a:cubicBezTo>
                    <a:pt x="197106" y="35102"/>
                    <a:pt x="207723" y="47571"/>
                    <a:pt x="221933" y="54685"/>
                  </a:cubicBezTo>
                  <a:lnTo>
                    <a:pt x="156373" y="89584"/>
                  </a:lnTo>
                  <a:cubicBezTo>
                    <a:pt x="156325" y="89605"/>
                    <a:pt x="156268" y="89585"/>
                    <a:pt x="156246" y="89538"/>
                  </a:cubicBezTo>
                  <a:cubicBezTo>
                    <a:pt x="156239" y="89521"/>
                    <a:pt x="156236" y="89501"/>
                    <a:pt x="156240" y="89482"/>
                  </a:cubicBezTo>
                  <a:close/>
                  <a:moveTo>
                    <a:pt x="338910" y="89584"/>
                  </a:moveTo>
                  <a:lnTo>
                    <a:pt x="273588" y="54806"/>
                  </a:lnTo>
                  <a:cubicBezTo>
                    <a:pt x="287847" y="47809"/>
                    <a:pt x="298415" y="35259"/>
                    <a:pt x="302686" y="20250"/>
                  </a:cubicBezTo>
                  <a:cubicBezTo>
                    <a:pt x="310430" y="21877"/>
                    <a:pt x="318250" y="23969"/>
                    <a:pt x="326070" y="26153"/>
                  </a:cubicBezTo>
                  <a:lnTo>
                    <a:pt x="339091" y="89482"/>
                  </a:lnTo>
                  <a:cubicBezTo>
                    <a:pt x="339120" y="89530"/>
                    <a:pt x="339102" y="89593"/>
                    <a:pt x="339053" y="89621"/>
                  </a:cubicBezTo>
                  <a:cubicBezTo>
                    <a:pt x="339003" y="89649"/>
                    <a:pt x="338939" y="89632"/>
                    <a:pt x="338910" y="89584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AAD374AA-EFD9-4FBD-ACAE-8BBFADD1A8C0}"/>
              </a:ext>
            </a:extLst>
          </p:cNvPr>
          <p:cNvSpPr/>
          <p:nvPr/>
        </p:nvSpPr>
        <p:spPr>
          <a:xfrm>
            <a:off x="2679700" y="1530350"/>
            <a:ext cx="6845300" cy="497840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>
                <a:gd name="adj" fmla="val 21364782"/>
              </a:avLst>
            </a:prstTxWarp>
            <a:spAutoFit/>
          </a:bodyPr>
          <a:lstStyle/>
          <a:p>
            <a:pPr algn="ctr"/>
            <a:r>
              <a:rPr lang="el-G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de-AT" sz="2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Goodbye.  // </a:t>
            </a:r>
            <a:r>
              <a:rPr lang="el-GR" sz="2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  </a:t>
            </a:r>
            <a:r>
              <a:rPr lang="de-AT" sz="2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Auf Wiedersehen </a:t>
            </a:r>
            <a:r>
              <a:rPr lang="el-GR" sz="2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  </a:t>
            </a:r>
            <a:r>
              <a:rPr lang="de-AT" sz="2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// </a:t>
            </a:r>
            <a:r>
              <a:rPr lang="el-GR" sz="2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  </a:t>
            </a:r>
            <a:r>
              <a:rPr lang="de-AT" sz="2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addio</a:t>
            </a:r>
            <a:r>
              <a:rPr lang="el-GR" sz="2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  </a:t>
            </a:r>
            <a:r>
              <a:rPr lang="de-AT" sz="2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 // </a:t>
            </a:r>
            <a:r>
              <a:rPr lang="el-GR" sz="2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  </a:t>
            </a:r>
            <a:r>
              <a:rPr lang="de-AT" sz="2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la revedere</a:t>
            </a:r>
            <a:r>
              <a:rPr lang="el-GR" sz="2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  </a:t>
            </a:r>
            <a:r>
              <a:rPr lang="de-AT" sz="2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// </a:t>
            </a:r>
            <a:r>
              <a:rPr lang="el-GR" sz="2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  Γειά σου</a:t>
            </a:r>
            <a:endParaRPr lang="en-US" sz="2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687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76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Cavolini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LP</dc:creator>
  <cp:lastModifiedBy>LP</cp:lastModifiedBy>
  <cp:revision>10</cp:revision>
  <dcterms:created xsi:type="dcterms:W3CDTF">2020-06-07T17:21:21Z</dcterms:created>
  <dcterms:modified xsi:type="dcterms:W3CDTF">2020-06-07T18:14:47Z</dcterms:modified>
</cp:coreProperties>
</file>