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691" y="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9454D-6529-4233-88DD-D40F7FD08D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E5F503-AB72-498D-A80A-6A54F03802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1D61D-036C-4C46-96CF-303947F3D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924C-A9BA-40F3-B7DD-38C3A37CD930}" type="datetimeFigureOut">
              <a:rPr lang="en-US" smtClean="0"/>
              <a:t>18-Dec-19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572F4-1AF4-461F-BA8C-6FFBBB067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04ACB-DC59-4306-8E55-A6CD45CA3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CD9F-33F8-4F75-B2AE-D0D819537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67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20331-CEE7-4680-9E74-1DE96CAE1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DA7FEA-2E41-4C4C-BB81-438C68B02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43635-B106-48F6-B707-F46159A18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924C-A9BA-40F3-B7DD-38C3A37CD930}" type="datetimeFigureOut">
              <a:rPr lang="en-US" smtClean="0"/>
              <a:t>18-Dec-19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5A074-C7D3-4A23-851F-93986B4BD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21CE3-60D0-4D02-BDF0-D068E6D21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CD9F-33F8-4F75-B2AE-D0D819537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33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F7E600-17F2-446B-9524-6500455754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9482EA-802E-431E-8FBF-1D9263CA57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27779-F726-43CA-AE80-FEABB69E2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924C-A9BA-40F3-B7DD-38C3A37CD930}" type="datetimeFigureOut">
              <a:rPr lang="en-US" smtClean="0"/>
              <a:t>18-Dec-19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F6523-4189-40EF-B34A-0EFE05916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67802-93C2-4180-8A94-BF4239FC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CD9F-33F8-4F75-B2AE-D0D819537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18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BCA13-0F19-4098-83FD-4D22A15F6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55EC9-1A5A-4750-B752-F25E79F90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17883-E807-4295-9B29-40AF2FAFC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924C-A9BA-40F3-B7DD-38C3A37CD930}" type="datetimeFigureOut">
              <a:rPr lang="en-US" smtClean="0"/>
              <a:t>18-Dec-19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9151B-F838-417B-801D-3D5E04FD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382A0-2B69-474D-B612-3AE8E7A77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CD9F-33F8-4F75-B2AE-D0D819537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7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81B99-8BFE-48D2-B70A-62EB1DA84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77525-B546-4279-AA0B-28B74ACDA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DB83A-7C1B-4074-A2A5-A5E0314E3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924C-A9BA-40F3-B7DD-38C3A37CD930}" type="datetimeFigureOut">
              <a:rPr lang="en-US" smtClean="0"/>
              <a:t>18-Dec-19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10BBB-811B-4B5B-9C01-0FB86103D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CC17E-2378-433C-8D57-E01EFB1FD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CD9F-33F8-4F75-B2AE-D0D819537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98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B8C17-A741-4D87-8E41-163E15958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83871-5510-4639-82E4-3018776608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96A0D6-66E7-4930-B80D-CAEEF940F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ABF64-9651-4414-9A9C-1E12E80B2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924C-A9BA-40F3-B7DD-38C3A37CD930}" type="datetimeFigureOut">
              <a:rPr lang="en-US" smtClean="0"/>
              <a:t>18-Dec-19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87DCE-0998-494F-AC54-EF39CBC76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FD7E7-BF14-4FB9-9D87-F3920A58C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CD9F-33F8-4F75-B2AE-D0D819537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47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357C9-81F3-45E4-902C-C6FD3A467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278AC-F824-44A6-A239-B2C2F1DCF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3E1D7-0486-4C68-8066-99E07C95A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5EBF66-5FFB-405B-85CF-E283F9237B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903579-C9C2-41FD-AD14-FD7AE3C8A7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378447-4EB1-4EC4-A330-5CAB61D2F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924C-A9BA-40F3-B7DD-38C3A37CD930}" type="datetimeFigureOut">
              <a:rPr lang="en-US" smtClean="0"/>
              <a:t>18-Dec-19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63B7C8-24D2-4A8D-832A-9FB305737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262C3B-D574-488F-B785-B0887ED48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CD9F-33F8-4F75-B2AE-D0D819537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64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70739-CB8A-458B-BB4A-D6969E5F4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02E869-E881-47B0-8846-CCE0A8C98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924C-A9BA-40F3-B7DD-38C3A37CD930}" type="datetimeFigureOut">
              <a:rPr lang="en-US" smtClean="0"/>
              <a:t>18-Dec-19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B7FCC2-6B27-4265-BFC6-37421D55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79FD0D-4E42-412C-BA48-AB22926C2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CD9F-33F8-4F75-B2AE-D0D819537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1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F6A755-5E34-4B9F-B4FD-E5300FBB8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924C-A9BA-40F3-B7DD-38C3A37CD930}" type="datetimeFigureOut">
              <a:rPr lang="en-US" smtClean="0"/>
              <a:t>18-Dec-19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20EAC3-5245-4044-871C-DC691670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33172A-B1A1-4387-AC8A-51EC8B8D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CD9F-33F8-4F75-B2AE-D0D819537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82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1C98B-F1A7-4763-86DA-447209E60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93539-C62E-461D-B824-5568949E3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839D44-C185-4EE4-AF22-1C318D824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5874DF-B062-4FDF-8ACE-8AE462444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924C-A9BA-40F3-B7DD-38C3A37CD930}" type="datetimeFigureOut">
              <a:rPr lang="en-US" smtClean="0"/>
              <a:t>18-Dec-19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663FBE-92E0-4EA3-95DE-2D1E03344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4DCFCC-10E3-494B-A74F-F50519B0E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CD9F-33F8-4F75-B2AE-D0D819537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95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87512-5034-4C88-8E3E-3378D64B8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DDC2BD-32F2-43C0-AC66-D807370F6B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F12007-FDE9-4100-8A0A-01C5BC865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FAE356-005F-4D39-9055-4F709E55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924C-A9BA-40F3-B7DD-38C3A37CD930}" type="datetimeFigureOut">
              <a:rPr lang="en-US" smtClean="0"/>
              <a:t>18-Dec-19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2D4B1-FDF6-44C0-9D82-EBBEA656B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B39CA5-8203-4E37-8BA9-49812437B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CD9F-33F8-4F75-B2AE-D0D819537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87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427A73-D881-4756-8F50-F4F2ACF2C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43276-AC3A-43DC-BF90-F6EE1F009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04AD6-D2F1-48A9-A664-CF39FEBDA4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9924C-A9BA-40F3-B7DD-38C3A37CD930}" type="datetimeFigureOut">
              <a:rPr lang="en-US" smtClean="0"/>
              <a:t>18-Dec-19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496EC-D506-49C2-AC08-7AB553F0B8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98EC1-BBC6-43CE-BCA5-8DA250416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4CD9F-33F8-4F75-B2AE-D0D819537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9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3.lernplattform.schule.at/praxisnms/login/index.php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5EE02-91A4-4277-B517-5D576DFDA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7" y="1783959"/>
            <a:ext cx="5023183" cy="2889114"/>
          </a:xfrm>
        </p:spPr>
        <p:txBody>
          <a:bodyPr anchor="b">
            <a:normAutofit/>
          </a:bodyPr>
          <a:lstStyle/>
          <a:p>
            <a:pPr algn="l"/>
            <a:r>
              <a:rPr lang="de-AT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Projektwoche</a:t>
            </a:r>
            <a:endParaRPr lang="en-US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C3FCEE-F2A5-4C29-8B70-B5CF4AA2E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188247">
            <a:off x="6597999" y="1714846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de-AT" sz="2000" dirty="0">
                <a:solidFill>
                  <a:schemeClr val="bg1"/>
                </a:solidFill>
              </a:rPr>
              <a:t>Ich habe hier bewusst nicht gleich das GOAL Projekt hineingeschreiben – diese Folie ist noch leer – damit sie für alle passt.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279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975E1-CD91-4AC7-AAFE-391612D41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2593"/>
          </a:xfrm>
        </p:spPr>
        <p:txBody>
          <a:bodyPr/>
          <a:lstStyle/>
          <a:p>
            <a:r>
              <a:rPr lang="de-AT" dirty="0"/>
              <a:t>SPIELE….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884FF-DA9F-4DB9-BF12-5A959CA09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089841"/>
            <a:ext cx="5181600" cy="529302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de-AT" sz="5100" b="1" dirty="0"/>
              <a:t>Freies Spieleprojekt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19F27B-31F1-4965-9E3F-9C3A0C741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089841"/>
            <a:ext cx="5834529" cy="546634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de-AT" sz="5100" b="1" dirty="0"/>
              <a:t>GOAL: Games for Active Learning</a:t>
            </a:r>
          </a:p>
          <a:p>
            <a:pPr marL="0" indent="0">
              <a:buNone/>
            </a:pPr>
            <a:r>
              <a:rPr lang="en-US" sz="3400" b="1" dirty="0" err="1"/>
              <a:t>Bisherige</a:t>
            </a:r>
            <a:r>
              <a:rPr lang="en-US" sz="3400" b="1" dirty="0"/>
              <a:t> </a:t>
            </a:r>
            <a:r>
              <a:rPr lang="en-US" sz="3400" b="1" dirty="0" err="1"/>
              <a:t>Aktivitäten</a:t>
            </a:r>
            <a:r>
              <a:rPr lang="en-US" sz="3400" b="1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400" b="1" dirty="0" err="1"/>
              <a:t>Nächste</a:t>
            </a:r>
            <a:r>
              <a:rPr lang="en-US" sz="3400" b="1" dirty="0"/>
              <a:t> </a:t>
            </a:r>
            <a:r>
              <a:rPr lang="en-US" sz="3400" b="1" dirty="0" err="1"/>
              <a:t>Schritte</a:t>
            </a:r>
            <a:endParaRPr lang="en-US" sz="3400" b="1" dirty="0"/>
          </a:p>
          <a:p>
            <a:r>
              <a:rPr lang="en-US" sz="3400" b="1" dirty="0" err="1"/>
              <a:t>Projektwoche</a:t>
            </a:r>
            <a:r>
              <a:rPr lang="en-US" sz="3400" b="1" dirty="0"/>
              <a:t>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400" b="1" dirty="0"/>
              <a:t>Where we live and work –and -- How we play</a:t>
            </a:r>
          </a:p>
          <a:p>
            <a:r>
              <a:rPr lang="en-US" sz="3400" b="1" dirty="0" err="1"/>
              <a:t>März</a:t>
            </a:r>
            <a:r>
              <a:rPr lang="en-US" sz="3400" b="1" dirty="0"/>
              <a:t> 2020 in Graz: Digital tools for gamified learning</a:t>
            </a:r>
          </a:p>
          <a:p>
            <a:r>
              <a:rPr lang="en-US" sz="3400" b="1" dirty="0"/>
              <a:t>April 2020: Games competition (17.3. – 20.3.)</a:t>
            </a:r>
          </a:p>
          <a:p>
            <a:r>
              <a:rPr lang="en-US" sz="3400" b="1" dirty="0"/>
              <a:t>September 2020: Our Heroes</a:t>
            </a:r>
          </a:p>
          <a:p>
            <a:r>
              <a:rPr lang="en-US" sz="3400" b="1" dirty="0" err="1"/>
              <a:t>Oktober</a:t>
            </a:r>
            <a:r>
              <a:rPr lang="en-US" sz="3400" b="1" dirty="0"/>
              <a:t> 2020: Meeting in Greece (2 teachers – 6 kids) 13.-16. </a:t>
            </a:r>
            <a:r>
              <a:rPr lang="en-US" sz="3400" b="1" dirty="0" err="1"/>
              <a:t>Okt</a:t>
            </a:r>
            <a:r>
              <a:rPr lang="en-US" sz="3400" b="1" dirty="0"/>
              <a:t>.</a:t>
            </a:r>
          </a:p>
          <a:p>
            <a:r>
              <a:rPr lang="en-US" sz="3400" b="1" dirty="0" err="1"/>
              <a:t>März</a:t>
            </a:r>
            <a:r>
              <a:rPr lang="en-US" sz="3400" b="1" dirty="0"/>
              <a:t> 2021: Meeting in Italy ( 4 teachers) 16. – 19. </a:t>
            </a:r>
            <a:r>
              <a:rPr lang="en-US" sz="3400" b="1" dirty="0" err="1"/>
              <a:t>März</a:t>
            </a:r>
            <a:endParaRPr lang="en-US" sz="3400" b="1" dirty="0"/>
          </a:p>
          <a:p>
            <a:r>
              <a:rPr lang="en-US" sz="3400" b="1" dirty="0"/>
              <a:t>Mai 2021: Meeting in Cyprus: (2 teachers, 6 kids) 25.- 28. Mai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Arrow: Left-Right 4">
            <a:extLst>
              <a:ext uri="{FF2B5EF4-FFF2-40B4-BE49-F238E27FC236}">
                <a16:creationId xmlns:a16="http://schemas.microsoft.com/office/drawing/2014/main" id="{DC6CE679-44F8-471B-ADA7-BC8721797EE3}"/>
              </a:ext>
            </a:extLst>
          </p:cNvPr>
          <p:cNvSpPr/>
          <p:nvPr/>
        </p:nvSpPr>
        <p:spPr>
          <a:xfrm>
            <a:off x="4735606" y="943215"/>
            <a:ext cx="1398494" cy="610253"/>
          </a:xfrm>
          <a:prstGeom prst="leftRigh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oder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72C569EB-D704-49BC-BC44-D8E3BAE50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890" y="1776473"/>
            <a:ext cx="4406740" cy="16525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F3F2B3-5C84-4D87-88EB-8BF1117F9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6159" y="3053689"/>
            <a:ext cx="1396105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84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4448D-4C82-4E35-843C-EF5963672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05575" cy="1325563"/>
          </a:xfrm>
        </p:spPr>
        <p:txBody>
          <a:bodyPr>
            <a:normAutofit/>
          </a:bodyPr>
          <a:lstStyle/>
          <a:p>
            <a:r>
              <a:rPr lang="de-AT" b="1" dirty="0">
                <a:latin typeface="MV Boli" panose="02000500030200090000" pitchFamily="2" charset="0"/>
                <a:cs typeface="MV Boli" panose="02000500030200090000" pitchFamily="2" charset="0"/>
              </a:rPr>
              <a:t>GOAL: Games for Active Learning</a:t>
            </a:r>
            <a:endParaRPr lang="en-US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4F81A-82D7-49AF-A0CD-2DDE48DB6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05575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AT" sz="2000" b="1" dirty="0">
                <a:cs typeface="MV Boli" panose="02000500030200090000" pitchFamily="2" charset="0"/>
              </a:rPr>
              <a:t>Ziele der Spiele in diesem Projektabschnitt</a:t>
            </a:r>
          </a:p>
          <a:p>
            <a:pPr marL="0" indent="0">
              <a:buNone/>
            </a:pPr>
            <a:endParaRPr lang="de-AT" sz="2000" b="1" dirty="0">
              <a:cs typeface="MV Boli" panose="02000500030200090000" pitchFamily="2" charset="0"/>
            </a:endParaRPr>
          </a:p>
          <a:p>
            <a:r>
              <a:rPr lang="de-AT" sz="2000" dirty="0">
                <a:cs typeface="MV Boli" panose="02000500030200090000" pitchFamily="2" charset="0"/>
              </a:rPr>
              <a:t>Die </a:t>
            </a:r>
            <a:r>
              <a:rPr lang="de-AT" sz="2000" b="1" dirty="0">
                <a:cs typeface="MV Boli" panose="02000500030200090000" pitchFamily="2" charset="0"/>
              </a:rPr>
              <a:t>Alltagskultur</a:t>
            </a:r>
            <a:r>
              <a:rPr lang="de-AT" sz="2000" dirty="0">
                <a:cs typeface="MV Boli" panose="02000500030200090000" pitchFamily="2" charset="0"/>
              </a:rPr>
              <a:t> in den Partnerländern/ Partnerschulen kennenlernen (How we live and play)</a:t>
            </a:r>
          </a:p>
          <a:p>
            <a:r>
              <a:rPr lang="de-AT" sz="2000" b="1" dirty="0">
                <a:cs typeface="MV Boli" panose="02000500030200090000" pitchFamily="2" charset="0"/>
              </a:rPr>
              <a:t>Grundlegende Informationen </a:t>
            </a:r>
            <a:r>
              <a:rPr lang="de-AT" sz="2000" dirty="0">
                <a:cs typeface="MV Boli" panose="02000500030200090000" pitchFamily="2" charset="0"/>
              </a:rPr>
              <a:t>über unser Land / unsere Stadt herausfinden – sammeln – und in Form von Spielen für die SuS in den Partnerschulen aufbereiten. (interesting and relevant info – no useless facts)</a:t>
            </a:r>
          </a:p>
          <a:p>
            <a:r>
              <a:rPr lang="de-AT" sz="2000" b="1" dirty="0">
                <a:cs typeface="MV Boli" panose="02000500030200090000" pitchFamily="2" charset="0"/>
              </a:rPr>
              <a:t>Kommunikative Kompetenz</a:t>
            </a:r>
            <a:r>
              <a:rPr lang="de-AT" sz="2000" dirty="0">
                <a:cs typeface="MV Boli" panose="02000500030200090000" pitchFamily="2" charset="0"/>
              </a:rPr>
              <a:t> in Englisch stärken. </a:t>
            </a:r>
          </a:p>
          <a:p>
            <a:pPr lvl="1"/>
            <a:r>
              <a:rPr lang="de-AT" sz="2000" dirty="0">
                <a:cs typeface="MV Boli" panose="02000500030200090000" pitchFamily="2" charset="0"/>
              </a:rPr>
              <a:t>zB: Infocards lesen und erstellen, Info mittels Audio – oder Video (QR      codes) verstehen bzw. produzieren…</a:t>
            </a:r>
          </a:p>
          <a:p>
            <a:r>
              <a:rPr lang="de-AT" sz="2000" b="1" dirty="0">
                <a:cs typeface="MV Boli" panose="02000500030200090000" pitchFamily="2" charset="0"/>
              </a:rPr>
              <a:t>Umgang mit digitalen Werkzeugen üben</a:t>
            </a:r>
          </a:p>
          <a:p>
            <a:pPr marL="457200" lvl="1" indent="0">
              <a:buNone/>
            </a:pPr>
            <a:endParaRPr lang="de-AT" sz="11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lvl="1"/>
            <a:endParaRPr lang="de-AT" sz="11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457200" lvl="1" indent="0">
              <a:buNone/>
            </a:pPr>
            <a:endParaRPr lang="de-AT" sz="11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de-AT" sz="1100" dirty="0"/>
          </a:p>
          <a:p>
            <a:endParaRPr lang="de-AT" sz="1100" dirty="0"/>
          </a:p>
          <a:p>
            <a:endParaRPr lang="en-US" sz="1100" dirty="0"/>
          </a:p>
        </p:txBody>
      </p:sp>
      <p:pic>
        <p:nvPicPr>
          <p:cNvPr id="6" name="Picture 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FE3722B0-4FAC-41C6-9AED-D0AA66FFB2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" r="-2" b="-2"/>
          <a:stretch/>
        </p:blipFill>
        <p:spPr>
          <a:xfrm>
            <a:off x="7737635" y="-1"/>
            <a:ext cx="3555205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13D172-8B6A-47F5-9813-DE455773F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00884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458E87-4202-4D83-BA1F-45F3B4AE5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05575" cy="1325563"/>
          </a:xfrm>
        </p:spPr>
        <p:txBody>
          <a:bodyPr>
            <a:normAutofit/>
          </a:bodyPr>
          <a:lstStyle/>
          <a:p>
            <a:r>
              <a:rPr lang="de-AT" b="1" dirty="0">
                <a:latin typeface="MV Boli" panose="02000500030200090000" pitchFamily="2" charset="0"/>
                <a:cs typeface="MV Boli" panose="02000500030200090000" pitchFamily="2" charset="0"/>
              </a:rPr>
              <a:t>GOAL: Games for Active Learning</a:t>
            </a:r>
            <a:endParaRPr lang="en-US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1E95F7-7818-4C4B-A162-5B67762CF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304" y="1690688"/>
            <a:ext cx="7006280" cy="4802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2000" b="1" dirty="0">
                <a:cs typeface="MV Boli" panose="02000500030200090000" pitchFamily="2" charset="0"/>
              </a:rPr>
              <a:t>Erste Ideen …</a:t>
            </a:r>
          </a:p>
          <a:p>
            <a:r>
              <a:rPr lang="de-AT" sz="2000" b="1" dirty="0">
                <a:cs typeface="MV Boli" panose="02000500030200090000" pitchFamily="2" charset="0"/>
              </a:rPr>
              <a:t>Brettspiele </a:t>
            </a:r>
            <a:r>
              <a:rPr lang="de-AT" sz="2000" dirty="0">
                <a:cs typeface="MV Boli" panose="02000500030200090000" pitchFamily="2" charset="0"/>
              </a:rPr>
              <a:t>mit Aufgabekarten: Achtung – die Lösungen müssen irgendwie bereitgestellt werden (Info cards, QR codes zu Textinfo, QR codes zu Audio oder Videoinfo)</a:t>
            </a:r>
          </a:p>
          <a:p>
            <a:r>
              <a:rPr lang="de-AT" sz="2000" b="1" dirty="0">
                <a:cs typeface="MV Boli" panose="02000500030200090000" pitchFamily="2" charset="0"/>
              </a:rPr>
              <a:t>Kartenspiele</a:t>
            </a:r>
            <a:r>
              <a:rPr lang="de-AT" sz="2000" dirty="0">
                <a:cs typeface="MV Boli" panose="02000500030200090000" pitchFamily="2" charset="0"/>
              </a:rPr>
              <a:t> (Quartett, Memory, Domino, … ) Lösungen wie oben</a:t>
            </a:r>
          </a:p>
          <a:p>
            <a:r>
              <a:rPr lang="de-AT" sz="2000" b="1" dirty="0">
                <a:cs typeface="MV Boli" panose="02000500030200090000" pitchFamily="2" charset="0"/>
              </a:rPr>
              <a:t>Exit the Room </a:t>
            </a:r>
            <a:r>
              <a:rPr lang="de-AT" sz="2000" dirty="0">
                <a:cs typeface="MV Boli" panose="02000500030200090000" pitchFamily="2" charset="0"/>
              </a:rPr>
              <a:t>(auch hier müssen die Lösungen irgendwie zur Verfügung gestellt werden)</a:t>
            </a:r>
          </a:p>
          <a:p>
            <a:r>
              <a:rPr lang="de-AT" sz="2000" b="1" dirty="0">
                <a:cs typeface="MV Boli" panose="02000500030200090000" pitchFamily="2" charset="0"/>
              </a:rPr>
              <a:t>Unsere Lieblingsspiele: </a:t>
            </a:r>
            <a:r>
              <a:rPr lang="de-AT" sz="2000" dirty="0">
                <a:cs typeface="MV Boli" panose="02000500030200090000" pitchFamily="2" charset="0"/>
              </a:rPr>
              <a:t>(What and how we play)  (Alle Arten von Spielen) Vorstellen – Erklären am besten mündlich mit video (ComPhone, Powerpoint-videos)</a:t>
            </a:r>
          </a:p>
          <a:p>
            <a:r>
              <a:rPr lang="de-AT" sz="2000" dirty="0">
                <a:cs typeface="MV Boli" panose="02000500030200090000" pitchFamily="2" charset="0"/>
              </a:rPr>
              <a:t>Alles soll dann mit den Partnerschulen geteilt werden (Papier, digital …)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C69AD7-2B64-418B-8FD3-7BB8487997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3" r="-2" b="-2"/>
          <a:stretch/>
        </p:blipFill>
        <p:spPr>
          <a:xfrm>
            <a:off x="7737635" y="-1"/>
            <a:ext cx="3555205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413D172-8B6A-47F5-9813-DE455773F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4548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335</Words>
  <Application>Microsoft Office PowerPoint</Application>
  <PresentationFormat>Widescreen</PresentationFormat>
  <Paragraphs>42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MV Boli</vt:lpstr>
      <vt:lpstr>Wingdings</vt:lpstr>
      <vt:lpstr>Office Theme</vt:lpstr>
      <vt:lpstr>Projektwoche</vt:lpstr>
      <vt:lpstr>SPIELE….</vt:lpstr>
      <vt:lpstr>GOAL: Games for Active Learning</vt:lpstr>
      <vt:lpstr>GOAL: Games for Active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Projektwoche</dc:title>
  <dc:creator>LP</dc:creator>
  <cp:lastModifiedBy>LP</cp:lastModifiedBy>
  <cp:revision>4</cp:revision>
  <dcterms:created xsi:type="dcterms:W3CDTF">2019-12-18T10:52:57Z</dcterms:created>
  <dcterms:modified xsi:type="dcterms:W3CDTF">2019-12-18T11:24:37Z</dcterms:modified>
</cp:coreProperties>
</file>