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9" r:id="rId5"/>
    <p:sldId id="261" r:id="rId6"/>
    <p:sldId id="262" r:id="rId7"/>
    <p:sldId id="258" r:id="rId8"/>
    <p:sldId id="265" r:id="rId9"/>
    <p:sldId id="264" r:id="rId10"/>
    <p:sldId id="260" r:id="rId11"/>
    <p:sldId id="263" r:id="rId12"/>
    <p:sldId id="266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59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6AE6-FA7C-4F65-AA45-C1B23A04B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45867-F758-4ADC-96E7-D417B87C6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EA0D6-E0BC-462E-A225-A385F0B2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C5E3-90C0-4A07-83D8-E0F74BE5B56C}" type="datetimeFigureOut">
              <a:rPr lang="en-US" smtClean="0"/>
              <a:t>16-Jun-21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5BE7B-6D66-4B9B-A312-6E2D63B95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5E07B-E62E-42DC-8B2D-56246B9CC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96D-8043-4CDA-B9D2-48B975069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57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67FB-E87B-49CC-87DB-A1C1BA5B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800534-4D2B-4431-ACB2-6FA5E105F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8CCDA-853B-42B9-B99D-26F6E1712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C5E3-90C0-4A07-83D8-E0F74BE5B56C}" type="datetimeFigureOut">
              <a:rPr lang="en-US" smtClean="0"/>
              <a:t>16-Jun-21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D4C7-E26C-4FCC-AA5E-D34306F99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EBF0-EAEB-4D1F-83A0-FA1982D7E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96D-8043-4CDA-B9D2-48B975069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4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2FC15C-6DF3-4F80-A38F-574B768D2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B834-F01E-4FBF-81A4-D283FB55B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DCE7F-75A7-4F31-B164-DBB632D33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C5E3-90C0-4A07-83D8-E0F74BE5B56C}" type="datetimeFigureOut">
              <a:rPr lang="en-US" smtClean="0"/>
              <a:t>16-Jun-21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AA313-F95C-4E15-A6D8-7BDAA0204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26C21-851F-4F6A-A76B-4963D7F75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96D-8043-4CDA-B9D2-48B975069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7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BA75F-A78F-4EC2-9D46-B3491659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22C9C-F1F1-49CB-9423-4399E126E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D3653-02CF-4DA9-85A7-60A2194EB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C5E3-90C0-4A07-83D8-E0F74BE5B56C}" type="datetimeFigureOut">
              <a:rPr lang="en-US" smtClean="0"/>
              <a:t>16-Jun-21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A9287-09A8-4133-9344-235D3BDB5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EE2C5-C508-4BAE-8F6C-1FE78061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96D-8043-4CDA-B9D2-48B975069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24755-4EDF-4734-AF6E-5C8713560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6A6A1-E057-4949-A1F3-B149B0C7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DB0AA-BE5F-486A-B0F1-9699CB57D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C5E3-90C0-4A07-83D8-E0F74BE5B56C}" type="datetimeFigureOut">
              <a:rPr lang="en-US" smtClean="0"/>
              <a:t>16-Jun-21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DFCC3-6180-4792-9BC5-0AF602EA5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34349-9E00-48B3-91C8-A2D08811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96D-8043-4CDA-B9D2-48B975069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5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882BE-B24B-48A8-BC7D-DBDAE956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D4154-FBFE-4C40-8917-B768361ACC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B5394-C7A7-4E61-8A2D-51C719581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4AAF0-4431-4EBF-9418-4B6F784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C5E3-90C0-4A07-83D8-E0F74BE5B56C}" type="datetimeFigureOut">
              <a:rPr lang="en-US" smtClean="0"/>
              <a:t>16-Jun-21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B32A3-070C-44E5-BD78-0DEFADA3E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D19710-C3EC-416B-88DA-FF896708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96D-8043-4CDA-B9D2-48B975069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4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8911C-4C58-4493-AA3F-62370AD7A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847E6-5665-40B3-BD37-1A5FF6E64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7BD313-BE6F-4AFB-AC43-305CE7FCA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DC8BA-5D15-423B-A5E2-8088A2D884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75F942-A4A4-4208-A73E-0CDB001424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9E2A7B-0CB1-4742-8800-221483C9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C5E3-90C0-4A07-83D8-E0F74BE5B56C}" type="datetimeFigureOut">
              <a:rPr lang="en-US" smtClean="0"/>
              <a:t>16-Jun-21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9A2701-303C-4717-AA9D-6814D8C1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586CF0-4D5D-4D46-8C79-75B688C1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96D-8043-4CDA-B9D2-48B975069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30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9392-C19E-4DD1-A520-F7D32DB3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D632DF-617B-453D-99DC-2FE59ED2B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C5E3-90C0-4A07-83D8-E0F74BE5B56C}" type="datetimeFigureOut">
              <a:rPr lang="en-US" smtClean="0"/>
              <a:t>16-Jun-21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3E7C5-F962-4446-9B5B-90C624F2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CDFC3-238D-484D-81BA-28C8CEB1A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96D-8043-4CDA-B9D2-48B975069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3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2B571-389F-4C87-BE8D-183EE59B4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C5E3-90C0-4A07-83D8-E0F74BE5B56C}" type="datetimeFigureOut">
              <a:rPr lang="en-US" smtClean="0"/>
              <a:t>16-Jun-21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B1D2AC-4A99-42C4-9E47-553BA9DB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294A4-C3FF-4BDD-84A8-16F43A57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96D-8043-4CDA-B9D2-48B975069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39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14F45-0EA1-4274-AE37-414034C7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89134-A2F1-4E16-B456-C4C98E432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F9989-E0D9-4AAB-8124-0B95F2858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F1831-ACDB-497E-AF0D-92C9C38C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C5E3-90C0-4A07-83D8-E0F74BE5B56C}" type="datetimeFigureOut">
              <a:rPr lang="en-US" smtClean="0"/>
              <a:t>16-Jun-21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38A52-DD23-4699-92C2-24D32471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54820-EF53-405B-87A9-BBD601EDF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96D-8043-4CDA-B9D2-48B975069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5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3AE66-B9BF-45E7-B7E0-2DBCB0F2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4AA86-3C71-4001-9F48-42B4E293A8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35F681-9A2C-4D99-A93C-F3642DEF8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C52CC-94F6-4618-9856-DC44F918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1C5E3-90C0-4A07-83D8-E0F74BE5B56C}" type="datetimeFigureOut">
              <a:rPr lang="en-US" smtClean="0"/>
              <a:t>16-Jun-21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52348-483A-4E62-B571-9018D290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551E7-DFF1-4584-B777-B398198C3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2596D-8043-4CDA-B9D2-48B975069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5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40AD56-CFAD-4007-AD7A-01E27D0D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C75DD-C7C3-489F-A110-7B26A535B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56485-2FCC-463F-9F1B-81A42124C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1C5E3-90C0-4A07-83D8-E0F74BE5B56C}" type="datetimeFigureOut">
              <a:rPr lang="en-US" smtClean="0"/>
              <a:t>16-Jun-21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1A0F5-071C-49AF-B1AF-04B562D41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4B07C-2492-41D1-AC5C-E2C346E1A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2596D-8043-4CDA-B9D2-48B975069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3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answergarden.ch/1987592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8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F013D-A6B9-4D4F-BB7F-2116604C8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990205"/>
            <a:ext cx="10518776" cy="1200329"/>
          </a:xfrm>
        </p:spPr>
        <p:txBody>
          <a:bodyPr wrap="square" anchor="b">
            <a:normAutofit/>
          </a:bodyPr>
          <a:lstStyle/>
          <a:p>
            <a:pPr algn="l"/>
            <a:r>
              <a:rPr lang="de-AT" sz="7200" dirty="0">
                <a:solidFill>
                  <a:schemeClr val="bg1"/>
                </a:solidFill>
              </a:rPr>
              <a:t>GOAL Superheroes Books</a:t>
            </a: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49510EF-D533-4064-9CE2-10570124A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4D46B65-05AF-4B25-A1A5-81B55CDD1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52" y="4999957"/>
            <a:ext cx="2457334" cy="16395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CBA935-5906-417A-80B1-3E68A1A822DA}"/>
              </a:ext>
            </a:extLst>
          </p:cNvPr>
          <p:cNvSpPr txBox="1"/>
          <p:nvPr/>
        </p:nvSpPr>
        <p:spPr>
          <a:xfrm>
            <a:off x="898071" y="5288487"/>
            <a:ext cx="5453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dirty="0">
                <a:solidFill>
                  <a:schemeClr val="bg1"/>
                </a:solidFill>
              </a:rPr>
              <a:t>Let‘s celebrate our success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8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77342-7ABA-441B-A073-520CB2B1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Kind friends who help others…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88A5F6-EBF6-4590-B534-7F9B34792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28" r="2" b="21564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8683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DBFCBF-E869-4150-807D-0EA34DD58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0A442D-EA75-480A-9BCC-983849315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428000"/>
            <a:ext cx="7004051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4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Heroes  who can read minds…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6DBBE-7538-4E7A-B238-01D01C7C8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9" r="32665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F96B8-5EFD-4F31-8DDE-A54A443A0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8" r="-2" b="23245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931EED-5131-4630-A21F-CB1B2A6C4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3" r="-2" b="-2"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68B236-0647-4E0E-926F-08FCAB69D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9650" r="3" b="3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6801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96D701-9EA9-4C3E-85AF-7CCF198FA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931" b="9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79BA9-DF2A-4725-941F-4D0C47D24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Heroes who love reading…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94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65954-E343-4F07-8749-2159DA99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52906"/>
            <a:ext cx="5165936" cy="1674904"/>
          </a:xfrm>
        </p:spPr>
        <p:txBody>
          <a:bodyPr anchor="ctr">
            <a:normAutofit fontScale="90000"/>
          </a:bodyPr>
          <a:lstStyle/>
          <a:p>
            <a:r>
              <a:rPr lang="de-AT" sz="4000" dirty="0"/>
              <a:t>Now, it‘s your turn to tell us what  you think of this project.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D4C42-E053-461B-9A73-F9FB58A71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909" y="552906"/>
            <a:ext cx="5159825" cy="1674905"/>
          </a:xfrm>
        </p:spPr>
        <p:txBody>
          <a:bodyPr anchor="ctr">
            <a:normAutofit/>
          </a:bodyPr>
          <a:lstStyle/>
          <a:p>
            <a:r>
              <a:rPr lang="en-US" sz="2000">
                <a:hlinkClick r:id="rId2"/>
              </a:rPr>
              <a:t>https://answergarden.ch/1987592</a:t>
            </a:r>
            <a:endParaRPr lang="en-US" sz="2000"/>
          </a:p>
          <a:p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9490F-A22A-4793-A5AC-289C504F1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325" y="2405149"/>
            <a:ext cx="8209251" cy="389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0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3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15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19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E6BBC6B6-8282-4BE6-885E-C8ACF3E52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80" r="7250"/>
          <a:stretch/>
        </p:blipFill>
        <p:spPr>
          <a:xfrm>
            <a:off x="748080" y="774176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30" name="Isosceles Triangle 21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FB644D7-C0EC-460D-B27E-E971EABCAFF3}"/>
              </a:ext>
            </a:extLst>
          </p:cNvPr>
          <p:cNvSpPr/>
          <p:nvPr/>
        </p:nvSpPr>
        <p:spPr>
          <a:xfrm>
            <a:off x="4610101" y="2749793"/>
            <a:ext cx="1422400" cy="749964"/>
          </a:xfrm>
          <a:custGeom>
            <a:avLst/>
            <a:gdLst>
              <a:gd name="connsiteX0" fmla="*/ 0 w 1422400"/>
              <a:gd name="connsiteY0" fmla="*/ 374982 h 749964"/>
              <a:gd name="connsiteX1" fmla="*/ 711200 w 1422400"/>
              <a:gd name="connsiteY1" fmla="*/ 0 h 749964"/>
              <a:gd name="connsiteX2" fmla="*/ 1422400 w 1422400"/>
              <a:gd name="connsiteY2" fmla="*/ 374982 h 749964"/>
              <a:gd name="connsiteX3" fmla="*/ 711200 w 1422400"/>
              <a:gd name="connsiteY3" fmla="*/ 749964 h 749964"/>
              <a:gd name="connsiteX4" fmla="*/ 0 w 1422400"/>
              <a:gd name="connsiteY4" fmla="*/ 374982 h 74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400" h="749964" extrusionOk="0">
                <a:moveTo>
                  <a:pt x="0" y="374982"/>
                </a:moveTo>
                <a:cubicBezTo>
                  <a:pt x="-69540" y="170860"/>
                  <a:pt x="338184" y="19437"/>
                  <a:pt x="711200" y="0"/>
                </a:cubicBezTo>
                <a:cubicBezTo>
                  <a:pt x="1114150" y="20863"/>
                  <a:pt x="1423311" y="195683"/>
                  <a:pt x="1422400" y="374982"/>
                </a:cubicBezTo>
                <a:cubicBezTo>
                  <a:pt x="1402825" y="552546"/>
                  <a:pt x="1128439" y="779530"/>
                  <a:pt x="711200" y="749964"/>
                </a:cubicBezTo>
                <a:cubicBezTo>
                  <a:pt x="321364" y="738996"/>
                  <a:pt x="3419" y="588453"/>
                  <a:pt x="0" y="374982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A8166FB-8B1D-469E-A6A1-CBA45396EBAA}"/>
              </a:ext>
            </a:extLst>
          </p:cNvPr>
          <p:cNvSpPr/>
          <p:nvPr/>
        </p:nvSpPr>
        <p:spPr>
          <a:xfrm>
            <a:off x="3530600" y="4287698"/>
            <a:ext cx="1422400" cy="711041"/>
          </a:xfrm>
          <a:custGeom>
            <a:avLst/>
            <a:gdLst>
              <a:gd name="connsiteX0" fmla="*/ 0 w 1422400"/>
              <a:gd name="connsiteY0" fmla="*/ 355521 h 711041"/>
              <a:gd name="connsiteX1" fmla="*/ 711200 w 1422400"/>
              <a:gd name="connsiteY1" fmla="*/ 0 h 711041"/>
              <a:gd name="connsiteX2" fmla="*/ 1422400 w 1422400"/>
              <a:gd name="connsiteY2" fmla="*/ 355521 h 711041"/>
              <a:gd name="connsiteX3" fmla="*/ 711200 w 1422400"/>
              <a:gd name="connsiteY3" fmla="*/ 711042 h 711041"/>
              <a:gd name="connsiteX4" fmla="*/ 0 w 1422400"/>
              <a:gd name="connsiteY4" fmla="*/ 355521 h 711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400" h="711041" extrusionOk="0">
                <a:moveTo>
                  <a:pt x="0" y="355521"/>
                </a:moveTo>
                <a:cubicBezTo>
                  <a:pt x="-56896" y="161606"/>
                  <a:pt x="367630" y="48386"/>
                  <a:pt x="711200" y="0"/>
                </a:cubicBezTo>
                <a:cubicBezTo>
                  <a:pt x="1119264" y="31359"/>
                  <a:pt x="1423162" y="182442"/>
                  <a:pt x="1422400" y="355521"/>
                </a:cubicBezTo>
                <a:cubicBezTo>
                  <a:pt x="1404040" y="524171"/>
                  <a:pt x="1114532" y="723794"/>
                  <a:pt x="711200" y="711042"/>
                </a:cubicBezTo>
                <a:cubicBezTo>
                  <a:pt x="325655" y="684114"/>
                  <a:pt x="14288" y="578510"/>
                  <a:pt x="0" y="355521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601035-B763-4E2C-A2E0-ECCEF42AAB22}"/>
              </a:ext>
            </a:extLst>
          </p:cNvPr>
          <p:cNvSpPr/>
          <p:nvPr/>
        </p:nvSpPr>
        <p:spPr>
          <a:xfrm>
            <a:off x="6032501" y="2656115"/>
            <a:ext cx="1834366" cy="800099"/>
          </a:xfrm>
          <a:custGeom>
            <a:avLst/>
            <a:gdLst>
              <a:gd name="connsiteX0" fmla="*/ 0 w 1834366"/>
              <a:gd name="connsiteY0" fmla="*/ 400050 h 800099"/>
              <a:gd name="connsiteX1" fmla="*/ 917183 w 1834366"/>
              <a:gd name="connsiteY1" fmla="*/ 0 h 800099"/>
              <a:gd name="connsiteX2" fmla="*/ 1834366 w 1834366"/>
              <a:gd name="connsiteY2" fmla="*/ 400050 h 800099"/>
              <a:gd name="connsiteX3" fmla="*/ 917183 w 1834366"/>
              <a:gd name="connsiteY3" fmla="*/ 800100 h 800099"/>
              <a:gd name="connsiteX4" fmla="*/ 0 w 1834366"/>
              <a:gd name="connsiteY4" fmla="*/ 400050 h 80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4366" h="800099" extrusionOk="0">
                <a:moveTo>
                  <a:pt x="0" y="400050"/>
                </a:moveTo>
                <a:cubicBezTo>
                  <a:pt x="-53436" y="181394"/>
                  <a:pt x="462481" y="50971"/>
                  <a:pt x="917183" y="0"/>
                </a:cubicBezTo>
                <a:cubicBezTo>
                  <a:pt x="1434637" y="22387"/>
                  <a:pt x="1835367" y="209665"/>
                  <a:pt x="1834366" y="400050"/>
                </a:cubicBezTo>
                <a:cubicBezTo>
                  <a:pt x="1794894" y="561441"/>
                  <a:pt x="1434606" y="813251"/>
                  <a:pt x="917183" y="800100"/>
                </a:cubicBezTo>
                <a:cubicBezTo>
                  <a:pt x="411466" y="797017"/>
                  <a:pt x="2729" y="626080"/>
                  <a:pt x="0" y="400050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66BA564-5D2E-4350-9BDF-5C54353E1B52}"/>
              </a:ext>
            </a:extLst>
          </p:cNvPr>
          <p:cNvSpPr/>
          <p:nvPr/>
        </p:nvSpPr>
        <p:spPr>
          <a:xfrm>
            <a:off x="4953000" y="1954631"/>
            <a:ext cx="1422400" cy="590550"/>
          </a:xfrm>
          <a:custGeom>
            <a:avLst/>
            <a:gdLst>
              <a:gd name="connsiteX0" fmla="*/ 0 w 1422400"/>
              <a:gd name="connsiteY0" fmla="*/ 295275 h 590550"/>
              <a:gd name="connsiteX1" fmla="*/ 711200 w 1422400"/>
              <a:gd name="connsiteY1" fmla="*/ 0 h 590550"/>
              <a:gd name="connsiteX2" fmla="*/ 1422400 w 1422400"/>
              <a:gd name="connsiteY2" fmla="*/ 295275 h 590550"/>
              <a:gd name="connsiteX3" fmla="*/ 711200 w 1422400"/>
              <a:gd name="connsiteY3" fmla="*/ 590550 h 590550"/>
              <a:gd name="connsiteX4" fmla="*/ 0 w 1422400"/>
              <a:gd name="connsiteY4" fmla="*/ 295275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2400" h="590550" extrusionOk="0">
                <a:moveTo>
                  <a:pt x="0" y="295275"/>
                </a:moveTo>
                <a:cubicBezTo>
                  <a:pt x="-33784" y="133644"/>
                  <a:pt x="328593" y="10007"/>
                  <a:pt x="711200" y="0"/>
                </a:cubicBezTo>
                <a:cubicBezTo>
                  <a:pt x="1112478" y="17431"/>
                  <a:pt x="1423039" y="151698"/>
                  <a:pt x="1422400" y="295275"/>
                </a:cubicBezTo>
                <a:cubicBezTo>
                  <a:pt x="1411625" y="442095"/>
                  <a:pt x="1111563" y="599713"/>
                  <a:pt x="711200" y="590550"/>
                </a:cubicBezTo>
                <a:cubicBezTo>
                  <a:pt x="321336" y="579683"/>
                  <a:pt x="13374" y="483286"/>
                  <a:pt x="0" y="295275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E84B0D3-741E-47B4-B536-963EC95C1454}"/>
              </a:ext>
            </a:extLst>
          </p:cNvPr>
          <p:cNvSpPr/>
          <p:nvPr/>
        </p:nvSpPr>
        <p:spPr>
          <a:xfrm>
            <a:off x="2454729" y="3376544"/>
            <a:ext cx="1542143" cy="711041"/>
          </a:xfrm>
          <a:custGeom>
            <a:avLst/>
            <a:gdLst>
              <a:gd name="connsiteX0" fmla="*/ 0 w 1542143"/>
              <a:gd name="connsiteY0" fmla="*/ 355521 h 711041"/>
              <a:gd name="connsiteX1" fmla="*/ 771072 w 1542143"/>
              <a:gd name="connsiteY1" fmla="*/ 0 h 711041"/>
              <a:gd name="connsiteX2" fmla="*/ 1542144 w 1542143"/>
              <a:gd name="connsiteY2" fmla="*/ 355521 h 711041"/>
              <a:gd name="connsiteX3" fmla="*/ 771072 w 1542143"/>
              <a:gd name="connsiteY3" fmla="*/ 711042 h 711041"/>
              <a:gd name="connsiteX4" fmla="*/ 0 w 1542143"/>
              <a:gd name="connsiteY4" fmla="*/ 355521 h 711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2143" h="711041" extrusionOk="0">
                <a:moveTo>
                  <a:pt x="0" y="355521"/>
                </a:moveTo>
                <a:cubicBezTo>
                  <a:pt x="-68671" y="162109"/>
                  <a:pt x="395983" y="49908"/>
                  <a:pt x="771072" y="0"/>
                </a:cubicBezTo>
                <a:cubicBezTo>
                  <a:pt x="1212202" y="31359"/>
                  <a:pt x="1542906" y="182442"/>
                  <a:pt x="1542144" y="355521"/>
                </a:cubicBezTo>
                <a:cubicBezTo>
                  <a:pt x="1536075" y="542713"/>
                  <a:pt x="1232828" y="754454"/>
                  <a:pt x="771072" y="711042"/>
                </a:cubicBezTo>
                <a:cubicBezTo>
                  <a:pt x="352461" y="684114"/>
                  <a:pt x="14288" y="578510"/>
                  <a:pt x="0" y="355521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6002A6-40B9-4049-A653-8E3344CA0142}"/>
              </a:ext>
            </a:extLst>
          </p:cNvPr>
          <p:cNvSpPr txBox="1"/>
          <p:nvPr/>
        </p:nvSpPr>
        <p:spPr>
          <a:xfrm>
            <a:off x="974271" y="1034143"/>
            <a:ext cx="1045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b="1" dirty="0">
                <a:solidFill>
                  <a:srgbClr val="C00000"/>
                </a:solidFill>
                <a:latin typeface="Amasis MT Pro Black" panose="02040A04050005020304" pitchFamily="18" charset="0"/>
              </a:rPr>
              <a:t>The big problems in our world…</a:t>
            </a:r>
            <a:endParaRPr lang="en-US" sz="4800" b="1" dirty="0">
              <a:solidFill>
                <a:srgbClr val="C00000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28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321865-59F8-4508-8FDD-D08F52A6B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08" r="13025" b="-1"/>
          <a:stretch/>
        </p:blipFill>
        <p:spPr>
          <a:xfrm>
            <a:off x="20" y="-114290"/>
            <a:ext cx="12191980" cy="685798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F23D3-6936-4DED-8EDD-C4E08327AD91}"/>
              </a:ext>
            </a:extLst>
          </p:cNvPr>
          <p:cNvSpPr txBox="1"/>
          <p:nvPr/>
        </p:nvSpPr>
        <p:spPr>
          <a:xfrm>
            <a:off x="1366157" y="546100"/>
            <a:ext cx="972638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5400" b="1" dirty="0">
                <a:solidFill>
                  <a:srgbClr val="C00000"/>
                </a:solidFill>
                <a:latin typeface="Amasis MT Pro Black" panose="02040A04050005020304" pitchFamily="18" charset="0"/>
              </a:rPr>
              <a:t>Our heroes‘ superpowers</a:t>
            </a:r>
            <a:endParaRPr lang="en-US" sz="5400" b="1" dirty="0">
              <a:solidFill>
                <a:srgbClr val="C00000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3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5861-50C9-4D8B-B63B-829DF63C2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Heroes that fight cyberbullies…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ED9724-5E4A-4694-9949-75E3A5735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80" r="-2" b="1443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0015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C84A1E-6E0A-4D58-857B-64F21FB5A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720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696E96-52B4-4F17-860F-06754539C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Supermoms and Supergrandmas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02AE35-DFEA-4099-9051-3FB4D3141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98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5956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A285-5140-4335-8875-1E0D787D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Heroes who can teleport and travel in time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E6A3FA-09CA-4630-865C-C6F0038B3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78" r="-1" b="25489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7C3CFB-B4F4-4A96-9109-83092CC7C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805" r="2" b="4395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E11AE2-B3C0-4CE3-81D7-01BBAE569C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5" r="3877" b="2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7FB96F-760C-49B9-B925-D1C2277B9A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18074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CE8D7E-79B1-4FDE-9E79-A595117D89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33" r="1" b="5206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2032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7D602-A3B7-460C-8724-77DB8D62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Seaside stories</a:t>
            </a:r>
          </a:p>
        </p:txBody>
      </p:sp>
      <p:sp>
        <p:nvSpPr>
          <p:cNvPr id="60" name="Freeform: Shape 5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ED46783E-946D-42E5-AE97-7C83A4695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4130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3F61B9C-CD63-46F2-A572-4E872185B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44" r="27645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7EAB9D-321C-4B7F-9E50-C4482F06E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49" r="3" b="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ED259-90AA-477C-B685-229AA90281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38" r="28585" b="1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6DD6A-11D0-4CBC-8517-022C88DD45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55" r="20877" b="-4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4569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20555-D3D1-42E9-9667-4D2D79EED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and dangerous,mean villains and monsters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E67E16-D327-4D2A-8BED-72D919B7E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67" r="12225" b="-2"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40E6C-7264-428B-B041-E2D5904BC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" r="18271" b="3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55EF20-7A3F-496A-A60A-F79000BD35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0" r="7948" b="3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1710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1682-A2FD-4BA7-BE84-D433AB82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Heroes that fight dangerous illnesses and cure injuries…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B8382F-93F5-4F3A-99D1-946C4EDE1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9" r="-1" b="14694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A18EAE-0D78-485F-85A4-1137EFAE3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04" r="1" b="13148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50006-5D03-4B5A-A8EB-07FD81E244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36" b="20814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C6FF9E-6932-4D48-B2B8-0D46090C2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9363" r="-1" b="-1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ADF709-E414-4389-B541-C322FCC3F6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99" r="29925" b="3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35678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96</Words>
  <Application>Microsoft Office PowerPoint</Application>
  <PresentationFormat>Widescreen</PresentationFormat>
  <Paragraphs>15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Amasis MT Pro Black</vt:lpstr>
      <vt:lpstr>Arial</vt:lpstr>
      <vt:lpstr>Calibri</vt:lpstr>
      <vt:lpstr>Calibri Light</vt:lpstr>
      <vt:lpstr>Office Theme</vt:lpstr>
      <vt:lpstr>GOAL Superheroes Books</vt:lpstr>
      <vt:lpstr>PowerPoint Presentation</vt:lpstr>
      <vt:lpstr>PowerPoint Presentation</vt:lpstr>
      <vt:lpstr>Heroes that fight cyberbullies…</vt:lpstr>
      <vt:lpstr>Supermoms and Supergrandmas</vt:lpstr>
      <vt:lpstr>Heroes who can teleport and travel in time</vt:lpstr>
      <vt:lpstr>Seaside stories</vt:lpstr>
      <vt:lpstr>… and dangerous,mean villains and monsters</vt:lpstr>
      <vt:lpstr>Heroes that fight dangerous illnesses and cure injuries…</vt:lpstr>
      <vt:lpstr>Kind friends who help others…</vt:lpstr>
      <vt:lpstr>Heroes  who can read minds…</vt:lpstr>
      <vt:lpstr>Heroes who love reading…</vt:lpstr>
      <vt:lpstr>Now, it‘s your turn to tell us what  you think of this project.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LP</dc:creator>
  <cp:lastModifiedBy>LP</cp:lastModifiedBy>
  <cp:revision>20</cp:revision>
  <dcterms:created xsi:type="dcterms:W3CDTF">2021-06-15T16:29:36Z</dcterms:created>
  <dcterms:modified xsi:type="dcterms:W3CDTF">2021-06-16T07:49:24Z</dcterms:modified>
</cp:coreProperties>
</file>