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8" y="5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https://answergarden.ch/195670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nswergarden.ch/1956704" TargetMode="External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2F4D5-F275-4ECD-8EC1-ADDF7966C9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13AF97-E9FA-41E8-8634-9F2A7E9E2E5C}">
      <dgm:prSet/>
      <dgm:spPr/>
      <dgm:t>
        <a:bodyPr/>
        <a:lstStyle/>
        <a:p>
          <a:r>
            <a:rPr lang="de-AT" baseline="0"/>
            <a:t>Where do these problems happen?</a:t>
          </a:r>
          <a:endParaRPr lang="en-US"/>
        </a:p>
      </dgm:t>
    </dgm:pt>
    <dgm:pt modelId="{664AC82E-C2AF-4667-80FB-C3DCFCA0EE31}" type="parTrans" cxnId="{C1056CA3-6BC7-4A0A-B317-CB3748157930}">
      <dgm:prSet/>
      <dgm:spPr/>
      <dgm:t>
        <a:bodyPr/>
        <a:lstStyle/>
        <a:p>
          <a:endParaRPr lang="en-US"/>
        </a:p>
      </dgm:t>
    </dgm:pt>
    <dgm:pt modelId="{4C24A46C-3338-4EAE-8DAE-24115543A4DB}" type="sibTrans" cxnId="{C1056CA3-6BC7-4A0A-B317-CB3748157930}">
      <dgm:prSet/>
      <dgm:spPr/>
      <dgm:t>
        <a:bodyPr/>
        <a:lstStyle/>
        <a:p>
          <a:endParaRPr lang="en-US"/>
        </a:p>
      </dgm:t>
    </dgm:pt>
    <dgm:pt modelId="{6C09823C-8BA3-4893-B5FC-F0CFFBF7B05A}">
      <dgm:prSet/>
      <dgm:spPr/>
      <dgm:t>
        <a:bodyPr/>
        <a:lstStyle/>
        <a:p>
          <a:r>
            <a:rPr lang="de-AT" baseline="0"/>
            <a:t>What could be the settings (places) for our stories?</a:t>
          </a:r>
          <a:endParaRPr lang="en-US"/>
        </a:p>
      </dgm:t>
    </dgm:pt>
    <dgm:pt modelId="{3637283B-D71E-43E3-BD8F-D76512C653EE}" type="parTrans" cxnId="{293081D0-1A60-4D2E-8BB9-D5F2CD184344}">
      <dgm:prSet/>
      <dgm:spPr/>
      <dgm:t>
        <a:bodyPr/>
        <a:lstStyle/>
        <a:p>
          <a:endParaRPr lang="en-US"/>
        </a:p>
      </dgm:t>
    </dgm:pt>
    <dgm:pt modelId="{47F0E7DA-633D-402B-8DED-051A754FC2DD}" type="sibTrans" cxnId="{293081D0-1A60-4D2E-8BB9-D5F2CD184344}">
      <dgm:prSet/>
      <dgm:spPr/>
      <dgm:t>
        <a:bodyPr/>
        <a:lstStyle/>
        <a:p>
          <a:endParaRPr lang="en-US"/>
        </a:p>
      </dgm:t>
    </dgm:pt>
    <dgm:pt modelId="{FC937B5F-F1FB-4562-8E62-72DD8D84816C}">
      <dgm:prSet/>
      <dgm:spPr/>
      <dgm:t>
        <a:bodyPr/>
        <a:lstStyle/>
        <a:p>
          <a:r>
            <a:rPr lang="de-AT" baseline="0"/>
            <a:t>Let‘s collect our ideas here: </a:t>
          </a:r>
          <a:r>
            <a:rPr lang="de-AT" baseline="0">
              <a:hlinkClick xmlns:r="http://schemas.openxmlformats.org/officeDocument/2006/relationships" r:id="rId1"/>
            </a:rPr>
            <a:t>https://answergarden.ch/1956704</a:t>
          </a:r>
          <a:endParaRPr lang="en-US"/>
        </a:p>
      </dgm:t>
    </dgm:pt>
    <dgm:pt modelId="{56EAA975-7D1F-49DB-95EE-B2E4150A0C65}" type="parTrans" cxnId="{AFCE767D-7FF3-4339-B8F6-488F7256A818}">
      <dgm:prSet/>
      <dgm:spPr/>
      <dgm:t>
        <a:bodyPr/>
        <a:lstStyle/>
        <a:p>
          <a:endParaRPr lang="en-US"/>
        </a:p>
      </dgm:t>
    </dgm:pt>
    <dgm:pt modelId="{472964C3-8E83-44A9-B345-0BE687062291}" type="sibTrans" cxnId="{AFCE767D-7FF3-4339-B8F6-488F7256A818}">
      <dgm:prSet/>
      <dgm:spPr/>
      <dgm:t>
        <a:bodyPr/>
        <a:lstStyle/>
        <a:p>
          <a:endParaRPr lang="en-US"/>
        </a:p>
      </dgm:t>
    </dgm:pt>
    <dgm:pt modelId="{6E31ECED-60F3-48FE-9928-1C9FB757B0C0}" type="pres">
      <dgm:prSet presAssocID="{1272F4D5-F275-4ECD-8EC1-ADDF7966C94E}" presName="root" presStyleCnt="0">
        <dgm:presLayoutVars>
          <dgm:dir/>
          <dgm:resizeHandles val="exact"/>
        </dgm:presLayoutVars>
      </dgm:prSet>
      <dgm:spPr/>
    </dgm:pt>
    <dgm:pt modelId="{5FDA1F91-163D-4821-B41C-9A1ECA36DDE9}" type="pres">
      <dgm:prSet presAssocID="{8613AF97-E9FA-41E8-8634-9F2A7E9E2E5C}" presName="compNode" presStyleCnt="0"/>
      <dgm:spPr/>
    </dgm:pt>
    <dgm:pt modelId="{3A5E4EDA-5D1D-424B-935C-06FFB2331DE1}" type="pres">
      <dgm:prSet presAssocID="{8613AF97-E9FA-41E8-8634-9F2A7E9E2E5C}" presName="bgRect" presStyleLbl="bgShp" presStyleIdx="0" presStyleCnt="3"/>
      <dgm:spPr/>
    </dgm:pt>
    <dgm:pt modelId="{B0BD3A8F-2F6D-4CD2-AE77-F6961A0904E8}" type="pres">
      <dgm:prSet presAssocID="{8613AF97-E9FA-41E8-8634-9F2A7E9E2E5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7955E26-D420-4571-A2BB-48949ABE4556}" type="pres">
      <dgm:prSet presAssocID="{8613AF97-E9FA-41E8-8634-9F2A7E9E2E5C}" presName="spaceRect" presStyleCnt="0"/>
      <dgm:spPr/>
    </dgm:pt>
    <dgm:pt modelId="{3136F464-FA9B-4A7B-828F-735889CCCD33}" type="pres">
      <dgm:prSet presAssocID="{8613AF97-E9FA-41E8-8634-9F2A7E9E2E5C}" presName="parTx" presStyleLbl="revTx" presStyleIdx="0" presStyleCnt="3">
        <dgm:presLayoutVars>
          <dgm:chMax val="0"/>
          <dgm:chPref val="0"/>
        </dgm:presLayoutVars>
      </dgm:prSet>
      <dgm:spPr/>
    </dgm:pt>
    <dgm:pt modelId="{DBE00FED-9E9D-4DF9-A214-FE354B720D93}" type="pres">
      <dgm:prSet presAssocID="{4C24A46C-3338-4EAE-8DAE-24115543A4DB}" presName="sibTrans" presStyleCnt="0"/>
      <dgm:spPr/>
    </dgm:pt>
    <dgm:pt modelId="{F48550FC-773A-4CC6-B236-D7316FB19F58}" type="pres">
      <dgm:prSet presAssocID="{6C09823C-8BA3-4893-B5FC-F0CFFBF7B05A}" presName="compNode" presStyleCnt="0"/>
      <dgm:spPr/>
    </dgm:pt>
    <dgm:pt modelId="{96F46C3D-DA56-4128-8AF9-E025D6D0AA83}" type="pres">
      <dgm:prSet presAssocID="{6C09823C-8BA3-4893-B5FC-F0CFFBF7B05A}" presName="bgRect" presStyleLbl="bgShp" presStyleIdx="1" presStyleCnt="3"/>
      <dgm:spPr/>
    </dgm:pt>
    <dgm:pt modelId="{354B74E0-E06F-4CCA-9037-A00281A76FA0}" type="pres">
      <dgm:prSet presAssocID="{6C09823C-8BA3-4893-B5FC-F0CFFBF7B05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B956A14-2175-4C93-A815-8DDC98E9665D}" type="pres">
      <dgm:prSet presAssocID="{6C09823C-8BA3-4893-B5FC-F0CFFBF7B05A}" presName="spaceRect" presStyleCnt="0"/>
      <dgm:spPr/>
    </dgm:pt>
    <dgm:pt modelId="{8E176A32-D994-4C5F-8AC5-504DA47974B1}" type="pres">
      <dgm:prSet presAssocID="{6C09823C-8BA3-4893-B5FC-F0CFFBF7B05A}" presName="parTx" presStyleLbl="revTx" presStyleIdx="1" presStyleCnt="3">
        <dgm:presLayoutVars>
          <dgm:chMax val="0"/>
          <dgm:chPref val="0"/>
        </dgm:presLayoutVars>
      </dgm:prSet>
      <dgm:spPr/>
    </dgm:pt>
    <dgm:pt modelId="{9B5F5136-31D4-4DEB-B006-26C89D897259}" type="pres">
      <dgm:prSet presAssocID="{47F0E7DA-633D-402B-8DED-051A754FC2DD}" presName="sibTrans" presStyleCnt="0"/>
      <dgm:spPr/>
    </dgm:pt>
    <dgm:pt modelId="{EF99BF66-FE2C-49C5-A120-8DA783CB3174}" type="pres">
      <dgm:prSet presAssocID="{FC937B5F-F1FB-4562-8E62-72DD8D84816C}" presName="compNode" presStyleCnt="0"/>
      <dgm:spPr/>
    </dgm:pt>
    <dgm:pt modelId="{55C7D817-4EC7-4502-9ECF-DACAC391DFC1}" type="pres">
      <dgm:prSet presAssocID="{FC937B5F-F1FB-4562-8E62-72DD8D84816C}" presName="bgRect" presStyleLbl="bgShp" presStyleIdx="2" presStyleCnt="3"/>
      <dgm:spPr/>
    </dgm:pt>
    <dgm:pt modelId="{F0624F83-2BE2-49F9-A641-C9292CD6BA9A}" type="pres">
      <dgm:prSet presAssocID="{FC937B5F-F1FB-4562-8E62-72DD8D84816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3BB3E3E8-0F4D-4BBB-A0FB-FF554F9B5868}" type="pres">
      <dgm:prSet presAssocID="{FC937B5F-F1FB-4562-8E62-72DD8D84816C}" presName="spaceRect" presStyleCnt="0"/>
      <dgm:spPr/>
    </dgm:pt>
    <dgm:pt modelId="{7DFAAE12-87BC-4ADB-A77D-EB48F09E91DA}" type="pres">
      <dgm:prSet presAssocID="{FC937B5F-F1FB-4562-8E62-72DD8D8481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9031444-A05C-4243-BC27-0AA4BE5D0530}" type="presOf" srcId="{1272F4D5-F275-4ECD-8EC1-ADDF7966C94E}" destId="{6E31ECED-60F3-48FE-9928-1C9FB757B0C0}" srcOrd="0" destOrd="0" presId="urn:microsoft.com/office/officeart/2018/2/layout/IconVerticalSolidList"/>
    <dgm:cxn modelId="{267DF153-99D6-4875-9344-5C9B9D062B0C}" type="presOf" srcId="{6C09823C-8BA3-4893-B5FC-F0CFFBF7B05A}" destId="{8E176A32-D994-4C5F-8AC5-504DA47974B1}" srcOrd="0" destOrd="0" presId="urn:microsoft.com/office/officeart/2018/2/layout/IconVerticalSolidList"/>
    <dgm:cxn modelId="{6B321277-BC8F-45D3-AEDB-F1C814DE3B29}" type="presOf" srcId="{8613AF97-E9FA-41E8-8634-9F2A7E9E2E5C}" destId="{3136F464-FA9B-4A7B-828F-735889CCCD33}" srcOrd="0" destOrd="0" presId="urn:microsoft.com/office/officeart/2018/2/layout/IconVerticalSolidList"/>
    <dgm:cxn modelId="{AFCE767D-7FF3-4339-B8F6-488F7256A818}" srcId="{1272F4D5-F275-4ECD-8EC1-ADDF7966C94E}" destId="{FC937B5F-F1FB-4562-8E62-72DD8D84816C}" srcOrd="2" destOrd="0" parTransId="{56EAA975-7D1F-49DB-95EE-B2E4150A0C65}" sibTransId="{472964C3-8E83-44A9-B345-0BE687062291}"/>
    <dgm:cxn modelId="{C1056CA3-6BC7-4A0A-B317-CB3748157930}" srcId="{1272F4D5-F275-4ECD-8EC1-ADDF7966C94E}" destId="{8613AF97-E9FA-41E8-8634-9F2A7E9E2E5C}" srcOrd="0" destOrd="0" parTransId="{664AC82E-C2AF-4667-80FB-C3DCFCA0EE31}" sibTransId="{4C24A46C-3338-4EAE-8DAE-24115543A4DB}"/>
    <dgm:cxn modelId="{B32B4BD0-3C0F-47A2-8098-53F863E5CE04}" type="presOf" srcId="{FC937B5F-F1FB-4562-8E62-72DD8D84816C}" destId="{7DFAAE12-87BC-4ADB-A77D-EB48F09E91DA}" srcOrd="0" destOrd="0" presId="urn:microsoft.com/office/officeart/2018/2/layout/IconVerticalSolidList"/>
    <dgm:cxn modelId="{293081D0-1A60-4D2E-8BB9-D5F2CD184344}" srcId="{1272F4D5-F275-4ECD-8EC1-ADDF7966C94E}" destId="{6C09823C-8BA3-4893-B5FC-F0CFFBF7B05A}" srcOrd="1" destOrd="0" parTransId="{3637283B-D71E-43E3-BD8F-D76512C653EE}" sibTransId="{47F0E7DA-633D-402B-8DED-051A754FC2DD}"/>
    <dgm:cxn modelId="{FF21E408-40D1-49A2-BAB8-946B6E1443A0}" type="presParOf" srcId="{6E31ECED-60F3-48FE-9928-1C9FB757B0C0}" destId="{5FDA1F91-163D-4821-B41C-9A1ECA36DDE9}" srcOrd="0" destOrd="0" presId="urn:microsoft.com/office/officeart/2018/2/layout/IconVerticalSolidList"/>
    <dgm:cxn modelId="{56A8C1BE-5A79-48F3-9AA9-5AEEC105F1E9}" type="presParOf" srcId="{5FDA1F91-163D-4821-B41C-9A1ECA36DDE9}" destId="{3A5E4EDA-5D1D-424B-935C-06FFB2331DE1}" srcOrd="0" destOrd="0" presId="urn:microsoft.com/office/officeart/2018/2/layout/IconVerticalSolidList"/>
    <dgm:cxn modelId="{1A2FB901-7803-4228-9FE4-718568BA04DA}" type="presParOf" srcId="{5FDA1F91-163D-4821-B41C-9A1ECA36DDE9}" destId="{B0BD3A8F-2F6D-4CD2-AE77-F6961A0904E8}" srcOrd="1" destOrd="0" presId="urn:microsoft.com/office/officeart/2018/2/layout/IconVerticalSolidList"/>
    <dgm:cxn modelId="{7B126628-91FC-416D-84A2-785FA1FF6431}" type="presParOf" srcId="{5FDA1F91-163D-4821-B41C-9A1ECA36DDE9}" destId="{B7955E26-D420-4571-A2BB-48949ABE4556}" srcOrd="2" destOrd="0" presId="urn:microsoft.com/office/officeart/2018/2/layout/IconVerticalSolidList"/>
    <dgm:cxn modelId="{6CB598C0-A8CA-4777-9844-6BEA7DFFE818}" type="presParOf" srcId="{5FDA1F91-163D-4821-B41C-9A1ECA36DDE9}" destId="{3136F464-FA9B-4A7B-828F-735889CCCD33}" srcOrd="3" destOrd="0" presId="urn:microsoft.com/office/officeart/2018/2/layout/IconVerticalSolidList"/>
    <dgm:cxn modelId="{52D89848-AED3-4819-813F-364078421811}" type="presParOf" srcId="{6E31ECED-60F3-48FE-9928-1C9FB757B0C0}" destId="{DBE00FED-9E9D-4DF9-A214-FE354B720D93}" srcOrd="1" destOrd="0" presId="urn:microsoft.com/office/officeart/2018/2/layout/IconVerticalSolidList"/>
    <dgm:cxn modelId="{9CE55534-6BA5-4C5B-94B9-F936AB5E3265}" type="presParOf" srcId="{6E31ECED-60F3-48FE-9928-1C9FB757B0C0}" destId="{F48550FC-773A-4CC6-B236-D7316FB19F58}" srcOrd="2" destOrd="0" presId="urn:microsoft.com/office/officeart/2018/2/layout/IconVerticalSolidList"/>
    <dgm:cxn modelId="{102C42AB-AD24-4EA7-AED4-781EA94A1538}" type="presParOf" srcId="{F48550FC-773A-4CC6-B236-D7316FB19F58}" destId="{96F46C3D-DA56-4128-8AF9-E025D6D0AA83}" srcOrd="0" destOrd="0" presId="urn:microsoft.com/office/officeart/2018/2/layout/IconVerticalSolidList"/>
    <dgm:cxn modelId="{9CE1A5A5-9BBF-46EF-A670-C30339066DB2}" type="presParOf" srcId="{F48550FC-773A-4CC6-B236-D7316FB19F58}" destId="{354B74E0-E06F-4CCA-9037-A00281A76FA0}" srcOrd="1" destOrd="0" presId="urn:microsoft.com/office/officeart/2018/2/layout/IconVerticalSolidList"/>
    <dgm:cxn modelId="{EC9DAC99-DEB5-47C6-89F1-7E51F22D7D39}" type="presParOf" srcId="{F48550FC-773A-4CC6-B236-D7316FB19F58}" destId="{9B956A14-2175-4C93-A815-8DDC98E9665D}" srcOrd="2" destOrd="0" presId="urn:microsoft.com/office/officeart/2018/2/layout/IconVerticalSolidList"/>
    <dgm:cxn modelId="{1E999DDE-2629-423C-9DFF-B348D6CC0B25}" type="presParOf" srcId="{F48550FC-773A-4CC6-B236-D7316FB19F58}" destId="{8E176A32-D994-4C5F-8AC5-504DA47974B1}" srcOrd="3" destOrd="0" presId="urn:microsoft.com/office/officeart/2018/2/layout/IconVerticalSolidList"/>
    <dgm:cxn modelId="{6AE95C7C-67D0-41F1-969D-2090EBACAAC6}" type="presParOf" srcId="{6E31ECED-60F3-48FE-9928-1C9FB757B0C0}" destId="{9B5F5136-31D4-4DEB-B006-26C89D897259}" srcOrd="3" destOrd="0" presId="urn:microsoft.com/office/officeart/2018/2/layout/IconVerticalSolidList"/>
    <dgm:cxn modelId="{BCC25A9F-96F3-4E72-A39F-1C7DCCCA8C15}" type="presParOf" srcId="{6E31ECED-60F3-48FE-9928-1C9FB757B0C0}" destId="{EF99BF66-FE2C-49C5-A120-8DA783CB3174}" srcOrd="4" destOrd="0" presId="urn:microsoft.com/office/officeart/2018/2/layout/IconVerticalSolidList"/>
    <dgm:cxn modelId="{5BD4F5B7-11C9-4730-8504-6DF2FB9AFFAD}" type="presParOf" srcId="{EF99BF66-FE2C-49C5-A120-8DA783CB3174}" destId="{55C7D817-4EC7-4502-9ECF-DACAC391DFC1}" srcOrd="0" destOrd="0" presId="urn:microsoft.com/office/officeart/2018/2/layout/IconVerticalSolidList"/>
    <dgm:cxn modelId="{82F53B5B-2E32-4964-8E5C-09B0E366A46D}" type="presParOf" srcId="{EF99BF66-FE2C-49C5-A120-8DA783CB3174}" destId="{F0624F83-2BE2-49F9-A641-C9292CD6BA9A}" srcOrd="1" destOrd="0" presId="urn:microsoft.com/office/officeart/2018/2/layout/IconVerticalSolidList"/>
    <dgm:cxn modelId="{E59E288F-B267-428E-81B7-891311C49291}" type="presParOf" srcId="{EF99BF66-FE2C-49C5-A120-8DA783CB3174}" destId="{3BB3E3E8-0F4D-4BBB-A0FB-FF554F9B5868}" srcOrd="2" destOrd="0" presId="urn:microsoft.com/office/officeart/2018/2/layout/IconVerticalSolidList"/>
    <dgm:cxn modelId="{0F215A78-4237-417D-8862-1E5EF6C2E39E}" type="presParOf" srcId="{EF99BF66-FE2C-49C5-A120-8DA783CB3174}" destId="{7DFAAE12-87BC-4ADB-A77D-EB48F09E91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4EDA-5D1D-424B-935C-06FFB2331DE1}">
      <dsp:nvSpPr>
        <dsp:cNvPr id="0" name=""/>
        <dsp:cNvSpPr/>
      </dsp:nvSpPr>
      <dsp:spPr>
        <a:xfrm>
          <a:off x="0" y="438"/>
          <a:ext cx="6305371" cy="1026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D3A8F-2F6D-4CD2-AE77-F6961A0904E8}">
      <dsp:nvSpPr>
        <dsp:cNvPr id="0" name=""/>
        <dsp:cNvSpPr/>
      </dsp:nvSpPr>
      <dsp:spPr>
        <a:xfrm>
          <a:off x="310531" y="231412"/>
          <a:ext cx="564602" cy="564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6F464-FA9B-4A7B-828F-735889CCCD33}">
      <dsp:nvSpPr>
        <dsp:cNvPr id="0" name=""/>
        <dsp:cNvSpPr/>
      </dsp:nvSpPr>
      <dsp:spPr>
        <a:xfrm>
          <a:off x="1185666" y="438"/>
          <a:ext cx="5119704" cy="102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43" tIns="108643" rIns="108643" bIns="10864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baseline="0"/>
            <a:t>Where do these problems happen?</a:t>
          </a:r>
          <a:endParaRPr lang="en-US" sz="2500" kern="1200"/>
        </a:p>
      </dsp:txBody>
      <dsp:txXfrm>
        <a:off x="1185666" y="438"/>
        <a:ext cx="5119704" cy="1026550"/>
      </dsp:txXfrm>
    </dsp:sp>
    <dsp:sp modelId="{96F46C3D-DA56-4128-8AF9-E025D6D0AA83}">
      <dsp:nvSpPr>
        <dsp:cNvPr id="0" name=""/>
        <dsp:cNvSpPr/>
      </dsp:nvSpPr>
      <dsp:spPr>
        <a:xfrm>
          <a:off x="0" y="1283627"/>
          <a:ext cx="6305371" cy="1026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B74E0-E06F-4CCA-9037-A00281A76FA0}">
      <dsp:nvSpPr>
        <dsp:cNvPr id="0" name=""/>
        <dsp:cNvSpPr/>
      </dsp:nvSpPr>
      <dsp:spPr>
        <a:xfrm>
          <a:off x="310531" y="1514601"/>
          <a:ext cx="564602" cy="564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76A32-D994-4C5F-8AC5-504DA47974B1}">
      <dsp:nvSpPr>
        <dsp:cNvPr id="0" name=""/>
        <dsp:cNvSpPr/>
      </dsp:nvSpPr>
      <dsp:spPr>
        <a:xfrm>
          <a:off x="1185666" y="1283627"/>
          <a:ext cx="5119704" cy="102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43" tIns="108643" rIns="108643" bIns="10864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baseline="0"/>
            <a:t>What could be the settings (places) for our stories?</a:t>
          </a:r>
          <a:endParaRPr lang="en-US" sz="2500" kern="1200"/>
        </a:p>
      </dsp:txBody>
      <dsp:txXfrm>
        <a:off x="1185666" y="1283627"/>
        <a:ext cx="5119704" cy="1026550"/>
      </dsp:txXfrm>
    </dsp:sp>
    <dsp:sp modelId="{55C7D817-4EC7-4502-9ECF-DACAC391DFC1}">
      <dsp:nvSpPr>
        <dsp:cNvPr id="0" name=""/>
        <dsp:cNvSpPr/>
      </dsp:nvSpPr>
      <dsp:spPr>
        <a:xfrm>
          <a:off x="0" y="2566815"/>
          <a:ext cx="6305371" cy="10265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4F83-2BE2-49F9-A641-C9292CD6BA9A}">
      <dsp:nvSpPr>
        <dsp:cNvPr id="0" name=""/>
        <dsp:cNvSpPr/>
      </dsp:nvSpPr>
      <dsp:spPr>
        <a:xfrm>
          <a:off x="310531" y="2797789"/>
          <a:ext cx="564602" cy="564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AAE12-87BC-4ADB-A77D-EB48F09E91DA}">
      <dsp:nvSpPr>
        <dsp:cNvPr id="0" name=""/>
        <dsp:cNvSpPr/>
      </dsp:nvSpPr>
      <dsp:spPr>
        <a:xfrm>
          <a:off x="1185666" y="2566815"/>
          <a:ext cx="5119704" cy="1026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643" tIns="108643" rIns="108643" bIns="10864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baseline="0"/>
            <a:t>Let‘s collect our ideas here: </a:t>
          </a:r>
          <a:r>
            <a:rPr lang="de-AT" sz="2500" kern="1200" baseline="0">
              <a:hlinkClick xmlns:r="http://schemas.openxmlformats.org/officeDocument/2006/relationships" r:id="rId7"/>
            </a:rPr>
            <a:t>https://answergarden.ch/1956704</a:t>
          </a:r>
          <a:endParaRPr lang="en-US" sz="2500" kern="1200"/>
        </a:p>
      </dsp:txBody>
      <dsp:txXfrm>
        <a:off x="1185666" y="2566815"/>
        <a:ext cx="5119704" cy="102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0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75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0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ADFBF3-6BB7-44D6-A8C7-8239D0E92D08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C87B52-83FD-4AC0-BE3D-28C205738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3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nswergarden.ch/1956698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swergarden.ch/1956709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A72B-FD0F-4322-8A7E-3E9D20342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Workshop for Writers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FD1EC-4053-47D8-9D96-D822D14C3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Superheroes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0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67DDFF4-7652-4478-8456-9E15719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2114A9-3C44-4032-81D3-F8424CC5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DBF935-84DA-463C-ADB2-C7716D5D9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125BA9F-CC72-4319-982A-1036E961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Joker Hat">
            <a:extLst>
              <a:ext uri="{FF2B5EF4-FFF2-40B4-BE49-F238E27FC236}">
                <a16:creationId xmlns:a16="http://schemas.microsoft.com/office/drawing/2014/main" id="{465C0A77-FEED-4F10-9235-BA85EF0FC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230" y="957486"/>
            <a:ext cx="4935130" cy="49351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B2C3E5-AAB7-4F7D-86B1-80588A45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83BD0-83CF-418D-B957-C72AA785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Let‘s Recap</a:t>
            </a:r>
            <a:br>
              <a:rPr lang="en-US" sz="4800"/>
            </a:br>
            <a:r>
              <a:rPr lang="en-US" sz="4800"/>
              <a:t>What are the 10 Rules for Superheroes?</a:t>
            </a:r>
          </a:p>
        </p:txBody>
      </p:sp>
    </p:spTree>
    <p:extLst>
      <p:ext uri="{BB962C8B-B14F-4D97-AF65-F5344CB8AC3E}">
        <p14:creationId xmlns:p14="http://schemas.microsoft.com/office/powerpoint/2010/main" val="28197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D9BF24-55C4-4DD7-8DE1-CD0360D4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422148"/>
            <a:ext cx="7499349" cy="57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8AE0B7-F095-44DF-9C4F-6A20819E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84606EB-6D63-4A61-908B-28AF03E7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CB95D067-DA68-4E8C-9599-14D3492CD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30" r="17050" b="-1"/>
          <a:stretch/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3DA85-BE41-4DF4-B73E-8F59AF233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58CC3-45A3-4BE3-A51A-8AB4F0D9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de-AT" cap="none" dirty="0"/>
              <a:t>Let‘s start with the problems</a:t>
            </a:r>
            <a:endParaRPr lang="en-US" cap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1506-3FFE-4C5A-89F4-AC028EC91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de-AT" cap="none" dirty="0"/>
              <a:t>What are the problems that we want to solve?</a:t>
            </a:r>
          </a:p>
          <a:p>
            <a:r>
              <a:rPr lang="de-AT" cap="none" dirty="0"/>
              <a:t>Let‘s collect our ideas: </a:t>
            </a:r>
            <a:r>
              <a:rPr lang="de-AT" cap="none" dirty="0">
                <a:hlinkClick r:id="rId5"/>
              </a:rPr>
              <a:t>https://answergarden.ch/1956698</a:t>
            </a:r>
            <a:endParaRPr lang="en-US" cap="non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08CC1E-76F6-4519-9CAF-E39D1374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6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D1B9-D494-4B38-81A8-F71DA66C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3991"/>
            <a:ext cx="3145305" cy="4157256"/>
          </a:xfrm>
        </p:spPr>
        <p:txBody>
          <a:bodyPr>
            <a:normAutofit/>
          </a:bodyPr>
          <a:lstStyle/>
          <a:p>
            <a:pPr algn="l"/>
            <a:r>
              <a:rPr lang="de-AT" sz="4400" cap="none"/>
              <a:t>Places: where does it happen?</a:t>
            </a:r>
            <a:endParaRPr lang="en-US" sz="4400" cap="non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48CDB6-A673-4068-BD9A-47F09CD0D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1253578"/>
            <a:ext cx="6926319" cy="4338083"/>
          </a:xfrm>
          <a:prstGeom prst="roundRect">
            <a:avLst>
              <a:gd name="adj" fmla="val 215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82550" cap="sq">
            <a:solidFill>
              <a:schemeClr val="bg1">
                <a:lumMod val="95000"/>
              </a:schemeClr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CA9D03-0E38-418F-9C4B-BF227A52A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1"/>
          <a:stretch/>
        </p:blipFill>
        <p:spPr>
          <a:xfrm>
            <a:off x="0" y="1"/>
            <a:ext cx="12192000" cy="1773382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47B9E42-3760-482F-A0DD-1F448E60C2E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9474723"/>
              </p:ext>
            </p:extLst>
          </p:nvPr>
        </p:nvGraphicFramePr>
        <p:xfrm>
          <a:off x="4964770" y="1625717"/>
          <a:ext cx="6305371" cy="359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02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A428F9F-90A8-4A92-BD47-B411F785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D27C419-ED5A-41B2-8002-141D64246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6" descr="Fireworks">
            <a:extLst>
              <a:ext uri="{FF2B5EF4-FFF2-40B4-BE49-F238E27FC236}">
                <a16:creationId xmlns:a16="http://schemas.microsoft.com/office/drawing/2014/main" id="{63C81B4D-F62E-4270-9C96-401B215E0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262" y="618517"/>
            <a:ext cx="5629884" cy="5629884"/>
          </a:xfrm>
          <a:prstGeom prst="roundRect">
            <a:avLst>
              <a:gd name="adj" fmla="val 3516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BA061C32-0067-4E9B-A78F-96F19B94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296A-5AFA-452A-953D-0096DA1823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de-AT" sz="3200" cap="none" dirty="0"/>
              <a:t>Let‘s collect our ideas</a:t>
            </a:r>
          </a:p>
          <a:p>
            <a:r>
              <a:rPr lang="de-AT" sz="1800" cap="none" dirty="0">
                <a:hlinkClick r:id="rId6"/>
              </a:rPr>
              <a:t>https://answergarden.ch/1956709deas:</a:t>
            </a:r>
            <a:endParaRPr lang="en-US" sz="1800" cap="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CAFA3-9F88-4C01-92A1-467537B8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de-AT" sz="3100" cap="none"/>
              <a:t>What superpowers do heroes need to solve the problems?</a:t>
            </a:r>
            <a:endParaRPr lang="en-US" sz="3100" cap="none"/>
          </a:p>
        </p:txBody>
      </p:sp>
    </p:spTree>
    <p:extLst>
      <p:ext uri="{BB962C8B-B14F-4D97-AF65-F5344CB8AC3E}">
        <p14:creationId xmlns:p14="http://schemas.microsoft.com/office/powerpoint/2010/main" val="267780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0C6A8B7-8F11-4391-846B-BB2A2DE1E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44D924E-8BE7-4761-BFB6-DA841EFC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8672C-41CA-42BF-BF0B-803167A6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05" y="957486"/>
            <a:ext cx="3310062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39E5B-9027-415A-8852-7CDAF9E24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2032F7-D4D7-4853-9C3A-26EF20852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383" y="4165600"/>
            <a:ext cx="3707844" cy="1717675"/>
          </a:xfrm>
        </p:spPr>
        <p:txBody>
          <a:bodyPr>
            <a:normAutofit/>
          </a:bodyPr>
          <a:lstStyle/>
          <a:p>
            <a:r>
              <a:rPr lang="de-AT" cap="none"/>
              <a:t>The trouble with mom</a:t>
            </a:r>
            <a:endParaRPr lang="en-US" cap="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8B54C-3470-4823-84A1-97EC2503D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de-AT" cap="none" dirty="0"/>
              <a:t>Let‘s look at an example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070913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</TotalTime>
  <Words>124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Workshop for Writers</vt:lpstr>
      <vt:lpstr>Let‘s Recap What are the 10 Rules for Superheroes?</vt:lpstr>
      <vt:lpstr>PowerPoint Presentation</vt:lpstr>
      <vt:lpstr>Let‘s start with the problems</vt:lpstr>
      <vt:lpstr>Places: where does it happen?</vt:lpstr>
      <vt:lpstr>What superpowers do heroes need to solve the problems?</vt:lpstr>
      <vt:lpstr>Let‘s look at an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for Writers</dc:title>
  <dc:creator>LP</dc:creator>
  <cp:lastModifiedBy>LP</cp:lastModifiedBy>
  <cp:revision>4</cp:revision>
  <dcterms:created xsi:type="dcterms:W3CDTF">2021-05-19T05:16:43Z</dcterms:created>
  <dcterms:modified xsi:type="dcterms:W3CDTF">2021-05-19T05:37:18Z</dcterms:modified>
</cp:coreProperties>
</file>