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 showGuides="1">
      <p:cViewPr varScale="1">
        <p:scale>
          <a:sx n="62" d="100"/>
          <a:sy n="62" d="100"/>
        </p:scale>
        <p:origin x="67" y="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B773F8-DD94-4945-B5BA-243A5B86A75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E2B6E61-633B-4E6A-B62A-B8A8A93FEFFA}">
      <dgm:prSet/>
      <dgm:spPr/>
      <dgm:t>
        <a:bodyPr/>
        <a:lstStyle/>
        <a:p>
          <a:r>
            <a:rPr lang="de-AT"/>
            <a:t>What </a:t>
          </a:r>
          <a:r>
            <a:rPr lang="de-AT" b="1"/>
            <a:t>problem</a:t>
          </a:r>
          <a:r>
            <a:rPr lang="de-AT"/>
            <a:t> does your superhero have to solve?</a:t>
          </a:r>
          <a:endParaRPr lang="en-US"/>
        </a:p>
      </dgm:t>
    </dgm:pt>
    <dgm:pt modelId="{21DA67E5-AB93-424E-ADE1-BFA8D7F8A3F5}" type="parTrans" cxnId="{D17F947B-9AB8-4DCD-BDD1-0FD15938322A}">
      <dgm:prSet/>
      <dgm:spPr/>
      <dgm:t>
        <a:bodyPr/>
        <a:lstStyle/>
        <a:p>
          <a:endParaRPr lang="en-US"/>
        </a:p>
      </dgm:t>
    </dgm:pt>
    <dgm:pt modelId="{3359CB96-39B0-475B-A4DE-C36CAFE2E8F4}" type="sibTrans" cxnId="{D17F947B-9AB8-4DCD-BDD1-0FD15938322A}">
      <dgm:prSet/>
      <dgm:spPr/>
      <dgm:t>
        <a:bodyPr/>
        <a:lstStyle/>
        <a:p>
          <a:endParaRPr lang="en-US"/>
        </a:p>
      </dgm:t>
    </dgm:pt>
    <dgm:pt modelId="{BF23398F-F41A-447F-A904-0555A7D80582}">
      <dgm:prSet/>
      <dgm:spPr/>
      <dgm:t>
        <a:bodyPr/>
        <a:lstStyle/>
        <a:p>
          <a:r>
            <a:rPr lang="de-AT" b="1"/>
            <a:t>Where</a:t>
          </a:r>
          <a:r>
            <a:rPr lang="de-AT"/>
            <a:t> does the story play? </a:t>
          </a:r>
          <a:endParaRPr lang="en-US"/>
        </a:p>
      </dgm:t>
    </dgm:pt>
    <dgm:pt modelId="{4520596B-8954-4A41-BF82-2C0E7545B3AF}" type="parTrans" cxnId="{C75A3F4E-AED3-440A-984D-49D0FA3FD1D7}">
      <dgm:prSet/>
      <dgm:spPr/>
      <dgm:t>
        <a:bodyPr/>
        <a:lstStyle/>
        <a:p>
          <a:endParaRPr lang="en-US"/>
        </a:p>
      </dgm:t>
    </dgm:pt>
    <dgm:pt modelId="{27D2DDFD-4AD9-42DE-9360-7CF8CA2C8ED4}" type="sibTrans" cxnId="{C75A3F4E-AED3-440A-984D-49D0FA3FD1D7}">
      <dgm:prSet/>
      <dgm:spPr/>
      <dgm:t>
        <a:bodyPr/>
        <a:lstStyle/>
        <a:p>
          <a:endParaRPr lang="en-US"/>
        </a:p>
      </dgm:t>
    </dgm:pt>
    <dgm:pt modelId="{8E5B2DB8-0A52-481D-BD2E-2259CE781EC0}">
      <dgm:prSet/>
      <dgm:spPr/>
      <dgm:t>
        <a:bodyPr/>
        <a:lstStyle/>
        <a:p>
          <a:r>
            <a:rPr lang="de-AT"/>
            <a:t>Make a list of all the places (backgrounds) that the illustrators have to draw or paint.</a:t>
          </a:r>
          <a:endParaRPr lang="en-US"/>
        </a:p>
      </dgm:t>
    </dgm:pt>
    <dgm:pt modelId="{B994A7A6-1519-47E4-A640-2E830E5E1300}" type="parTrans" cxnId="{1E3F14EF-D0A6-4F13-9F0E-5053BD169DB0}">
      <dgm:prSet/>
      <dgm:spPr/>
      <dgm:t>
        <a:bodyPr/>
        <a:lstStyle/>
        <a:p>
          <a:endParaRPr lang="en-US"/>
        </a:p>
      </dgm:t>
    </dgm:pt>
    <dgm:pt modelId="{A49CD0F3-ACC7-4A09-AEA6-C11708194DA8}" type="sibTrans" cxnId="{1E3F14EF-D0A6-4F13-9F0E-5053BD169DB0}">
      <dgm:prSet/>
      <dgm:spPr/>
      <dgm:t>
        <a:bodyPr/>
        <a:lstStyle/>
        <a:p>
          <a:endParaRPr lang="en-US"/>
        </a:p>
      </dgm:t>
    </dgm:pt>
    <dgm:pt modelId="{9DC28EAF-1972-46B0-A555-CFCC6507F941}">
      <dgm:prSet/>
      <dgm:spPr/>
      <dgm:t>
        <a:bodyPr/>
        <a:lstStyle/>
        <a:p>
          <a:r>
            <a:rPr lang="de-AT" b="1"/>
            <a:t>Who is your  superhero </a:t>
          </a:r>
          <a:r>
            <a:rPr lang="de-AT"/>
            <a:t>in real life? </a:t>
          </a:r>
          <a:endParaRPr lang="en-US"/>
        </a:p>
      </dgm:t>
    </dgm:pt>
    <dgm:pt modelId="{88C5FF89-7832-4174-A06B-A831829BB5DB}" type="parTrans" cxnId="{1DDCE610-288E-4609-A0B1-8F445D15C76E}">
      <dgm:prSet/>
      <dgm:spPr/>
      <dgm:t>
        <a:bodyPr/>
        <a:lstStyle/>
        <a:p>
          <a:endParaRPr lang="en-US"/>
        </a:p>
      </dgm:t>
    </dgm:pt>
    <dgm:pt modelId="{B6757AB9-96D8-4CC1-BD5A-1691CF1A2005}" type="sibTrans" cxnId="{1DDCE610-288E-4609-A0B1-8F445D15C76E}">
      <dgm:prSet/>
      <dgm:spPr/>
      <dgm:t>
        <a:bodyPr/>
        <a:lstStyle/>
        <a:p>
          <a:endParaRPr lang="en-US"/>
        </a:p>
      </dgm:t>
    </dgm:pt>
    <dgm:pt modelId="{B0E49774-D34A-4820-86A9-AD4DEDA177DC}">
      <dgm:prSet/>
      <dgm:spPr/>
      <dgm:t>
        <a:bodyPr/>
        <a:lstStyle/>
        <a:p>
          <a:r>
            <a:rPr lang="de-AT"/>
            <a:t>What does he/she look like?</a:t>
          </a:r>
          <a:endParaRPr lang="en-US"/>
        </a:p>
      </dgm:t>
    </dgm:pt>
    <dgm:pt modelId="{1F5D0CEC-1579-493B-B821-8697ABC8BA07}" type="parTrans" cxnId="{21FE554A-75D3-4DD0-8616-AFBB5EC31529}">
      <dgm:prSet/>
      <dgm:spPr/>
      <dgm:t>
        <a:bodyPr/>
        <a:lstStyle/>
        <a:p>
          <a:endParaRPr lang="en-US"/>
        </a:p>
      </dgm:t>
    </dgm:pt>
    <dgm:pt modelId="{A1EB15DD-B6FB-4459-8BED-8849D902E718}" type="sibTrans" cxnId="{21FE554A-75D3-4DD0-8616-AFBB5EC31529}">
      <dgm:prSet/>
      <dgm:spPr/>
      <dgm:t>
        <a:bodyPr/>
        <a:lstStyle/>
        <a:p>
          <a:endParaRPr lang="en-US"/>
        </a:p>
      </dgm:t>
    </dgm:pt>
    <dgm:pt modelId="{179B0946-3CEC-4C75-9F4C-2F028536836D}">
      <dgm:prSet/>
      <dgm:spPr/>
      <dgm:t>
        <a:bodyPr/>
        <a:lstStyle/>
        <a:p>
          <a:r>
            <a:rPr lang="de-AT"/>
            <a:t>What kind of person is he/she? cool? shy? clever? …</a:t>
          </a:r>
          <a:endParaRPr lang="en-US"/>
        </a:p>
      </dgm:t>
    </dgm:pt>
    <dgm:pt modelId="{4D1F2438-F2BD-4304-8122-AEA1B793F492}" type="parTrans" cxnId="{67DE9CFA-D772-4793-9748-7E4C57C8A9EB}">
      <dgm:prSet/>
      <dgm:spPr/>
      <dgm:t>
        <a:bodyPr/>
        <a:lstStyle/>
        <a:p>
          <a:endParaRPr lang="en-US"/>
        </a:p>
      </dgm:t>
    </dgm:pt>
    <dgm:pt modelId="{D9810CBA-C246-4F24-80E9-6EEC3274E7FB}" type="sibTrans" cxnId="{67DE9CFA-D772-4793-9748-7E4C57C8A9EB}">
      <dgm:prSet/>
      <dgm:spPr/>
      <dgm:t>
        <a:bodyPr/>
        <a:lstStyle/>
        <a:p>
          <a:endParaRPr lang="en-US"/>
        </a:p>
      </dgm:t>
    </dgm:pt>
    <dgm:pt modelId="{10D8F72B-CB3A-48B2-94DB-9899EE96E93E}">
      <dgm:prSet/>
      <dgm:spPr/>
      <dgm:t>
        <a:bodyPr/>
        <a:lstStyle/>
        <a:p>
          <a:r>
            <a:rPr lang="de-AT"/>
            <a:t>What are his/her secret superpowers?</a:t>
          </a:r>
          <a:endParaRPr lang="en-US"/>
        </a:p>
      </dgm:t>
    </dgm:pt>
    <dgm:pt modelId="{12C96EA7-2397-4C9B-BF84-91A71BB68C22}" type="parTrans" cxnId="{F34715ED-6235-458C-A865-DAF86BE36063}">
      <dgm:prSet/>
      <dgm:spPr/>
      <dgm:t>
        <a:bodyPr/>
        <a:lstStyle/>
        <a:p>
          <a:endParaRPr lang="en-US"/>
        </a:p>
      </dgm:t>
    </dgm:pt>
    <dgm:pt modelId="{5EEB6D63-1F5D-4669-8583-4EF1F840A7A1}" type="sibTrans" cxnId="{F34715ED-6235-458C-A865-DAF86BE36063}">
      <dgm:prSet/>
      <dgm:spPr/>
      <dgm:t>
        <a:bodyPr/>
        <a:lstStyle/>
        <a:p>
          <a:endParaRPr lang="en-US"/>
        </a:p>
      </dgm:t>
    </dgm:pt>
    <dgm:pt modelId="{8EDA1A13-76DF-41D5-B516-5555903E2225}">
      <dgm:prSet/>
      <dgm:spPr/>
      <dgm:t>
        <a:bodyPr/>
        <a:lstStyle/>
        <a:p>
          <a:r>
            <a:rPr lang="de-AT"/>
            <a:t>How does your superhero use his superpowers to solve the problem?</a:t>
          </a:r>
          <a:endParaRPr lang="en-US"/>
        </a:p>
      </dgm:t>
    </dgm:pt>
    <dgm:pt modelId="{2ADD0F05-3694-4FF9-8189-0C26A6B24EDA}" type="parTrans" cxnId="{5EF82B40-923E-4855-B41B-FE79E340BF83}">
      <dgm:prSet/>
      <dgm:spPr/>
      <dgm:t>
        <a:bodyPr/>
        <a:lstStyle/>
        <a:p>
          <a:endParaRPr lang="en-US"/>
        </a:p>
      </dgm:t>
    </dgm:pt>
    <dgm:pt modelId="{EC3A6BDC-82EB-4104-8148-0647D8D30163}" type="sibTrans" cxnId="{5EF82B40-923E-4855-B41B-FE79E340BF83}">
      <dgm:prSet/>
      <dgm:spPr/>
      <dgm:t>
        <a:bodyPr/>
        <a:lstStyle/>
        <a:p>
          <a:endParaRPr lang="en-US"/>
        </a:p>
      </dgm:t>
    </dgm:pt>
    <dgm:pt modelId="{213892B6-7027-430A-9060-7AB3F3042FF1}">
      <dgm:prSet/>
      <dgm:spPr/>
      <dgm:t>
        <a:bodyPr/>
        <a:lstStyle/>
        <a:p>
          <a:r>
            <a:rPr lang="de-AT"/>
            <a:t>How will the illustrators show the superpowers in the pictures?</a:t>
          </a:r>
          <a:endParaRPr lang="en-US"/>
        </a:p>
      </dgm:t>
    </dgm:pt>
    <dgm:pt modelId="{647D2E4B-8BF4-4832-B776-E5406A943427}" type="parTrans" cxnId="{75D2DDEB-529D-4389-B7BE-5A84E16D2102}">
      <dgm:prSet/>
      <dgm:spPr/>
      <dgm:t>
        <a:bodyPr/>
        <a:lstStyle/>
        <a:p>
          <a:endParaRPr lang="en-US"/>
        </a:p>
      </dgm:t>
    </dgm:pt>
    <dgm:pt modelId="{794BD5D2-1897-4D90-90E3-1870DF92FC70}" type="sibTrans" cxnId="{75D2DDEB-529D-4389-B7BE-5A84E16D2102}">
      <dgm:prSet/>
      <dgm:spPr/>
      <dgm:t>
        <a:bodyPr/>
        <a:lstStyle/>
        <a:p>
          <a:endParaRPr lang="en-US"/>
        </a:p>
      </dgm:t>
    </dgm:pt>
    <dgm:pt modelId="{1C05690E-2770-4F34-BCA7-B98F8587D5DB}" type="pres">
      <dgm:prSet presAssocID="{37B773F8-DD94-4945-B5BA-243A5B86A753}" presName="linear" presStyleCnt="0">
        <dgm:presLayoutVars>
          <dgm:animLvl val="lvl"/>
          <dgm:resizeHandles val="exact"/>
        </dgm:presLayoutVars>
      </dgm:prSet>
      <dgm:spPr/>
    </dgm:pt>
    <dgm:pt modelId="{28B7E8A8-7FBB-49C4-B2F9-5E236C4265EB}" type="pres">
      <dgm:prSet presAssocID="{AE2B6E61-633B-4E6A-B62A-B8A8A93FEFF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9FB3377-00D0-4CA8-ADA7-1EBBBB697FA4}" type="pres">
      <dgm:prSet presAssocID="{3359CB96-39B0-475B-A4DE-C36CAFE2E8F4}" presName="spacer" presStyleCnt="0"/>
      <dgm:spPr/>
    </dgm:pt>
    <dgm:pt modelId="{6239CD27-F198-4583-8431-D199857D20E1}" type="pres">
      <dgm:prSet presAssocID="{BF23398F-F41A-447F-A904-0555A7D8058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C2198837-F2B6-406F-9C16-C1D43BE51BED}" type="pres">
      <dgm:prSet presAssocID="{BF23398F-F41A-447F-A904-0555A7D80582}" presName="childText" presStyleLbl="revTx" presStyleIdx="0" presStyleCnt="3">
        <dgm:presLayoutVars>
          <dgm:bulletEnabled val="1"/>
        </dgm:presLayoutVars>
      </dgm:prSet>
      <dgm:spPr/>
    </dgm:pt>
    <dgm:pt modelId="{99F4D7C0-4542-4589-A654-F499C92787D8}" type="pres">
      <dgm:prSet presAssocID="{9DC28EAF-1972-46B0-A555-CFCC6507F941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E933FB0-9B83-4ADD-BD82-F3CDFCC98C28}" type="pres">
      <dgm:prSet presAssocID="{9DC28EAF-1972-46B0-A555-CFCC6507F941}" presName="childText" presStyleLbl="revTx" presStyleIdx="1" presStyleCnt="3">
        <dgm:presLayoutVars>
          <dgm:bulletEnabled val="1"/>
        </dgm:presLayoutVars>
      </dgm:prSet>
      <dgm:spPr/>
    </dgm:pt>
    <dgm:pt modelId="{B25B3E18-BCEB-4F7F-B311-14F0EE59DFE2}" type="pres">
      <dgm:prSet presAssocID="{10D8F72B-CB3A-48B2-94DB-9899EE96E93E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20CB7BF9-C2B1-494E-8264-3BF3EA6F639D}" type="pres">
      <dgm:prSet presAssocID="{5EEB6D63-1F5D-4669-8583-4EF1F840A7A1}" presName="spacer" presStyleCnt="0"/>
      <dgm:spPr/>
    </dgm:pt>
    <dgm:pt modelId="{55BECDED-12A3-4E6F-BA3A-0C774F464623}" type="pres">
      <dgm:prSet presAssocID="{8EDA1A13-76DF-41D5-B516-5555903E2225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9CEB48E7-D2BA-44B0-95EA-82B6C0F08954}" type="pres">
      <dgm:prSet presAssocID="{8EDA1A13-76DF-41D5-B516-5555903E2225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647E0B06-4BF7-4B5D-9D6D-56727D898815}" type="presOf" srcId="{179B0946-3CEC-4C75-9F4C-2F028536836D}" destId="{FE933FB0-9B83-4ADD-BD82-F3CDFCC98C28}" srcOrd="0" destOrd="1" presId="urn:microsoft.com/office/officeart/2005/8/layout/vList2"/>
    <dgm:cxn modelId="{0532D40E-4724-450E-AB4B-D19CAF5D5E6E}" type="presOf" srcId="{8E5B2DB8-0A52-481D-BD2E-2259CE781EC0}" destId="{C2198837-F2B6-406F-9C16-C1D43BE51BED}" srcOrd="0" destOrd="0" presId="urn:microsoft.com/office/officeart/2005/8/layout/vList2"/>
    <dgm:cxn modelId="{1DDCE610-288E-4609-A0B1-8F445D15C76E}" srcId="{37B773F8-DD94-4945-B5BA-243A5B86A753}" destId="{9DC28EAF-1972-46B0-A555-CFCC6507F941}" srcOrd="2" destOrd="0" parTransId="{88C5FF89-7832-4174-A06B-A831829BB5DB}" sibTransId="{B6757AB9-96D8-4CC1-BD5A-1691CF1A2005}"/>
    <dgm:cxn modelId="{6C3E8326-1698-44A3-A959-1FE88F9A96A1}" type="presOf" srcId="{10D8F72B-CB3A-48B2-94DB-9899EE96E93E}" destId="{B25B3E18-BCEB-4F7F-B311-14F0EE59DFE2}" srcOrd="0" destOrd="0" presId="urn:microsoft.com/office/officeart/2005/8/layout/vList2"/>
    <dgm:cxn modelId="{EFE3B63F-97CF-4538-A505-D655ADB033AD}" type="presOf" srcId="{AE2B6E61-633B-4E6A-B62A-B8A8A93FEFFA}" destId="{28B7E8A8-7FBB-49C4-B2F9-5E236C4265EB}" srcOrd="0" destOrd="0" presId="urn:microsoft.com/office/officeart/2005/8/layout/vList2"/>
    <dgm:cxn modelId="{5EF82B40-923E-4855-B41B-FE79E340BF83}" srcId="{37B773F8-DD94-4945-B5BA-243A5B86A753}" destId="{8EDA1A13-76DF-41D5-B516-5555903E2225}" srcOrd="4" destOrd="0" parTransId="{2ADD0F05-3694-4FF9-8189-0C26A6B24EDA}" sibTransId="{EC3A6BDC-82EB-4104-8148-0647D8D30163}"/>
    <dgm:cxn modelId="{05284D69-8FEC-45D8-96B0-D7B3E18E946B}" type="presOf" srcId="{8EDA1A13-76DF-41D5-B516-5555903E2225}" destId="{55BECDED-12A3-4E6F-BA3A-0C774F464623}" srcOrd="0" destOrd="0" presId="urn:microsoft.com/office/officeart/2005/8/layout/vList2"/>
    <dgm:cxn modelId="{21FE554A-75D3-4DD0-8616-AFBB5EC31529}" srcId="{9DC28EAF-1972-46B0-A555-CFCC6507F941}" destId="{B0E49774-D34A-4820-86A9-AD4DEDA177DC}" srcOrd="0" destOrd="0" parTransId="{1F5D0CEC-1579-493B-B821-8697ABC8BA07}" sibTransId="{A1EB15DD-B6FB-4459-8BED-8849D902E718}"/>
    <dgm:cxn modelId="{C75A3F4E-AED3-440A-984D-49D0FA3FD1D7}" srcId="{37B773F8-DD94-4945-B5BA-243A5B86A753}" destId="{BF23398F-F41A-447F-A904-0555A7D80582}" srcOrd="1" destOrd="0" parTransId="{4520596B-8954-4A41-BF82-2C0E7545B3AF}" sibTransId="{27D2DDFD-4AD9-42DE-9360-7CF8CA2C8ED4}"/>
    <dgm:cxn modelId="{D17F947B-9AB8-4DCD-BDD1-0FD15938322A}" srcId="{37B773F8-DD94-4945-B5BA-243A5B86A753}" destId="{AE2B6E61-633B-4E6A-B62A-B8A8A93FEFFA}" srcOrd="0" destOrd="0" parTransId="{21DA67E5-AB93-424E-ADE1-BFA8D7F8A3F5}" sibTransId="{3359CB96-39B0-475B-A4DE-C36CAFE2E8F4}"/>
    <dgm:cxn modelId="{236B4997-B161-4F5A-8DB3-25AEAE51AFE9}" type="presOf" srcId="{9DC28EAF-1972-46B0-A555-CFCC6507F941}" destId="{99F4D7C0-4542-4589-A654-F499C92787D8}" srcOrd="0" destOrd="0" presId="urn:microsoft.com/office/officeart/2005/8/layout/vList2"/>
    <dgm:cxn modelId="{8682E29D-332F-47AB-9A5A-DD3A9E28BACD}" type="presOf" srcId="{BF23398F-F41A-447F-A904-0555A7D80582}" destId="{6239CD27-F198-4583-8431-D199857D20E1}" srcOrd="0" destOrd="0" presId="urn:microsoft.com/office/officeart/2005/8/layout/vList2"/>
    <dgm:cxn modelId="{0F5CB3B5-6AEF-4ECD-9763-4F2DAD0B4227}" type="presOf" srcId="{213892B6-7027-430A-9060-7AB3F3042FF1}" destId="{9CEB48E7-D2BA-44B0-95EA-82B6C0F08954}" srcOrd="0" destOrd="0" presId="urn:microsoft.com/office/officeart/2005/8/layout/vList2"/>
    <dgm:cxn modelId="{03540ECD-C22F-4EA8-B7C1-72B209D34DE1}" type="presOf" srcId="{37B773F8-DD94-4945-B5BA-243A5B86A753}" destId="{1C05690E-2770-4F34-BCA7-B98F8587D5DB}" srcOrd="0" destOrd="0" presId="urn:microsoft.com/office/officeart/2005/8/layout/vList2"/>
    <dgm:cxn modelId="{4CDB90DA-392C-4D4D-A645-D8522E8599E1}" type="presOf" srcId="{B0E49774-D34A-4820-86A9-AD4DEDA177DC}" destId="{FE933FB0-9B83-4ADD-BD82-F3CDFCC98C28}" srcOrd="0" destOrd="0" presId="urn:microsoft.com/office/officeart/2005/8/layout/vList2"/>
    <dgm:cxn modelId="{75D2DDEB-529D-4389-B7BE-5A84E16D2102}" srcId="{8EDA1A13-76DF-41D5-B516-5555903E2225}" destId="{213892B6-7027-430A-9060-7AB3F3042FF1}" srcOrd="0" destOrd="0" parTransId="{647D2E4B-8BF4-4832-B776-E5406A943427}" sibTransId="{794BD5D2-1897-4D90-90E3-1870DF92FC70}"/>
    <dgm:cxn modelId="{F34715ED-6235-458C-A865-DAF86BE36063}" srcId="{37B773F8-DD94-4945-B5BA-243A5B86A753}" destId="{10D8F72B-CB3A-48B2-94DB-9899EE96E93E}" srcOrd="3" destOrd="0" parTransId="{12C96EA7-2397-4C9B-BF84-91A71BB68C22}" sibTransId="{5EEB6D63-1F5D-4669-8583-4EF1F840A7A1}"/>
    <dgm:cxn modelId="{1E3F14EF-D0A6-4F13-9F0E-5053BD169DB0}" srcId="{BF23398F-F41A-447F-A904-0555A7D80582}" destId="{8E5B2DB8-0A52-481D-BD2E-2259CE781EC0}" srcOrd="0" destOrd="0" parTransId="{B994A7A6-1519-47E4-A640-2E830E5E1300}" sibTransId="{A49CD0F3-ACC7-4A09-AEA6-C11708194DA8}"/>
    <dgm:cxn modelId="{67DE9CFA-D772-4793-9748-7E4C57C8A9EB}" srcId="{9DC28EAF-1972-46B0-A555-CFCC6507F941}" destId="{179B0946-3CEC-4C75-9F4C-2F028536836D}" srcOrd="1" destOrd="0" parTransId="{4D1F2438-F2BD-4304-8122-AEA1B793F492}" sibTransId="{D9810CBA-C246-4F24-80E9-6EEC3274E7FB}"/>
    <dgm:cxn modelId="{F5EA3751-86E5-423B-9714-31B6AD24B240}" type="presParOf" srcId="{1C05690E-2770-4F34-BCA7-B98F8587D5DB}" destId="{28B7E8A8-7FBB-49C4-B2F9-5E236C4265EB}" srcOrd="0" destOrd="0" presId="urn:microsoft.com/office/officeart/2005/8/layout/vList2"/>
    <dgm:cxn modelId="{05EF0DC5-133E-4D4F-A863-13F9F5CAA954}" type="presParOf" srcId="{1C05690E-2770-4F34-BCA7-B98F8587D5DB}" destId="{09FB3377-00D0-4CA8-ADA7-1EBBBB697FA4}" srcOrd="1" destOrd="0" presId="urn:microsoft.com/office/officeart/2005/8/layout/vList2"/>
    <dgm:cxn modelId="{15CD0CC6-885A-484C-A846-C345BB118091}" type="presParOf" srcId="{1C05690E-2770-4F34-BCA7-B98F8587D5DB}" destId="{6239CD27-F198-4583-8431-D199857D20E1}" srcOrd="2" destOrd="0" presId="urn:microsoft.com/office/officeart/2005/8/layout/vList2"/>
    <dgm:cxn modelId="{F6CF03F5-D025-4BF5-9695-2723F9FB3C35}" type="presParOf" srcId="{1C05690E-2770-4F34-BCA7-B98F8587D5DB}" destId="{C2198837-F2B6-406F-9C16-C1D43BE51BED}" srcOrd="3" destOrd="0" presId="urn:microsoft.com/office/officeart/2005/8/layout/vList2"/>
    <dgm:cxn modelId="{111E73EB-FF0A-4D47-898B-26B1B6B7C25D}" type="presParOf" srcId="{1C05690E-2770-4F34-BCA7-B98F8587D5DB}" destId="{99F4D7C0-4542-4589-A654-F499C92787D8}" srcOrd="4" destOrd="0" presId="urn:microsoft.com/office/officeart/2005/8/layout/vList2"/>
    <dgm:cxn modelId="{7204C1A0-8A2E-4985-B996-9AE76FD61FF8}" type="presParOf" srcId="{1C05690E-2770-4F34-BCA7-B98F8587D5DB}" destId="{FE933FB0-9B83-4ADD-BD82-F3CDFCC98C28}" srcOrd="5" destOrd="0" presId="urn:microsoft.com/office/officeart/2005/8/layout/vList2"/>
    <dgm:cxn modelId="{D1672411-909F-45CB-8D5A-7085DB5AEDFB}" type="presParOf" srcId="{1C05690E-2770-4F34-BCA7-B98F8587D5DB}" destId="{B25B3E18-BCEB-4F7F-B311-14F0EE59DFE2}" srcOrd="6" destOrd="0" presId="urn:microsoft.com/office/officeart/2005/8/layout/vList2"/>
    <dgm:cxn modelId="{E3BA5272-DA76-4D3A-84DB-B28BB9D68712}" type="presParOf" srcId="{1C05690E-2770-4F34-BCA7-B98F8587D5DB}" destId="{20CB7BF9-C2B1-494E-8264-3BF3EA6F639D}" srcOrd="7" destOrd="0" presId="urn:microsoft.com/office/officeart/2005/8/layout/vList2"/>
    <dgm:cxn modelId="{654A4B13-66EC-44C3-8C14-EB946B87B65F}" type="presParOf" srcId="{1C05690E-2770-4F34-BCA7-B98F8587D5DB}" destId="{55BECDED-12A3-4E6F-BA3A-0C774F464623}" srcOrd="8" destOrd="0" presId="urn:microsoft.com/office/officeart/2005/8/layout/vList2"/>
    <dgm:cxn modelId="{85E57793-6C0B-4341-87C4-3B2B02CC102C}" type="presParOf" srcId="{1C05690E-2770-4F34-BCA7-B98F8587D5DB}" destId="{9CEB48E7-D2BA-44B0-95EA-82B6C0F08954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B7E8A8-7FBB-49C4-B2F9-5E236C4265EB}">
      <dsp:nvSpPr>
        <dsp:cNvPr id="0" name=""/>
        <dsp:cNvSpPr/>
      </dsp:nvSpPr>
      <dsp:spPr>
        <a:xfrm>
          <a:off x="0" y="128346"/>
          <a:ext cx="6290226" cy="75477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900" kern="1200"/>
            <a:t>What </a:t>
          </a:r>
          <a:r>
            <a:rPr lang="de-AT" sz="1900" b="1" kern="1200"/>
            <a:t>problem</a:t>
          </a:r>
          <a:r>
            <a:rPr lang="de-AT" sz="1900" kern="1200"/>
            <a:t> does your superhero have to solve?</a:t>
          </a:r>
          <a:endParaRPr lang="en-US" sz="1900" kern="1200"/>
        </a:p>
      </dsp:txBody>
      <dsp:txXfrm>
        <a:off x="36845" y="165191"/>
        <a:ext cx="6216536" cy="681087"/>
      </dsp:txXfrm>
    </dsp:sp>
    <dsp:sp modelId="{6239CD27-F198-4583-8431-D199857D20E1}">
      <dsp:nvSpPr>
        <dsp:cNvPr id="0" name=""/>
        <dsp:cNvSpPr/>
      </dsp:nvSpPr>
      <dsp:spPr>
        <a:xfrm>
          <a:off x="0" y="937844"/>
          <a:ext cx="6290226" cy="754777"/>
        </a:xfrm>
        <a:prstGeom prst="roundRect">
          <a:avLst/>
        </a:prstGeom>
        <a:solidFill>
          <a:schemeClr val="accent2">
            <a:hueOff val="287373"/>
            <a:satOff val="-4693"/>
            <a:lumOff val="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900" b="1" kern="1200"/>
            <a:t>Where</a:t>
          </a:r>
          <a:r>
            <a:rPr lang="de-AT" sz="1900" kern="1200"/>
            <a:t> does the story play? </a:t>
          </a:r>
          <a:endParaRPr lang="en-US" sz="1900" kern="1200"/>
        </a:p>
      </dsp:txBody>
      <dsp:txXfrm>
        <a:off x="36845" y="974689"/>
        <a:ext cx="6216536" cy="681087"/>
      </dsp:txXfrm>
    </dsp:sp>
    <dsp:sp modelId="{C2198837-F2B6-406F-9C16-C1D43BE51BED}">
      <dsp:nvSpPr>
        <dsp:cNvPr id="0" name=""/>
        <dsp:cNvSpPr/>
      </dsp:nvSpPr>
      <dsp:spPr>
        <a:xfrm>
          <a:off x="0" y="1692622"/>
          <a:ext cx="6290226" cy="471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715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e-AT" sz="1500" kern="1200"/>
            <a:t>Make a list of all the places (backgrounds) that the illustrators have to draw or paint.</a:t>
          </a:r>
          <a:endParaRPr lang="en-US" sz="1500" kern="1200"/>
        </a:p>
      </dsp:txBody>
      <dsp:txXfrm>
        <a:off x="0" y="1692622"/>
        <a:ext cx="6290226" cy="471960"/>
      </dsp:txXfrm>
    </dsp:sp>
    <dsp:sp modelId="{99F4D7C0-4542-4589-A654-F499C92787D8}">
      <dsp:nvSpPr>
        <dsp:cNvPr id="0" name=""/>
        <dsp:cNvSpPr/>
      </dsp:nvSpPr>
      <dsp:spPr>
        <a:xfrm>
          <a:off x="0" y="2164582"/>
          <a:ext cx="6290226" cy="754777"/>
        </a:xfrm>
        <a:prstGeom prst="roundRect">
          <a:avLst/>
        </a:prstGeom>
        <a:solidFill>
          <a:schemeClr val="accent2">
            <a:hueOff val="574745"/>
            <a:satOff val="-9386"/>
            <a:lumOff val="5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900" b="1" kern="1200"/>
            <a:t>Who is your  superhero </a:t>
          </a:r>
          <a:r>
            <a:rPr lang="de-AT" sz="1900" kern="1200"/>
            <a:t>in real life? </a:t>
          </a:r>
          <a:endParaRPr lang="en-US" sz="1900" kern="1200"/>
        </a:p>
      </dsp:txBody>
      <dsp:txXfrm>
        <a:off x="36845" y="2201427"/>
        <a:ext cx="6216536" cy="681087"/>
      </dsp:txXfrm>
    </dsp:sp>
    <dsp:sp modelId="{FE933FB0-9B83-4ADD-BD82-F3CDFCC98C28}">
      <dsp:nvSpPr>
        <dsp:cNvPr id="0" name=""/>
        <dsp:cNvSpPr/>
      </dsp:nvSpPr>
      <dsp:spPr>
        <a:xfrm>
          <a:off x="0" y="2919360"/>
          <a:ext cx="6290226" cy="5211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715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e-AT" sz="1500" kern="1200"/>
            <a:t>What does he/she look like?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e-AT" sz="1500" kern="1200"/>
            <a:t>What kind of person is he/she? cool? shy? clever? …</a:t>
          </a:r>
          <a:endParaRPr lang="en-US" sz="1500" kern="1200"/>
        </a:p>
      </dsp:txBody>
      <dsp:txXfrm>
        <a:off x="0" y="2919360"/>
        <a:ext cx="6290226" cy="521122"/>
      </dsp:txXfrm>
    </dsp:sp>
    <dsp:sp modelId="{B25B3E18-BCEB-4F7F-B311-14F0EE59DFE2}">
      <dsp:nvSpPr>
        <dsp:cNvPr id="0" name=""/>
        <dsp:cNvSpPr/>
      </dsp:nvSpPr>
      <dsp:spPr>
        <a:xfrm>
          <a:off x="0" y="3440482"/>
          <a:ext cx="6290226" cy="754777"/>
        </a:xfrm>
        <a:prstGeom prst="roundRect">
          <a:avLst/>
        </a:prstGeom>
        <a:solidFill>
          <a:schemeClr val="accent2">
            <a:hueOff val="862118"/>
            <a:satOff val="-14079"/>
            <a:lumOff val="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900" kern="1200"/>
            <a:t>What are his/her secret superpowers?</a:t>
          </a:r>
          <a:endParaRPr lang="en-US" sz="1900" kern="1200"/>
        </a:p>
      </dsp:txBody>
      <dsp:txXfrm>
        <a:off x="36845" y="3477327"/>
        <a:ext cx="6216536" cy="681087"/>
      </dsp:txXfrm>
    </dsp:sp>
    <dsp:sp modelId="{55BECDED-12A3-4E6F-BA3A-0C774F464623}">
      <dsp:nvSpPr>
        <dsp:cNvPr id="0" name=""/>
        <dsp:cNvSpPr/>
      </dsp:nvSpPr>
      <dsp:spPr>
        <a:xfrm>
          <a:off x="0" y="4249980"/>
          <a:ext cx="6290226" cy="754777"/>
        </a:xfrm>
        <a:prstGeom prst="roundRect">
          <a:avLst/>
        </a:prstGeom>
        <a:solidFill>
          <a:schemeClr val="accent2">
            <a:hueOff val="1149490"/>
            <a:satOff val="-18772"/>
            <a:lumOff val="11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900" kern="1200"/>
            <a:t>How does your superhero use his superpowers to solve the problem?</a:t>
          </a:r>
          <a:endParaRPr lang="en-US" sz="1900" kern="1200"/>
        </a:p>
      </dsp:txBody>
      <dsp:txXfrm>
        <a:off x="36845" y="4286825"/>
        <a:ext cx="6216536" cy="681087"/>
      </dsp:txXfrm>
    </dsp:sp>
    <dsp:sp modelId="{9CEB48E7-D2BA-44B0-95EA-82B6C0F08954}">
      <dsp:nvSpPr>
        <dsp:cNvPr id="0" name=""/>
        <dsp:cNvSpPr/>
      </dsp:nvSpPr>
      <dsp:spPr>
        <a:xfrm>
          <a:off x="0" y="5004758"/>
          <a:ext cx="6290226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715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de-AT" sz="1500" kern="1200"/>
            <a:t>How will the illustrators show the superpowers in the pictures?</a:t>
          </a:r>
          <a:endParaRPr lang="en-US" sz="1500" kern="1200"/>
        </a:p>
      </dsp:txBody>
      <dsp:txXfrm>
        <a:off x="0" y="5004758"/>
        <a:ext cx="6290226" cy="3146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6ACDAEBE-9E31-4B7A-A392-E2AF40FFD889}" type="datetimeFigureOut">
              <a:rPr lang="en-US" smtClean="0"/>
              <a:t>25-May-21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FD73713A-5B1C-43B2-B07B-E894246C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46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AEBE-9E31-4B7A-A392-E2AF40FFD889}" type="datetimeFigureOut">
              <a:rPr lang="en-US" smtClean="0"/>
              <a:t>25-May-21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3713A-5B1C-43B2-B07B-E894246C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98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ACDAEBE-9E31-4B7A-A392-E2AF40FFD889}" type="datetimeFigureOut">
              <a:rPr lang="en-US" smtClean="0"/>
              <a:t>25-May-21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D73713A-5B1C-43B2-B07B-E894246C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7403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ACDAEBE-9E31-4B7A-A392-E2AF40FFD889}" type="datetimeFigureOut">
              <a:rPr lang="en-US" smtClean="0"/>
              <a:t>25-May-21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D73713A-5B1C-43B2-B07B-E894246CFD0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72014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ACDAEBE-9E31-4B7A-A392-E2AF40FFD889}" type="datetimeFigureOut">
              <a:rPr lang="en-US" smtClean="0"/>
              <a:t>25-May-21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D73713A-5B1C-43B2-B07B-E894246C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833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AEBE-9E31-4B7A-A392-E2AF40FFD889}" type="datetimeFigureOut">
              <a:rPr lang="en-US" smtClean="0"/>
              <a:t>25-May-21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3713A-5B1C-43B2-B07B-E894246C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757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AEBE-9E31-4B7A-A392-E2AF40FFD889}" type="datetimeFigureOut">
              <a:rPr lang="en-US" smtClean="0"/>
              <a:t>25-May-21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3713A-5B1C-43B2-B07B-E894246C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0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AEBE-9E31-4B7A-A392-E2AF40FFD889}" type="datetimeFigureOut">
              <a:rPr lang="en-US" smtClean="0"/>
              <a:t>25-May-21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3713A-5B1C-43B2-B07B-E894246C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21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ACDAEBE-9E31-4B7A-A392-E2AF40FFD889}" type="datetimeFigureOut">
              <a:rPr lang="en-US" smtClean="0"/>
              <a:t>25-May-21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D73713A-5B1C-43B2-B07B-E894246C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999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AEBE-9E31-4B7A-A392-E2AF40FFD889}" type="datetimeFigureOut">
              <a:rPr lang="en-US" smtClean="0"/>
              <a:t>25-May-21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3713A-5B1C-43B2-B07B-E894246C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898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AEBE-9E31-4B7A-A392-E2AF40FFD889}" type="datetimeFigureOut">
              <a:rPr lang="en-US" smtClean="0"/>
              <a:t>25-May-21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3713A-5B1C-43B2-B07B-E894246C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500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ACDAEBE-9E31-4B7A-A392-E2AF40FFD889}" type="datetimeFigureOut">
              <a:rPr lang="en-US" smtClean="0"/>
              <a:t>25-May-21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D73713A-5B1C-43B2-B07B-E894246C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40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AEBE-9E31-4B7A-A392-E2AF40FFD889}" type="datetimeFigureOut">
              <a:rPr lang="en-US" smtClean="0"/>
              <a:t>25-May-21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3713A-5B1C-43B2-B07B-E894246C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839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AEBE-9E31-4B7A-A392-E2AF40FFD889}" type="datetimeFigureOut">
              <a:rPr lang="en-US" smtClean="0"/>
              <a:t>25-May-21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3713A-5B1C-43B2-B07B-E894246C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78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AEBE-9E31-4B7A-A392-E2AF40FFD889}" type="datetimeFigureOut">
              <a:rPr lang="en-US" smtClean="0"/>
              <a:t>25-May-21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3713A-5B1C-43B2-B07B-E894246C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82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AEBE-9E31-4B7A-A392-E2AF40FFD889}" type="datetimeFigureOut">
              <a:rPr lang="en-US" smtClean="0"/>
              <a:t>25-May-21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3713A-5B1C-43B2-B07B-E894246C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688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AEBE-9E31-4B7A-A392-E2AF40FFD889}" type="datetimeFigureOut">
              <a:rPr lang="en-US" smtClean="0"/>
              <a:t>25-May-21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3713A-5B1C-43B2-B07B-E894246C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61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DAEBE-9E31-4B7A-A392-E2AF40FFD889}" type="datetimeFigureOut">
              <a:rPr lang="en-US" smtClean="0"/>
              <a:t>25-May-21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3713A-5B1C-43B2-B07B-E894246C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148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DAEBE-9E31-4B7A-A392-E2AF40FFD889}" type="datetimeFigureOut">
              <a:rPr lang="en-US" smtClean="0"/>
              <a:t>25-May-21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3713A-5B1C-43B2-B07B-E894246CFD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6845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  <p:sldLayoutId id="2147483721" r:id="rId17"/>
    <p:sldLayoutId id="2147483722" r:id="rId18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030FD700-069E-45B7-99EE-9FD40B196D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 useBgFill="1">
        <p:nvSpPr>
          <p:cNvPr id="15" name="Rounded Rectangle 14">
            <a:extLst>
              <a:ext uri="{FF2B5EF4-FFF2-40B4-BE49-F238E27FC236}">
                <a16:creationId xmlns:a16="http://schemas.microsoft.com/office/drawing/2014/main" id="{843DD86A-8FAA-443F-9211-42A2AE8A79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6008" y="0"/>
            <a:ext cx="7555992" cy="6858000"/>
          </a:xfrm>
          <a:prstGeom prst="roundRect">
            <a:avLst>
              <a:gd name="adj" fmla="val 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2A13AAE-18EB-4BDF-BAF7-F2F97B8D0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6008" cy="68580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635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0F5C1B21-B0DB-4206-99EE-C13D67038B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75"/>
          <a:stretch/>
        </p:blipFill>
        <p:spPr>
          <a:xfrm>
            <a:off x="0" y="0"/>
            <a:ext cx="4636008" cy="144145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49261589-06E9-4B7C-A8F1-26648507B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975"/>
          <a:stretch/>
        </p:blipFill>
        <p:spPr>
          <a:xfrm>
            <a:off x="0" y="4375150"/>
            <a:ext cx="4636008" cy="248285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7938605B-DFE6-44FB-B76F-7F5780B3F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066163"/>
            <a:ext cx="3306744" cy="514837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Discuss these questions in your  group</a:t>
            </a:r>
          </a:p>
        </p:txBody>
      </p:sp>
      <p:graphicFrame>
        <p:nvGraphicFramePr>
          <p:cNvPr id="9" name="Content Placeholder 6">
            <a:extLst>
              <a:ext uri="{FF2B5EF4-FFF2-40B4-BE49-F238E27FC236}">
                <a16:creationId xmlns:a16="http://schemas.microsoft.com/office/drawing/2014/main" id="{5FDFEFDE-183F-4C64-AA28-EE5396E013C8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517695944"/>
              </p:ext>
            </p:extLst>
          </p:nvPr>
        </p:nvGraphicFramePr>
        <p:xfrm>
          <a:off x="5279472" y="746125"/>
          <a:ext cx="6290226" cy="54477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0951581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19</TotalTime>
  <Words>103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Vapor Trail</vt:lpstr>
      <vt:lpstr>Discuss these questions in your 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 these questions in your  group</dc:title>
  <dc:creator>LP</dc:creator>
  <cp:lastModifiedBy>LP</cp:lastModifiedBy>
  <cp:revision>3</cp:revision>
  <dcterms:created xsi:type="dcterms:W3CDTF">2021-05-25T17:52:37Z</dcterms:created>
  <dcterms:modified xsi:type="dcterms:W3CDTF">2021-05-25T18:11:54Z</dcterms:modified>
</cp:coreProperties>
</file>