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49795"/>
            <a:ext cx="5829300" cy="372233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615678"/>
            <a:ext cx="5143500" cy="2581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2931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001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69240"/>
            <a:ext cx="1478756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69240"/>
            <a:ext cx="4350544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556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1053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665532"/>
            <a:ext cx="5915025" cy="444749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155103"/>
            <a:ext cx="5915025" cy="23388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70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846200"/>
            <a:ext cx="2914650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846200"/>
            <a:ext cx="2914650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680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69242"/>
            <a:ext cx="5915025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620980"/>
            <a:ext cx="2901255" cy="12845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905482"/>
            <a:ext cx="2901255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620980"/>
            <a:ext cx="2915543" cy="12845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905482"/>
            <a:ext cx="291554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3484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5150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57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12788"/>
            <a:ext cx="2211884" cy="249475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539425"/>
            <a:ext cx="3471863" cy="75981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07544"/>
            <a:ext cx="2211884" cy="594237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84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12788"/>
            <a:ext cx="2211884" cy="249475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539425"/>
            <a:ext cx="3471863" cy="75981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07544"/>
            <a:ext cx="2211884" cy="594237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08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69242"/>
            <a:ext cx="591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846200"/>
            <a:ext cx="591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909729"/>
            <a:ext cx="154305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909729"/>
            <a:ext cx="231457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909729"/>
            <a:ext cx="154305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192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9E2479-67FD-4B97-94D5-17CD4E56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7" b="-2"/>
          <a:stretch/>
        </p:blipFill>
        <p:spPr>
          <a:xfrm>
            <a:off x="2736369" y="-1"/>
            <a:ext cx="3684194" cy="4015793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D7DBF5C0-FE43-4AB1-A724-A03D505A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 b="-2"/>
          <a:stretch/>
        </p:blipFill>
        <p:spPr>
          <a:xfrm>
            <a:off x="421945" y="5910197"/>
            <a:ext cx="4097118" cy="4781618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919017-22CB-4124-8360-817142185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26180" b="1"/>
          <a:stretch/>
        </p:blipFill>
        <p:spPr>
          <a:xfrm>
            <a:off x="421945" y="0"/>
            <a:ext cx="2474848" cy="7356502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3A806AA1-7573-410F-8C9F-9BE6327D1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 r="34997" b="1"/>
          <a:stretch/>
        </p:blipFill>
        <p:spPr>
          <a:xfrm>
            <a:off x="3521605" y="2649122"/>
            <a:ext cx="2914469" cy="8042691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indoor, doll, toy&#10;&#10;Description automatically generated">
            <a:extLst>
              <a:ext uri="{FF2B5EF4-FFF2-40B4-BE49-F238E27FC236}">
                <a16:creationId xmlns:a16="http://schemas.microsoft.com/office/drawing/2014/main" id="{2F97F2E5-E3BF-43FA-8885-4F57FE95C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11554" b="1"/>
          <a:stretch/>
        </p:blipFill>
        <p:spPr>
          <a:xfrm>
            <a:off x="2043701" y="2890260"/>
            <a:ext cx="2119986" cy="670020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5D9724-9DA6-493C-8760-CCAEA14257AC}"/>
              </a:ext>
            </a:extLst>
          </p:cNvPr>
          <p:cNvSpPr txBox="1"/>
          <p:nvPr/>
        </p:nvSpPr>
        <p:spPr>
          <a:xfrm>
            <a:off x="700998" y="133934"/>
            <a:ext cx="5456004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8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Superhero Storybooks</a:t>
            </a:r>
            <a:endParaRPr lang="en-AT" sz="3508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0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Pölzleitner Elisabeth</dc:creator>
  <cp:lastModifiedBy>Pölzleitner Elisabeth</cp:lastModifiedBy>
  <cp:revision>6</cp:revision>
  <dcterms:created xsi:type="dcterms:W3CDTF">2021-10-15T11:28:49Z</dcterms:created>
  <dcterms:modified xsi:type="dcterms:W3CDTF">2021-10-15T13:44:01Z</dcterms:modified>
</cp:coreProperties>
</file>