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3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5314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19786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52848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1542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10557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1057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91568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3325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8086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20313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15953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74292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89E2479-67FD-4B97-94D5-17CD4E562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97" b="-2"/>
          <a:stretch/>
        </p:blipFill>
        <p:spPr>
          <a:xfrm>
            <a:off x="2864847" y="598714"/>
            <a:ext cx="3000807" cy="3270897"/>
          </a:xfrm>
          <a:prstGeom prst="rect">
            <a:avLst/>
          </a:prstGeom>
        </p:spPr>
      </p:pic>
      <p:pic>
        <p:nvPicPr>
          <p:cNvPr id="22" name="Picture 21" descr="Graphical user interface&#10;&#10;Description automatically generated">
            <a:extLst>
              <a:ext uri="{FF2B5EF4-FFF2-40B4-BE49-F238E27FC236}">
                <a16:creationId xmlns:a16="http://schemas.microsoft.com/office/drawing/2014/main" id="{D7DBF5C0-FE43-4AB1-A724-A03D505A59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" b="-2"/>
          <a:stretch/>
        </p:blipFill>
        <p:spPr>
          <a:xfrm>
            <a:off x="979730" y="5412625"/>
            <a:ext cx="3337138" cy="3894668"/>
          </a:xfrm>
          <a:prstGeom prst="rect">
            <a:avLst/>
          </a:prstGeom>
        </p:spPr>
      </p:pic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5919017-22CB-4124-8360-8171421859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5" r="26180" b="1"/>
          <a:stretch/>
        </p:blipFill>
        <p:spPr>
          <a:xfrm>
            <a:off x="979729" y="598714"/>
            <a:ext cx="2015784" cy="5991934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</p:spPr>
      </p:pic>
      <p:pic>
        <p:nvPicPr>
          <p:cNvPr id="13" name="Picture 12" descr="A picture containing light&#10;&#10;Description automatically generated">
            <a:extLst>
              <a:ext uri="{FF2B5EF4-FFF2-40B4-BE49-F238E27FC236}">
                <a16:creationId xmlns:a16="http://schemas.microsoft.com/office/drawing/2014/main" id="{3A806AA1-7573-410F-8C9F-9BE6327D1F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5" r="34997" b="1"/>
          <a:stretch/>
        </p:blipFill>
        <p:spPr>
          <a:xfrm>
            <a:off x="3504430" y="2756451"/>
            <a:ext cx="2373859" cy="6550839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</p:spPr>
      </p:pic>
      <p:pic>
        <p:nvPicPr>
          <p:cNvPr id="7" name="Picture 6" descr="A picture containing indoor, doll, toy&#10;&#10;Description automatically generated">
            <a:extLst>
              <a:ext uri="{FF2B5EF4-FFF2-40B4-BE49-F238E27FC236}">
                <a16:creationId xmlns:a16="http://schemas.microsoft.com/office/drawing/2014/main" id="{2F97F2E5-E3BF-43FA-8885-4F57FE95C2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11554" b="1"/>
          <a:stretch/>
        </p:blipFill>
        <p:spPr>
          <a:xfrm>
            <a:off x="2300666" y="2952857"/>
            <a:ext cx="1726746" cy="5457374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F5D9724-9DA6-493C-8760-CCAEA14257AC}"/>
              </a:ext>
            </a:extLst>
          </p:cNvPr>
          <p:cNvSpPr txBox="1"/>
          <p:nvPr/>
        </p:nvSpPr>
        <p:spPr>
          <a:xfrm>
            <a:off x="1207020" y="707807"/>
            <a:ext cx="4443962" cy="532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57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Superhero Storybooks</a:t>
            </a:r>
            <a:endParaRPr lang="en-AT" sz="2857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7605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</Words>
  <Application>Microsoft Office PowerPoint</Application>
  <PresentationFormat>A4 Paper (210x297 mm)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Pölzleitner Elisabeth</dc:creator>
  <cp:lastModifiedBy>Pölzleitner Elisabeth</cp:lastModifiedBy>
  <cp:revision>8</cp:revision>
  <dcterms:created xsi:type="dcterms:W3CDTF">2021-10-15T11:28:49Z</dcterms:created>
  <dcterms:modified xsi:type="dcterms:W3CDTF">2021-10-15T13:47:10Z</dcterms:modified>
</cp:coreProperties>
</file>