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3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5314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9786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2848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42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0557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1057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1568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332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8086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0313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1595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C779-2B71-4726-92F5-1BD444B96635}" type="datetimeFigureOut">
              <a:rPr lang="en-AT" smtClean="0"/>
              <a:t>15/10/2021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C8AE-EB8F-4C58-92E0-C69304D5E9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4292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9E2479-67FD-4B97-94D5-17CD4E562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7" b="-2"/>
          <a:stretch/>
        </p:blipFill>
        <p:spPr>
          <a:xfrm>
            <a:off x="2864847" y="598714"/>
            <a:ext cx="3000807" cy="3270897"/>
          </a:xfrm>
          <a:prstGeom prst="rect">
            <a:avLst/>
          </a:prstGeom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D7DBF5C0-FE43-4AB1-A724-A03D505A5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" b="-2"/>
          <a:stretch/>
        </p:blipFill>
        <p:spPr>
          <a:xfrm>
            <a:off x="979730" y="5412625"/>
            <a:ext cx="3337138" cy="3894668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5919017-22CB-4124-8360-8171421859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r="26180" b="1"/>
          <a:stretch/>
        </p:blipFill>
        <p:spPr>
          <a:xfrm>
            <a:off x="979729" y="598714"/>
            <a:ext cx="2015784" cy="5991934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3A806AA1-7573-410F-8C9F-9BE6327D1F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5" r="34997" b="1"/>
          <a:stretch/>
        </p:blipFill>
        <p:spPr>
          <a:xfrm>
            <a:off x="3504430" y="2756451"/>
            <a:ext cx="2373859" cy="6550839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indoor, doll, toy&#10;&#10;Description automatically generated">
            <a:extLst>
              <a:ext uri="{FF2B5EF4-FFF2-40B4-BE49-F238E27FC236}">
                <a16:creationId xmlns:a16="http://schemas.microsoft.com/office/drawing/2014/main" id="{2F97F2E5-E3BF-43FA-8885-4F57FE95C2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11554" b="1"/>
          <a:stretch/>
        </p:blipFill>
        <p:spPr>
          <a:xfrm>
            <a:off x="2300666" y="2952857"/>
            <a:ext cx="1726746" cy="5457374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5D9724-9DA6-493C-8760-CCAEA14257AC}"/>
              </a:ext>
            </a:extLst>
          </p:cNvPr>
          <p:cNvSpPr txBox="1"/>
          <p:nvPr/>
        </p:nvSpPr>
        <p:spPr>
          <a:xfrm>
            <a:off x="1207020" y="707807"/>
            <a:ext cx="4443962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7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Superhero Storybooks</a:t>
            </a:r>
            <a:endParaRPr lang="en-AT" sz="2857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60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Pölzleitner Elisabeth</dc:creator>
  <cp:lastModifiedBy>Pölzleitner Elisabeth</cp:lastModifiedBy>
  <cp:revision>8</cp:revision>
  <dcterms:created xsi:type="dcterms:W3CDTF">2021-10-15T11:28:49Z</dcterms:created>
  <dcterms:modified xsi:type="dcterms:W3CDTF">2021-10-15T13:47:33Z</dcterms:modified>
</cp:coreProperties>
</file>