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35" d="100"/>
          <a:sy n="35" d="100"/>
        </p:scale>
        <p:origin x="24" y="6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EED65-DF66-4FAA-AA92-6F0052253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41BCA5-6CDB-4B9B-BBEB-EFE0F5690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045B3-9E46-4FBA-AAF3-A6B81506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14-May-20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B16FA-8F87-49BD-AE81-EDF75CF33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769DE2-C8FF-4AE4-9067-3DDE41999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28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41EC4-A47D-4923-B6C3-C9357DC9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61C31-1D5F-4781-A026-BC4599640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05ADC-5EB1-435A-BECA-294AA65B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085C9-72FC-43B7-B506-4E0594670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EDDB6-9863-4C0C-BF1E-D7EC9EDB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4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253DD-B550-460B-91A3-5AE482C82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316A8-3B3A-4916-8C65-E7F9F3A75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7A910-3669-41D7-A298-708CA41E8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F0110-CFB9-4E1B-A524-429DF485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A2D02-7FD6-4219-A047-6C93CF11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4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CD7D-47EA-4510-BA5A-03E736204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9575E-C593-4290-94A1-DB4F26C1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85C3A-6411-41D8-9AB3-B34F476D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14-May-20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AE2D4-2AD5-450C-A1BA-F3BDA1E3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DAB54-0CF8-47AE-BA61-EAF5E0CA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85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0758-CB77-4CA1-8809-7270B3AE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38472-ACE2-44CA-8174-D9D57CCF6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D869B-8E1D-4C88-8305-99B1799F0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6A7A7-19B5-4597-B4FE-0C6C2165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DAD8E-AF58-46A0-B23A-0B2CAC96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7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F8741-0EAF-44E6-8E97-44AEEDDA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F3B48-458A-4547-A286-4E077AA86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5A657-99A4-4619-9DAD-45B636151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A041D-6425-4C42-AC75-A8BED936D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3061C-2278-444B-8D58-E648E731B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A5168-F84C-4327-8D97-FFC69508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FD71-1663-41D1-8067-B9EC4FA9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B5C5E-9422-42E5-A858-C3EA47B78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18CCC2-AE6E-439F-A894-0137E7832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80D3D-A0D9-42D7-B74A-EF7EB07BD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EAF89-1283-465D-93C0-E1FA142675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A659A1-E1E4-4DAE-BFA2-01500FF7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3D1417-E96B-4030-ABC2-65986B21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B6B258-37AF-4927-8CB1-21B22DEF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4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A831-D665-4483-BD73-D3511758C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5B9D5-F2EA-4201-814A-ECC16FC37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D73DF-226B-42E8-8BE5-94280F6E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6BEF2-57ED-49E6-9F3F-891D17178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9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A0557E-8975-4082-B874-87F58E1C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82606D-605A-4CF6-9619-DFFA4E663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FE204-B0AC-46B5-93A6-0B1743F62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0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8E2F-E468-4C54-83C9-EFF31EFF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CEFA3-760D-48E6-B1F6-14EA29956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09033-5FDA-4EB7-A623-93D12A232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4CE4C-BCA8-4523-8CEE-77ADACC9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AC5A6-EADC-4F5D-B190-D91DE709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4F58A-0610-4F7E-8158-340E97E53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6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75E8-1642-4D1E-8937-28F49E4B7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7D62A9-0E98-45E9-9046-060ECA815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1C83B-366F-421C-A475-16BF3CF9B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3F8B6-2AE2-4FF7-AFAB-1D6F61A9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14-May-20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CA75D-0AF7-486A-86E0-CA5EED92C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57175-0E7C-4A86-97DC-D3483BAA4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7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911D2-4B45-4CC7-9338-0F9A1797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F613C-FF00-474B-98DF-88524F697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0D3E1-045C-4A35-AD35-E2B6131A3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14-May-20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88B86-7754-487B-8F09-4EA724B506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F0C19-670D-4615-A0B2-8F01160EA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1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D0A533-B8A4-464A-8C5E-4A4572160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49675"/>
            <a:ext cx="5291666" cy="53586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412BA-547D-4B8C-95DC-552ECECB9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517386"/>
            <a:ext cx="5291667" cy="3823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B39B14-82E6-4E9C-A011-044321B58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878" y="4273723"/>
            <a:ext cx="1935421" cy="1403932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584CD02C-BE08-4560-BBA0-86D465DD57A4}"/>
              </a:ext>
            </a:extLst>
          </p:cNvPr>
          <p:cNvSpPr/>
          <p:nvPr/>
        </p:nvSpPr>
        <p:spPr>
          <a:xfrm rot="2814814">
            <a:off x="10031818" y="4835250"/>
            <a:ext cx="2062716" cy="280876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6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ee in front of a house&#10;&#10;Description automatically generated">
            <a:extLst>
              <a:ext uri="{FF2B5EF4-FFF2-40B4-BE49-F238E27FC236}">
                <a16:creationId xmlns:a16="http://schemas.microsoft.com/office/drawing/2014/main" id="{A8D6A319-92A8-490E-B8E3-0FB37D14F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7" b="-1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31745-1BDA-4143-8B8B-2EFD069F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de-AT" sz="3600">
                <a:solidFill>
                  <a:schemeClr val="tx1">
                    <a:lumMod val="85000"/>
                    <a:lumOff val="15000"/>
                  </a:schemeClr>
                </a:solidFill>
              </a:rPr>
              <a:t>Our school: PraxisNMS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9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EEF9-EE3B-44A2-BEA2-C22A80CB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Group meetings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12BFDD-DA42-45C1-85DF-D0BB6649C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" y="1039074"/>
            <a:ext cx="3425609" cy="2534950"/>
          </a:xfrm>
          <a:prstGeom prst="rect">
            <a:avLst/>
          </a:prstGeom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C7DA73-2D59-4E8B-92F8-ECB82F223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729" y="1049094"/>
            <a:ext cx="3433324" cy="251491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8A70FB75-6EA8-4AAD-92FC-864F8FE4C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725" y="1010656"/>
            <a:ext cx="3423916" cy="263641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211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Our school: PraxisNMS</vt:lpstr>
      <vt:lpstr>Group meetings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</dc:creator>
  <cp:lastModifiedBy>LP</cp:lastModifiedBy>
  <cp:revision>2</cp:revision>
  <dcterms:created xsi:type="dcterms:W3CDTF">2020-05-14T09:10:31Z</dcterms:created>
  <dcterms:modified xsi:type="dcterms:W3CDTF">2020-05-14T09:13:12Z</dcterms:modified>
</cp:coreProperties>
</file>