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18"/>
  </p:notesMasterIdLst>
  <p:sldIdLst>
    <p:sldId id="256" r:id="rId2"/>
    <p:sldId id="271" r:id="rId3"/>
    <p:sldId id="257" r:id="rId4"/>
    <p:sldId id="276" r:id="rId5"/>
    <p:sldId id="285" r:id="rId6"/>
    <p:sldId id="286" r:id="rId7"/>
    <p:sldId id="287" r:id="rId8"/>
    <p:sldId id="291" r:id="rId9"/>
    <p:sldId id="288" r:id="rId10"/>
    <p:sldId id="292" r:id="rId11"/>
    <p:sldId id="289" r:id="rId12"/>
    <p:sldId id="290" r:id="rId13"/>
    <p:sldId id="260" r:id="rId14"/>
    <p:sldId id="261" r:id="rId15"/>
    <p:sldId id="272" r:id="rId16"/>
    <p:sldId id="279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09194-99C1-4C0B-8D7E-43367808F03D}" v="92" dt="2020-02-22T19:10:59.178"/>
  </p1510:revLst>
</p1510:revInfo>
</file>

<file path=ppt/tableStyles.xml><?xml version="1.0" encoding="utf-8"?>
<a:tblStyleLst xmlns:a="http://schemas.openxmlformats.org/drawingml/2006/main" def="{DE1FD988-04BF-4666-BAF1-A8206BEAFB0D}">
  <a:tblStyle styleId="{DE1FD988-04BF-4666-BAF1-A8206BEAFB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35"/>
    <p:restoredTop sz="92821"/>
  </p:normalViewPr>
  <p:slideViewPr>
    <p:cSldViewPr snapToGrid="0" snapToObjects="1">
      <p:cViewPr varScale="1">
        <p:scale>
          <a:sx n="54" d="100"/>
          <a:sy n="54" d="100"/>
        </p:scale>
        <p:origin x="46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0B609194-99C1-4C0B-8D7E-43367808F03D}"/>
    <pc:docChg chg="modSld">
      <pc:chgData name="" userId="" providerId="" clId="Web-{0B609194-99C1-4C0B-8D7E-43367808F03D}" dt="2020-02-22T19:09:10.115" v="91" actId="20577"/>
      <pc:docMkLst>
        <pc:docMk/>
      </pc:docMkLst>
      <pc:sldChg chg="modSp">
        <pc:chgData name="" userId="" providerId="" clId="Web-{0B609194-99C1-4C0B-8D7E-43367808F03D}" dt="2020-02-22T19:00:01.413" v="1" actId="20577"/>
        <pc:sldMkLst>
          <pc:docMk/>
          <pc:sldMk cId="0" sldId="257"/>
        </pc:sldMkLst>
        <pc:spChg chg="mod">
          <ac:chgData name="" userId="" providerId="" clId="Web-{0B609194-99C1-4C0B-8D7E-43367808F03D}" dt="2020-02-22T19:00:01.413" v="1" actId="20577"/>
          <ac:spMkLst>
            <pc:docMk/>
            <pc:sldMk cId="0" sldId="257"/>
            <ac:spMk id="68" creationId="{00000000-0000-0000-0000-000000000000}"/>
          </ac:spMkLst>
        </pc:spChg>
      </pc:sldChg>
      <pc:sldChg chg="modSp">
        <pc:chgData name="" userId="" providerId="" clId="Web-{0B609194-99C1-4C0B-8D7E-43367808F03D}" dt="2020-02-22T19:08:20.678" v="86" actId="1076"/>
        <pc:sldMkLst>
          <pc:docMk/>
          <pc:sldMk cId="0" sldId="271"/>
        </pc:sldMkLst>
        <pc:spChg chg="mod">
          <ac:chgData name="" userId="" providerId="" clId="Web-{0B609194-99C1-4C0B-8D7E-43367808F03D}" dt="2020-02-22T19:07:40.256" v="76" actId="20577"/>
          <ac:spMkLst>
            <pc:docMk/>
            <pc:sldMk cId="0" sldId="271"/>
            <ac:spMk id="197" creationId="{00000000-0000-0000-0000-000000000000}"/>
          </ac:spMkLst>
        </pc:spChg>
        <pc:spChg chg="mod">
          <ac:chgData name="" userId="" providerId="" clId="Web-{0B609194-99C1-4C0B-8D7E-43367808F03D}" dt="2020-02-22T19:08:17.678" v="85" actId="14100"/>
          <ac:spMkLst>
            <pc:docMk/>
            <pc:sldMk cId="0" sldId="271"/>
            <ac:spMk id="199" creationId="{00000000-0000-0000-0000-000000000000}"/>
          </ac:spMkLst>
        </pc:spChg>
        <pc:spChg chg="mod">
          <ac:chgData name="" userId="" providerId="" clId="Web-{0B609194-99C1-4C0B-8D7E-43367808F03D}" dt="2020-02-22T19:08:20.678" v="86" actId="1076"/>
          <ac:spMkLst>
            <pc:docMk/>
            <pc:sldMk cId="0" sldId="271"/>
            <ac:spMk id="200" creationId="{00000000-0000-0000-0000-000000000000}"/>
          </ac:spMkLst>
        </pc:spChg>
      </pc:sldChg>
      <pc:sldChg chg="modSp">
        <pc:chgData name="" userId="" providerId="" clId="Web-{0B609194-99C1-4C0B-8D7E-43367808F03D}" dt="2020-02-22T19:01:45.241" v="4" actId="20577"/>
        <pc:sldMkLst>
          <pc:docMk/>
          <pc:sldMk cId="1629888615" sldId="289"/>
        </pc:sldMkLst>
        <pc:spChg chg="mod">
          <ac:chgData name="" userId="" providerId="" clId="Web-{0B609194-99C1-4C0B-8D7E-43367808F03D}" dt="2020-02-22T19:01:45.241" v="4" actId="20577"/>
          <ac:spMkLst>
            <pc:docMk/>
            <pc:sldMk cId="1629888615" sldId="289"/>
            <ac:spMk id="68" creationId="{00000000-0000-0000-0000-000000000000}"/>
          </ac:spMkLst>
        </pc:spChg>
      </pc:sldChg>
      <pc:sldChg chg="modSp">
        <pc:chgData name="" userId="" providerId="" clId="Web-{0B609194-99C1-4C0B-8D7E-43367808F03D}" dt="2020-02-22T19:09:10.115" v="91" actId="20577"/>
        <pc:sldMkLst>
          <pc:docMk/>
          <pc:sldMk cId="347655258" sldId="290"/>
        </pc:sldMkLst>
        <pc:spChg chg="mod">
          <ac:chgData name="" userId="" providerId="" clId="Web-{0B609194-99C1-4C0B-8D7E-43367808F03D}" dt="2020-02-22T19:09:10.115" v="91" actId="20577"/>
          <ac:spMkLst>
            <pc:docMk/>
            <pc:sldMk cId="347655258" sldId="290"/>
            <ac:spMk id="9" creationId="{00000000-0000-0000-0000-000000000000}"/>
          </ac:spMkLst>
        </pc:spChg>
        <pc:spChg chg="mod">
          <ac:chgData name="" userId="" providerId="" clId="Web-{0B609194-99C1-4C0B-8D7E-43367808F03D}" dt="2020-02-22T19:02:13.772" v="8" actId="20577"/>
          <ac:spMkLst>
            <pc:docMk/>
            <pc:sldMk cId="347655258" sldId="290"/>
            <ac:spMk id="68" creationId="{00000000-0000-0000-0000-000000000000}"/>
          </ac:spMkLst>
        </pc:spChg>
      </pc:sldChg>
    </pc:docChg>
  </pc:docChgLst>
  <pc:docChgLst>
    <pc:chgData clId="Web-{1AB9980C-3D22-4310-8B34-229B81551C3A}"/>
    <pc:docChg chg="modSld">
      <pc:chgData name="" userId="" providerId="" clId="Web-{1AB9980C-3D22-4310-8B34-229B81551C3A}" dt="2020-02-22T19:10:59.162" v="1" actId="20577"/>
      <pc:docMkLst>
        <pc:docMk/>
      </pc:docMkLst>
      <pc:sldChg chg="modSp">
        <pc:chgData name="" userId="" providerId="" clId="Web-{1AB9980C-3D22-4310-8B34-229B81551C3A}" dt="2020-02-22T19:10:59.162" v="1" actId="20577"/>
        <pc:sldMkLst>
          <pc:docMk/>
          <pc:sldMk cId="347655258" sldId="290"/>
        </pc:sldMkLst>
        <pc:spChg chg="mod">
          <ac:chgData name="" userId="" providerId="" clId="Web-{1AB9980C-3D22-4310-8B34-229B81551C3A}" dt="2020-02-22T19:10:59.162" v="1" actId="20577"/>
          <ac:spMkLst>
            <pc:docMk/>
            <pc:sldMk cId="347655258" sldId="290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145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14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51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40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675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741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912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667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872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039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77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852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568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902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1818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32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 type="title">
  <p:cSld name="TITLE">
    <p:bg>
      <p:bgPr>
        <a:solidFill>
          <a:schemeClr val="accen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30650" y="1991813"/>
            <a:ext cx="5882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404600" y="2161800"/>
            <a:ext cx="63348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Font typeface="Shadows Into Light"/>
              <a:buChar char="▧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3593400" y="1086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  <a:endParaRPr sz="9600">
              <a:solidFill>
                <a:srgbClr val="979CB8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Google Shape;20;p4"/>
          <p:cNvSpPr/>
          <p:nvPr/>
        </p:nvSpPr>
        <p:spPr>
          <a:xfrm>
            <a:off x="4103660" y="1178421"/>
            <a:ext cx="986085" cy="869309"/>
          </a:xfrm>
          <a:custGeom>
            <a:avLst/>
            <a:gdLst/>
            <a:ahLst/>
            <a:cxnLst/>
            <a:rect l="l" t="t" r="r" b="b"/>
            <a:pathLst>
              <a:path w="59251" h="52447" extrusionOk="0">
                <a:moveTo>
                  <a:pt x="31417" y="954"/>
                </a:moveTo>
                <a:cubicBezTo>
                  <a:pt x="25372" y="537"/>
                  <a:pt x="17283" y="-1744"/>
                  <a:pt x="13340" y="2856"/>
                </a:cubicBezTo>
                <a:cubicBezTo>
                  <a:pt x="3771" y="14019"/>
                  <a:pt x="374" y="37628"/>
                  <a:pt x="11755" y="46938"/>
                </a:cubicBezTo>
                <a:cubicBezTo>
                  <a:pt x="19208" y="53034"/>
                  <a:pt x="30839" y="53180"/>
                  <a:pt x="40297" y="51378"/>
                </a:cubicBezTo>
                <a:cubicBezTo>
                  <a:pt x="46481" y="50200"/>
                  <a:pt x="49934" y="42779"/>
                  <a:pt x="52665" y="37107"/>
                </a:cubicBezTo>
                <a:cubicBezTo>
                  <a:pt x="55247" y="31745"/>
                  <a:pt x="60979" y="25793"/>
                  <a:pt x="58690" y="20299"/>
                </a:cubicBezTo>
                <a:cubicBezTo>
                  <a:pt x="57279" y="16912"/>
                  <a:pt x="53473" y="15077"/>
                  <a:pt x="50445" y="13005"/>
                </a:cubicBezTo>
                <a:cubicBezTo>
                  <a:pt x="41918" y="7171"/>
                  <a:pt x="31006" y="-916"/>
                  <a:pt x="21269" y="2539"/>
                </a:cubicBezTo>
                <a:cubicBezTo>
                  <a:pt x="13737" y="5212"/>
                  <a:pt x="5208" y="9706"/>
                  <a:pt x="2241" y="17127"/>
                </a:cubicBezTo>
                <a:cubicBezTo>
                  <a:pt x="-1025" y="25295"/>
                  <a:pt x="-738" y="36131"/>
                  <a:pt x="4144" y="43449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" name="Google Shape;21;p4"/>
          <p:cNvSpPr/>
          <p:nvPr/>
        </p:nvSpPr>
        <p:spPr>
          <a:xfrm>
            <a:off x="4046425" y="1113850"/>
            <a:ext cx="1051090" cy="976914"/>
          </a:xfrm>
          <a:custGeom>
            <a:avLst/>
            <a:gdLst/>
            <a:ahLst/>
            <a:cxnLst/>
            <a:rect l="l" t="t" r="r" b="b"/>
            <a:pathLst>
              <a:path w="63157" h="58939" extrusionOk="0">
                <a:moveTo>
                  <a:pt x="20826" y="0"/>
                </a:moveTo>
                <a:cubicBezTo>
                  <a:pt x="13566" y="0"/>
                  <a:pt x="6296" y="7516"/>
                  <a:pt x="4652" y="14588"/>
                </a:cubicBezTo>
                <a:cubicBezTo>
                  <a:pt x="2364" y="24428"/>
                  <a:pt x="5707" y="35897"/>
                  <a:pt x="11629" y="44082"/>
                </a:cubicBezTo>
                <a:cubicBezTo>
                  <a:pt x="17782" y="52587"/>
                  <a:pt x="29173" y="60332"/>
                  <a:pt x="39537" y="58670"/>
                </a:cubicBezTo>
                <a:cubicBezTo>
                  <a:pt x="49203" y="57120"/>
                  <a:pt x="49748" y="56659"/>
                  <a:pt x="57296" y="50424"/>
                </a:cubicBezTo>
                <a:cubicBezTo>
                  <a:pt x="62556" y="46079"/>
                  <a:pt x="64679" y="36600"/>
                  <a:pt x="61736" y="30445"/>
                </a:cubicBezTo>
                <a:cubicBezTo>
                  <a:pt x="58298" y="23257"/>
                  <a:pt x="56273" y="24644"/>
                  <a:pt x="50954" y="18711"/>
                </a:cubicBezTo>
                <a:cubicBezTo>
                  <a:pt x="47260" y="14591"/>
                  <a:pt x="44103" y="9185"/>
                  <a:pt x="38903" y="7294"/>
                </a:cubicBezTo>
                <a:cubicBezTo>
                  <a:pt x="33439" y="5307"/>
                  <a:pt x="26891" y="5218"/>
                  <a:pt x="21460" y="7294"/>
                </a:cubicBezTo>
                <a:cubicBezTo>
                  <a:pt x="9149" y="12001"/>
                  <a:pt x="-3826" y="29029"/>
                  <a:pt x="1164" y="41228"/>
                </a:cubicBezTo>
                <a:cubicBezTo>
                  <a:pt x="8128" y="58254"/>
                  <a:pt x="49341" y="57602"/>
                  <a:pt x="56345" y="40593"/>
                </a:cubicBezTo>
                <a:cubicBezTo>
                  <a:pt x="58882" y="34432"/>
                  <a:pt x="60567" y="26229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70"/>
                  <a:pt x="17818" y="3588"/>
                  <a:pt x="11946" y="11417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070325" y="1438988"/>
            <a:ext cx="7056300" cy="30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▧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3120675" y="1149938"/>
            <a:ext cx="3060325" cy="11494"/>
          </a:xfrm>
          <a:custGeom>
            <a:avLst/>
            <a:gdLst/>
            <a:ahLst/>
            <a:cxnLst/>
            <a:rect l="l" t="t" r="r" b="b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" name="Google Shape;27;p5"/>
          <p:cNvSpPr/>
          <p:nvPr/>
        </p:nvSpPr>
        <p:spPr>
          <a:xfrm>
            <a:off x="3068250" y="1183294"/>
            <a:ext cx="3226850" cy="11906"/>
          </a:xfrm>
          <a:custGeom>
            <a:avLst/>
            <a:gdLst/>
            <a:ahLst/>
            <a:cxnLst/>
            <a:rect l="l" t="t" r="r" b="b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1109975" y="1373588"/>
            <a:ext cx="32664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4915550" y="1373588"/>
            <a:ext cx="31554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3120675" y="1149938"/>
            <a:ext cx="3060325" cy="11494"/>
          </a:xfrm>
          <a:custGeom>
            <a:avLst/>
            <a:gdLst/>
            <a:ahLst/>
            <a:cxnLst/>
            <a:rect l="l" t="t" r="r" b="b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Google Shape;34;p6"/>
          <p:cNvSpPr/>
          <p:nvPr/>
        </p:nvSpPr>
        <p:spPr>
          <a:xfrm>
            <a:off x="3068250" y="1183294"/>
            <a:ext cx="3226850" cy="11906"/>
          </a:xfrm>
          <a:custGeom>
            <a:avLst/>
            <a:gdLst/>
            <a:ahLst/>
            <a:cxnLst/>
            <a:rect l="l" t="t" r="r" b="b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24550" y="593531"/>
            <a:ext cx="75477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70325" y="1438988"/>
            <a:ext cx="7056300" cy="30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▧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○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■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●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○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■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●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○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■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tiff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tiff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tif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ctrTitle"/>
          </p:nvPr>
        </p:nvSpPr>
        <p:spPr>
          <a:xfrm>
            <a:off x="1446166" y="1712250"/>
            <a:ext cx="5882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GOAL</a:t>
            </a:r>
            <a:br>
              <a:rPr lang="de-AT" dirty="0"/>
            </a:br>
            <a:r>
              <a:rPr lang="de-AT" dirty="0"/>
              <a:t>Project </a:t>
            </a:r>
            <a:r>
              <a:rPr lang="de-AT" dirty="0" err="1"/>
              <a:t>Week</a:t>
            </a:r>
            <a:br>
              <a:rPr lang="de-AT" dirty="0"/>
            </a:br>
            <a:r>
              <a:rPr lang="de-AT" sz="3000" dirty="0"/>
              <a:t>Feb. 10th-13th 2020</a:t>
            </a:r>
            <a:endParaRPr sz="3000" dirty="0"/>
          </a:p>
        </p:txBody>
      </p:sp>
      <p:sp>
        <p:nvSpPr>
          <p:cNvPr id="59" name="Google Shape;59;p11"/>
          <p:cNvSpPr/>
          <p:nvPr/>
        </p:nvSpPr>
        <p:spPr>
          <a:xfrm rot="-3774511">
            <a:off x="5230293" y="-840229"/>
            <a:ext cx="98643" cy="45719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60" name="Google Shape;60;p11"/>
          <p:cNvSpPr/>
          <p:nvPr/>
        </p:nvSpPr>
        <p:spPr>
          <a:xfrm>
            <a:off x="2737407" y="3471184"/>
            <a:ext cx="3153375" cy="25875"/>
          </a:xfrm>
          <a:custGeom>
            <a:avLst/>
            <a:gdLst/>
            <a:ahLst/>
            <a:cxnLst/>
            <a:rect l="l" t="t" r="r" b="b"/>
            <a:pathLst>
              <a:path w="126135" h="1380" extrusionOk="0">
                <a:moveTo>
                  <a:pt x="0" y="973"/>
                </a:moveTo>
                <a:cubicBezTo>
                  <a:pt x="29075" y="973"/>
                  <a:pt x="58158" y="273"/>
                  <a:pt x="87224" y="973"/>
                </a:cubicBezTo>
                <a:cubicBezTo>
                  <a:pt x="100195" y="1285"/>
                  <a:pt x="113312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" name="Google Shape;61;p11"/>
          <p:cNvSpPr/>
          <p:nvPr/>
        </p:nvSpPr>
        <p:spPr>
          <a:xfrm>
            <a:off x="2798666" y="3497059"/>
            <a:ext cx="3177700" cy="31069"/>
          </a:xfrm>
          <a:custGeom>
            <a:avLst/>
            <a:gdLst/>
            <a:ahLst/>
            <a:cxnLst/>
            <a:rect l="l" t="t" r="r" b="b"/>
            <a:pathLst>
              <a:path w="127108" h="1657" extrusionOk="0">
                <a:moveTo>
                  <a:pt x="0" y="1657"/>
                </a:moveTo>
                <a:cubicBezTo>
                  <a:pt x="42250" y="-1532"/>
                  <a:pt x="84738" y="1008"/>
                  <a:pt x="127108" y="1008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62" name="Google Shape;62;p11"/>
          <p:cNvCxnSpPr/>
          <p:nvPr/>
        </p:nvCxnSpPr>
        <p:spPr>
          <a:xfrm rot="10800000" flipH="1">
            <a:off x="6233136" y="1813462"/>
            <a:ext cx="291900" cy="407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stealth" w="med" len="med"/>
            <a:tailEnd type="none" w="med" len="med"/>
          </a:ln>
        </p:spPr>
      </p:cxnSp>
      <p:sp>
        <p:nvSpPr>
          <p:cNvPr id="63" name="Google Shape;63;p11"/>
          <p:cNvSpPr/>
          <p:nvPr/>
        </p:nvSpPr>
        <p:spPr>
          <a:xfrm>
            <a:off x="2985596" y="1015333"/>
            <a:ext cx="2845709" cy="1126288"/>
          </a:xfrm>
          <a:custGeom>
            <a:avLst/>
            <a:gdLst/>
            <a:ahLst/>
            <a:cxnLst/>
            <a:rect l="l" t="t" r="r" b="b"/>
            <a:pathLst>
              <a:path w="53808" h="41004" extrusionOk="0">
                <a:moveTo>
                  <a:pt x="33350" y="2267"/>
                </a:moveTo>
                <a:cubicBezTo>
                  <a:pt x="29864" y="1271"/>
                  <a:pt x="26130" y="-694"/>
                  <a:pt x="22650" y="321"/>
                </a:cubicBezTo>
                <a:cubicBezTo>
                  <a:pt x="10877" y="3755"/>
                  <a:pt x="-4823" y="20013"/>
                  <a:pt x="1573" y="30477"/>
                </a:cubicBezTo>
                <a:cubicBezTo>
                  <a:pt x="7822" y="40701"/>
                  <a:pt x="25332" y="42678"/>
                  <a:pt x="36593" y="38583"/>
                </a:cubicBezTo>
                <a:cubicBezTo>
                  <a:pt x="46488" y="34985"/>
                  <a:pt x="56460" y="21659"/>
                  <a:pt x="53130" y="11670"/>
                </a:cubicBezTo>
                <a:cubicBezTo>
                  <a:pt x="49952" y="2137"/>
                  <a:pt x="34186" y="-1056"/>
                  <a:pt x="24595" y="1943"/>
                </a:cubicBezTo>
                <a:cubicBezTo>
                  <a:pt x="14087" y="5228"/>
                  <a:pt x="2158" y="13742"/>
                  <a:pt x="600" y="24641"/>
                </a:cubicBezTo>
                <a:cubicBezTo>
                  <a:pt x="-77" y="29379"/>
                  <a:pt x="2605" y="35237"/>
                  <a:pt x="6761" y="37611"/>
                </a:cubicBezTo>
                <a:cubicBezTo>
                  <a:pt x="15326" y="42505"/>
                  <a:pt x="29293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Bild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293" y="1608443"/>
            <a:ext cx="1052751" cy="1603346"/>
          </a:xfrm>
          <a:prstGeom prst="rect">
            <a:avLst/>
          </a:prstGeom>
        </p:spPr>
      </p:pic>
      <p:pic>
        <p:nvPicPr>
          <p:cNvPr id="1026" name="Picture 2" descr="mage result for erasmus plu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25016"/>
          <a:stretch/>
        </p:blipFill>
        <p:spPr bwMode="auto">
          <a:xfrm>
            <a:off x="3661125" y="3989762"/>
            <a:ext cx="1494649" cy="62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S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3961160"/>
            <a:ext cx="1737741" cy="63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ST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3989762"/>
            <a:ext cx="1737741" cy="57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D23073-2B1F-4E1B-805C-8459B06C1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445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Creating</a:t>
            </a:r>
            <a:r>
              <a:rPr lang="de-DE" dirty="0"/>
              <a:t> </a:t>
            </a:r>
            <a:r>
              <a:rPr lang="de-DE" dirty="0" err="1"/>
              <a:t>Boardgames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10</a:t>
            </a:fld>
            <a:endParaRPr lang="tr-TR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23" y="1371601"/>
            <a:ext cx="3606205" cy="175301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10" y="3270070"/>
            <a:ext cx="2697379" cy="131122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26" y="1371600"/>
            <a:ext cx="3606205" cy="17530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CD36C3-E6A1-46F7-9D4F-89A2EC202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2125"/>
      </p:ext>
    </p:extLst>
  </p:cSld>
  <p:clrMapOvr>
    <a:masterClrMapping/>
  </p:clrMapOvr>
  <p:transition advTm="1977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Journey </a:t>
            </a:r>
            <a:r>
              <a:rPr lang="de-AT" dirty="0" err="1"/>
              <a:t>across</a:t>
            </a:r>
            <a:r>
              <a:rPr lang="de-AT" dirty="0"/>
              <a:t> Europe</a:t>
            </a:r>
            <a:endParaRPr dirty="0"/>
          </a:p>
        </p:txBody>
      </p:sp>
      <p:sp>
        <p:nvSpPr>
          <p:cNvPr id="69" name="Google Shape;69;p12"/>
          <p:cNvSpPr txBox="1"/>
          <p:nvPr/>
        </p:nvSpPr>
        <p:spPr>
          <a:xfrm>
            <a:off x="1101075" y="1355063"/>
            <a:ext cx="31857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1200" b="1" dirty="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´</a:t>
            </a:r>
            <a:endParaRPr sz="1200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9" name="Google Shape;69;p12"/>
          <p:cNvSpPr txBox="1"/>
          <p:nvPr/>
        </p:nvSpPr>
        <p:spPr>
          <a:xfrm>
            <a:off x="796275" y="1355063"/>
            <a:ext cx="31857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1200" b="1" dirty="0" err="1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Aim</a:t>
            </a:r>
            <a:endParaRPr sz="1200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Creating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a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game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the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kids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could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share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with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our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project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partners</a:t>
            </a:r>
            <a:endParaRPr lang="de-AT" sz="12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creating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an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extendable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game</a:t>
            </a:r>
            <a:endParaRPr lang="de-AT" sz="12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thinking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about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Austrian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culture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and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traditions</a:t>
            </a:r>
            <a:endParaRPr lang="de-AT" sz="12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thinking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about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our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school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and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our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daily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lives</a:t>
            </a:r>
            <a:endParaRPr lang="de-AT" sz="12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749" y="2303323"/>
            <a:ext cx="4255513" cy="20686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B06278-372F-405B-91B4-CB54A1D3C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8615"/>
      </p:ext>
    </p:extLst>
  </p:cSld>
  <p:clrMapOvr>
    <a:masterClrMapping/>
  </p:clrMapOvr>
  <p:transition advTm="5403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Journey </a:t>
            </a:r>
            <a:r>
              <a:rPr lang="de-AT" dirty="0" err="1"/>
              <a:t>across</a:t>
            </a:r>
            <a:r>
              <a:rPr lang="de-AT" dirty="0"/>
              <a:t> Europe</a:t>
            </a:r>
            <a:endParaRPr dirty="0"/>
          </a:p>
        </p:txBody>
      </p:sp>
      <p:sp>
        <p:nvSpPr>
          <p:cNvPr id="69" name="Google Shape;69;p12"/>
          <p:cNvSpPr txBox="1"/>
          <p:nvPr/>
        </p:nvSpPr>
        <p:spPr>
          <a:xfrm>
            <a:off x="1101075" y="1355063"/>
            <a:ext cx="31857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1200" b="1" dirty="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´</a:t>
            </a:r>
            <a:endParaRPr sz="1200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9" name="Google Shape;69;p12"/>
          <p:cNvSpPr txBox="1"/>
          <p:nvPr/>
        </p:nvSpPr>
        <p:spPr>
          <a:xfrm>
            <a:off x="796275" y="1355063"/>
            <a:ext cx="3185700" cy="2875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1200" b="1" dirty="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Skills </a:t>
            </a:r>
            <a:r>
              <a:rPr lang="de-AT" sz="1200" b="1" dirty="0" err="1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involved</a:t>
            </a:r>
            <a:endParaRPr sz="1200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b="1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English: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writing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,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reading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,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listening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,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speaking</a:t>
            </a:r>
            <a:endParaRPr lang="de-AT" sz="12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2" indent="-171450">
              <a:spcBef>
                <a:spcPts val="600"/>
              </a:spcBef>
              <a:buChar char="•"/>
            </a:pPr>
            <a:r>
              <a:rPr lang="de-AT" sz="1200" b="1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IT: </a:t>
            </a:r>
            <a:endParaRPr lang="de-AT" sz="12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6" indent="-171450">
              <a:spcBef>
                <a:spcPts val="600"/>
              </a:spcBef>
              <a:buFont typeface="Wingdings"/>
              <a:buChar char="Ø"/>
            </a:pP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Creating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short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videos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and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photo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stories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on </a:t>
            </a: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tablets</a:t>
            </a:r>
            <a:endParaRPr lang="de-AT" sz="1200" dirty="0">
              <a:solidFill>
                <a:srgbClr val="505670"/>
              </a:solidFill>
              <a:latin typeface="Varela Round"/>
              <a:ea typeface="Varela Round"/>
              <a:cs typeface="Varela Round"/>
            </a:endParaRPr>
          </a:p>
          <a:p>
            <a:pPr marL="171450" lvl="6" indent="-171450">
              <a:spcBef>
                <a:spcPts val="600"/>
              </a:spcBef>
              <a:buFont typeface="Wingdings"/>
              <a:buChar char="Ø"/>
            </a:pP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</a:rPr>
              <a:t>Text-</a:t>
            </a:r>
            <a:r>
              <a:rPr lang="de-AT" sz="1200" err="1">
                <a:solidFill>
                  <a:srgbClr val="505670"/>
                </a:solidFill>
                <a:latin typeface="Varela Round"/>
                <a:ea typeface="Varela Round"/>
                <a:cs typeface="Varela Round"/>
              </a:rPr>
              <a:t>editing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</a:rPr>
              <a:t> on </a:t>
            </a:r>
            <a:r>
              <a:rPr lang="de-AT" sz="1200" err="1">
                <a:solidFill>
                  <a:srgbClr val="505670"/>
                </a:solidFill>
                <a:latin typeface="Varela Round"/>
                <a:ea typeface="Varela Round"/>
                <a:cs typeface="Varela Round"/>
              </a:rPr>
              <a:t>tablets</a:t>
            </a:r>
            <a:endParaRPr lang="de-AT" sz="1200">
              <a:solidFill>
                <a:srgbClr val="505670"/>
              </a:solidFill>
              <a:latin typeface="Varela Round"/>
              <a:ea typeface="Varela Round"/>
              <a:cs typeface="Varela Round"/>
            </a:endParaRPr>
          </a:p>
          <a:p>
            <a:pPr marL="171450" lvl="2" indent="-171450">
              <a:spcBef>
                <a:spcPts val="600"/>
              </a:spcBef>
              <a:buFont typeface="Wingdings" charset="0"/>
              <a:buChar char="Ø"/>
            </a:pPr>
            <a:r>
              <a:rPr lang="de-AT" sz="120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Using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QR </a:t>
            </a:r>
            <a:r>
              <a:rPr lang="de-AT" sz="120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codes</a:t>
            </a:r>
            <a:endParaRPr lang="de-AT" sz="1200">
              <a:solidFill>
                <a:srgbClr val="505670"/>
              </a:solidFill>
              <a:latin typeface="Varela Round"/>
              <a:ea typeface="Varela Round"/>
              <a:cs typeface="Varela Round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b="1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Art: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creating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a </a:t>
            </a:r>
            <a:r>
              <a:rPr lang="de-AT" sz="120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gameboard</a:t>
            </a:r>
            <a:endParaRPr lang="de-AT" sz="12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b="1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Geography</a:t>
            </a:r>
            <a:r>
              <a:rPr lang="de-AT" sz="1200" b="1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/</a:t>
            </a:r>
            <a:r>
              <a:rPr lang="de-AT" sz="1200" b="1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History</a:t>
            </a:r>
            <a:r>
              <a:rPr lang="de-AT" sz="1200" b="1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: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learning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about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Austrian </a:t>
            </a:r>
            <a:r>
              <a:rPr lang="de-AT" sz="120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customs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; </a:t>
            </a:r>
            <a:r>
              <a:rPr lang="de-AT" sz="120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learning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about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sights</a:t>
            </a: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in Graz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771" y="1462721"/>
            <a:ext cx="4281079" cy="208108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322" y="941983"/>
            <a:ext cx="494979" cy="569222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069" y="1070452"/>
            <a:ext cx="494979" cy="569222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498" y="1307789"/>
            <a:ext cx="494979" cy="569222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137" y="1599015"/>
            <a:ext cx="494979" cy="5692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814562-8B6E-415E-A4C1-496FF1253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5258"/>
      </p:ext>
    </p:extLst>
  </p:cSld>
  <p:clrMapOvr>
    <a:masterClrMapping/>
  </p:clrMapOvr>
  <p:transition advTm="1030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1404600" y="2161800"/>
            <a:ext cx="63348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dirty="0"/>
              <a:t>Tell </a:t>
            </a:r>
            <a:r>
              <a:rPr lang="de-AT" dirty="0" err="1"/>
              <a:t>me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forget</a:t>
            </a:r>
            <a:r>
              <a:rPr lang="de-AT" dirty="0"/>
              <a:t>. </a:t>
            </a:r>
            <a:r>
              <a:rPr lang="de-AT" dirty="0" err="1"/>
              <a:t>Teach</a:t>
            </a:r>
            <a:r>
              <a:rPr lang="de-AT" dirty="0"/>
              <a:t> </a:t>
            </a:r>
            <a:r>
              <a:rPr lang="de-AT" dirty="0" err="1"/>
              <a:t>me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I </a:t>
            </a:r>
            <a:r>
              <a:rPr lang="de-AT" dirty="0" err="1"/>
              <a:t>remember</a:t>
            </a:r>
            <a:r>
              <a:rPr lang="de-AT" dirty="0"/>
              <a:t>. </a:t>
            </a:r>
            <a:r>
              <a:rPr lang="de-AT" dirty="0" err="1"/>
              <a:t>Involve</a:t>
            </a:r>
            <a:r>
              <a:rPr lang="de-AT" dirty="0"/>
              <a:t> </a:t>
            </a:r>
            <a:r>
              <a:rPr lang="de-AT" dirty="0" err="1"/>
              <a:t>me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I‘ll</a:t>
            </a:r>
            <a:r>
              <a:rPr lang="de-AT" dirty="0"/>
              <a:t> </a:t>
            </a:r>
            <a:r>
              <a:rPr lang="de-AT" dirty="0" err="1"/>
              <a:t>learn</a:t>
            </a:r>
            <a:r>
              <a:rPr lang="de-AT" dirty="0"/>
              <a:t>. </a:t>
            </a:r>
            <a:r>
              <a:rPr lang="mr-IN" dirty="0"/>
              <a:t>–</a:t>
            </a:r>
            <a:r>
              <a:rPr lang="de-AT" dirty="0"/>
              <a:t> </a:t>
            </a:r>
            <a:r>
              <a:rPr lang="de-AT" sz="2000" i="1" dirty="0"/>
              <a:t>Ben Franklin</a:t>
            </a:r>
            <a:endParaRPr sz="2000" i="1" dirty="0"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922210-44A9-4070-9453-3BCE45CAC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434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An </a:t>
            </a:r>
            <a:r>
              <a:rPr lang="de-AT" dirty="0" err="1"/>
              <a:t>afternoon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games</a:t>
            </a:r>
            <a:endParaRPr dirty="0"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1070325" y="1438988"/>
            <a:ext cx="7056300" cy="30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de-AT" dirty="0"/>
              <a:t>an </a:t>
            </a:r>
            <a:r>
              <a:rPr lang="de-AT" dirty="0" err="1"/>
              <a:t>event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students</a:t>
            </a:r>
            <a:r>
              <a:rPr lang="de-AT" dirty="0"/>
              <a:t>, </a:t>
            </a:r>
            <a:r>
              <a:rPr lang="de-AT" dirty="0" err="1"/>
              <a:t>teachers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parents</a:t>
            </a:r>
            <a:endParaRPr dirty="0"/>
          </a:p>
        </p:txBody>
      </p:sp>
      <p:sp>
        <p:nvSpPr>
          <p:cNvPr id="101" name="Google Shape;101;p16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r="5790" b="7320"/>
          <a:stretch/>
        </p:blipFill>
        <p:spPr>
          <a:xfrm>
            <a:off x="742950" y="2129363"/>
            <a:ext cx="4067175" cy="2371725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7332"/>
          <a:stretch/>
        </p:blipFill>
        <p:spPr>
          <a:xfrm>
            <a:off x="4896776" y="2396063"/>
            <a:ext cx="3356071" cy="160443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CBF8CA-9670-493C-9ECD-38A6C9C62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239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>
            <a:spLocks noGrp="1"/>
          </p:cNvSpPr>
          <p:nvPr>
            <p:ph type="ctrTitle" idx="4294967295"/>
          </p:nvPr>
        </p:nvSpPr>
        <p:spPr>
          <a:xfrm>
            <a:off x="1114650" y="876600"/>
            <a:ext cx="69147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7200" dirty="0">
                <a:solidFill>
                  <a:srgbClr val="FFD966"/>
                </a:solidFill>
              </a:rPr>
              <a:t>&gt;20 </a:t>
            </a:r>
            <a:r>
              <a:rPr lang="de-AT" sz="7200" dirty="0" err="1">
                <a:solidFill>
                  <a:srgbClr val="FFD966"/>
                </a:solidFill>
              </a:rPr>
              <a:t>workshops</a:t>
            </a:r>
            <a:endParaRPr sz="7200" dirty="0">
              <a:solidFill>
                <a:srgbClr val="FFD966"/>
              </a:solidFill>
            </a:endParaRPr>
          </a:p>
        </p:txBody>
      </p:sp>
      <p:sp>
        <p:nvSpPr>
          <p:cNvPr id="207" name="Google Shape;207;p27"/>
          <p:cNvSpPr txBox="1">
            <a:spLocks noGrp="1"/>
          </p:cNvSpPr>
          <p:nvPr>
            <p:ph type="subTitle" idx="4294967295"/>
          </p:nvPr>
        </p:nvSpPr>
        <p:spPr>
          <a:xfrm>
            <a:off x="1114650" y="1373210"/>
            <a:ext cx="69147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</a:rPr>
              <a:t>That’s a lot of </a:t>
            </a:r>
            <a:r>
              <a:rPr lang="de-AT" sz="1800" dirty="0" err="1">
                <a:solidFill>
                  <a:srgbClr val="FFFFFF"/>
                </a:solidFill>
              </a:rPr>
              <a:t>choice</a:t>
            </a:r>
            <a:r>
              <a:rPr lang="de-AT" sz="1800" dirty="0">
                <a:solidFill>
                  <a:srgbClr val="FFFFFF"/>
                </a:solidFill>
              </a:rPr>
              <a:t>!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208" name="Google Shape;208;p27"/>
          <p:cNvSpPr txBox="1">
            <a:spLocks noGrp="1"/>
          </p:cNvSpPr>
          <p:nvPr>
            <p:ph type="ctrTitle" idx="4294967295"/>
          </p:nvPr>
        </p:nvSpPr>
        <p:spPr>
          <a:xfrm>
            <a:off x="1114650" y="3505503"/>
            <a:ext cx="69147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D966"/>
                </a:solidFill>
              </a:rPr>
              <a:t>100%</a:t>
            </a:r>
            <a:endParaRPr sz="7200">
              <a:solidFill>
                <a:srgbClr val="FFD966"/>
              </a:solidFill>
            </a:endParaRPr>
          </a:p>
        </p:txBody>
      </p:sp>
      <p:sp>
        <p:nvSpPr>
          <p:cNvPr id="209" name="Google Shape;209;p27"/>
          <p:cNvSpPr txBox="1">
            <a:spLocks noGrp="1"/>
          </p:cNvSpPr>
          <p:nvPr>
            <p:ph type="subTitle" idx="4294967295"/>
          </p:nvPr>
        </p:nvSpPr>
        <p:spPr>
          <a:xfrm>
            <a:off x="1114650" y="4002113"/>
            <a:ext cx="69147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Total success!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10" name="Google Shape;210;p27"/>
          <p:cNvSpPr txBox="1">
            <a:spLocks noGrp="1"/>
          </p:cNvSpPr>
          <p:nvPr>
            <p:ph type="ctrTitle" idx="4294967295"/>
          </p:nvPr>
        </p:nvSpPr>
        <p:spPr>
          <a:xfrm>
            <a:off x="1114650" y="2191051"/>
            <a:ext cx="69147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7200" dirty="0" err="1">
                <a:solidFill>
                  <a:srgbClr val="FFD966"/>
                </a:solidFill>
              </a:rPr>
              <a:t>around</a:t>
            </a:r>
            <a:r>
              <a:rPr lang="de-AT" sz="7200" dirty="0">
                <a:solidFill>
                  <a:srgbClr val="FFD966"/>
                </a:solidFill>
              </a:rPr>
              <a:t> 170 </a:t>
            </a:r>
            <a:r>
              <a:rPr lang="de-AT" sz="7200" dirty="0" err="1">
                <a:solidFill>
                  <a:srgbClr val="FFD966"/>
                </a:solidFill>
              </a:rPr>
              <a:t>kids</a:t>
            </a:r>
            <a:endParaRPr sz="4800" dirty="0">
              <a:solidFill>
                <a:srgbClr val="FFD966"/>
              </a:solidFill>
            </a:endParaRPr>
          </a:p>
        </p:txBody>
      </p:sp>
      <p:sp>
        <p:nvSpPr>
          <p:cNvPr id="211" name="Google Shape;211;p27"/>
          <p:cNvSpPr txBox="1">
            <a:spLocks noGrp="1"/>
          </p:cNvSpPr>
          <p:nvPr>
            <p:ph type="subTitle" idx="4294967295"/>
          </p:nvPr>
        </p:nvSpPr>
        <p:spPr>
          <a:xfrm>
            <a:off x="1114650" y="2687661"/>
            <a:ext cx="69147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1800" dirty="0" err="1">
                <a:solidFill>
                  <a:srgbClr val="FFFFFF"/>
                </a:solidFill>
              </a:rPr>
              <a:t>many</a:t>
            </a:r>
            <a:r>
              <a:rPr lang="de-AT" sz="1800" dirty="0">
                <a:solidFill>
                  <a:srgbClr val="FFFFFF"/>
                </a:solidFill>
              </a:rPr>
              <a:t> </a:t>
            </a:r>
            <a:r>
              <a:rPr lang="de-AT" sz="1800" dirty="0" err="1">
                <a:solidFill>
                  <a:srgbClr val="FFFFFF"/>
                </a:solidFill>
              </a:rPr>
              <a:t>brains</a:t>
            </a:r>
            <a:r>
              <a:rPr lang="de-AT" sz="1800" dirty="0">
                <a:solidFill>
                  <a:srgbClr val="FFFFFF"/>
                </a:solidFill>
              </a:rPr>
              <a:t>!</a:t>
            </a:r>
            <a:endParaRPr sz="1800" dirty="0">
              <a:solidFill>
                <a:srgbClr val="FFFFFF"/>
              </a:solidFill>
            </a:endParaRPr>
          </a:p>
        </p:txBody>
      </p:sp>
      <p:cxnSp>
        <p:nvCxnSpPr>
          <p:cNvPr id="212" name="Google Shape;212;p27"/>
          <p:cNvCxnSpPr/>
          <p:nvPr/>
        </p:nvCxnSpPr>
        <p:spPr>
          <a:xfrm flipH="1">
            <a:off x="5241500" y="3517763"/>
            <a:ext cx="640500" cy="2127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13" name="Google Shape;213;p27"/>
          <p:cNvCxnSpPr/>
          <p:nvPr/>
        </p:nvCxnSpPr>
        <p:spPr>
          <a:xfrm rot="10800000">
            <a:off x="5379325" y="4040869"/>
            <a:ext cx="681000" cy="1092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14" name="Google Shape;214;p27"/>
          <p:cNvCxnSpPr/>
          <p:nvPr/>
        </p:nvCxnSpPr>
        <p:spPr>
          <a:xfrm>
            <a:off x="3644625" y="3456975"/>
            <a:ext cx="251400" cy="2190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15" name="Google Shape;215;p27"/>
          <p:cNvCxnSpPr/>
          <p:nvPr/>
        </p:nvCxnSpPr>
        <p:spPr>
          <a:xfrm rot="10800000" flipH="1">
            <a:off x="3239300" y="3955594"/>
            <a:ext cx="591900" cy="60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16" name="Google Shape;216;p27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6D172E-3A0F-48A7-B6FE-4EBE8D03E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991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7CC3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"/>
          <p:cNvSpPr txBox="1">
            <a:spLocks noGrp="1"/>
          </p:cNvSpPr>
          <p:nvPr>
            <p:ph type="ctrTitle" idx="4294967295"/>
          </p:nvPr>
        </p:nvSpPr>
        <p:spPr>
          <a:xfrm>
            <a:off x="1669950" y="1380525"/>
            <a:ext cx="5804100" cy="5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B008"/>
                </a:solidFill>
              </a:rPr>
              <a:t>Thanks!</a:t>
            </a:r>
            <a:endParaRPr sz="4800">
              <a:solidFill>
                <a:srgbClr val="FFB008"/>
              </a:solidFill>
            </a:endParaRPr>
          </a:p>
        </p:txBody>
      </p:sp>
      <p:sp>
        <p:nvSpPr>
          <p:cNvPr id="288" name="Google Shape;288;p34"/>
          <p:cNvSpPr txBox="1">
            <a:spLocks noGrp="1"/>
          </p:cNvSpPr>
          <p:nvPr>
            <p:ph type="subTitle" idx="4294967295"/>
          </p:nvPr>
        </p:nvSpPr>
        <p:spPr>
          <a:xfrm>
            <a:off x="1838326" y="2059041"/>
            <a:ext cx="6127874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3600" b="1" dirty="0" err="1">
                <a:solidFill>
                  <a:srgbClr val="FFFFFF"/>
                </a:solidFill>
              </a:rPr>
              <a:t>Feel</a:t>
            </a:r>
            <a:r>
              <a:rPr lang="de-AT" sz="3600" b="1" dirty="0">
                <a:solidFill>
                  <a:srgbClr val="FFFFFF"/>
                </a:solidFill>
              </a:rPr>
              <a:t> like </a:t>
            </a:r>
            <a:r>
              <a:rPr lang="de-AT" sz="3600" b="1" dirty="0" err="1">
                <a:solidFill>
                  <a:srgbClr val="FFFFFF"/>
                </a:solidFill>
              </a:rPr>
              <a:t>playing</a:t>
            </a:r>
            <a:r>
              <a:rPr lang="de-AT" sz="3600" b="1" dirty="0">
                <a:solidFill>
                  <a:srgbClr val="FFFFFF"/>
                </a:solidFill>
              </a:rPr>
              <a:t> a </a:t>
            </a:r>
            <a:r>
              <a:rPr lang="de-AT" sz="3600" b="1" dirty="0" err="1">
                <a:solidFill>
                  <a:srgbClr val="FFFFFF"/>
                </a:solidFill>
              </a:rPr>
              <a:t>game</a:t>
            </a:r>
            <a:r>
              <a:rPr lang="de-AT" sz="3600" b="1" dirty="0">
                <a:solidFill>
                  <a:srgbClr val="FFFFFF"/>
                </a:solidFill>
              </a:rPr>
              <a:t> </a:t>
            </a:r>
            <a:r>
              <a:rPr lang="de-AT" sz="3600" b="1" dirty="0" err="1">
                <a:solidFill>
                  <a:srgbClr val="FFFFFF"/>
                </a:solidFill>
              </a:rPr>
              <a:t>now</a:t>
            </a:r>
            <a:r>
              <a:rPr lang="en" sz="3600" b="1" dirty="0">
                <a:solidFill>
                  <a:srgbClr val="FFFFFF"/>
                </a:solidFill>
              </a:rPr>
              <a:t>?</a:t>
            </a:r>
            <a:endParaRPr sz="3600" b="1" dirty="0">
              <a:solidFill>
                <a:srgbClr val="FFFFFF"/>
              </a:solidFill>
            </a:endParaRPr>
          </a:p>
        </p:txBody>
      </p:sp>
      <p:sp>
        <p:nvSpPr>
          <p:cNvPr id="290" name="Google Shape;290;p34"/>
          <p:cNvSpPr/>
          <p:nvPr/>
        </p:nvSpPr>
        <p:spPr>
          <a:xfrm>
            <a:off x="1438275" y="1842169"/>
            <a:ext cx="6629400" cy="1424906"/>
          </a:xfrm>
          <a:custGeom>
            <a:avLst/>
            <a:gdLst/>
            <a:ahLst/>
            <a:cxnLst/>
            <a:rect l="l" t="t" r="r" b="b"/>
            <a:pathLst>
              <a:path w="163180" h="66288" extrusionOk="0">
                <a:moveTo>
                  <a:pt x="90243" y="4462"/>
                </a:moveTo>
                <a:cubicBezTo>
                  <a:pt x="83154" y="411"/>
                  <a:pt x="74074" y="1064"/>
                  <a:pt x="65923" y="1544"/>
                </a:cubicBezTo>
                <a:cubicBezTo>
                  <a:pt x="51317" y="2404"/>
                  <a:pt x="36069" y="4456"/>
                  <a:pt x="23122" y="11271"/>
                </a:cubicBezTo>
                <a:cubicBezTo>
                  <a:pt x="13017" y="16590"/>
                  <a:pt x="6735" y="34520"/>
                  <a:pt x="13070" y="44021"/>
                </a:cubicBezTo>
                <a:cubicBezTo>
                  <a:pt x="21835" y="57167"/>
                  <a:pt x="41795" y="58764"/>
                  <a:pt x="57493" y="60558"/>
                </a:cubicBezTo>
                <a:cubicBezTo>
                  <a:pt x="73279" y="62362"/>
                  <a:pt x="89298" y="61844"/>
                  <a:pt x="105158" y="60882"/>
                </a:cubicBezTo>
                <a:cubicBezTo>
                  <a:pt x="125660" y="59638"/>
                  <a:pt x="157482" y="50276"/>
                  <a:pt x="158336" y="29754"/>
                </a:cubicBezTo>
                <a:cubicBezTo>
                  <a:pt x="158620" y="22933"/>
                  <a:pt x="156399" y="13869"/>
                  <a:pt x="150230" y="10947"/>
                </a:cubicBezTo>
                <a:cubicBezTo>
                  <a:pt x="140017" y="6109"/>
                  <a:pt x="128254" y="5623"/>
                  <a:pt x="117156" y="3489"/>
                </a:cubicBezTo>
                <a:cubicBezTo>
                  <a:pt x="107059" y="1548"/>
                  <a:pt x="96605" y="2637"/>
                  <a:pt x="86352" y="1868"/>
                </a:cubicBezTo>
                <a:cubicBezTo>
                  <a:pt x="69538" y="607"/>
                  <a:pt x="52189" y="-1640"/>
                  <a:pt x="35768" y="2192"/>
                </a:cubicBezTo>
                <a:cubicBezTo>
                  <a:pt x="28377" y="3917"/>
                  <a:pt x="20507" y="5025"/>
                  <a:pt x="14043" y="9002"/>
                </a:cubicBezTo>
                <a:cubicBezTo>
                  <a:pt x="5849" y="14043"/>
                  <a:pt x="-2455" y="25547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4"/>
                  <a:pt x="130198" y="71092"/>
                  <a:pt x="152500" y="50182"/>
                </a:cubicBezTo>
                <a:cubicBezTo>
                  <a:pt x="161822" y="41442"/>
                  <a:pt x="168060" y="20139"/>
                  <a:pt x="158012" y="12244"/>
                </a:cubicBezTo>
                <a:cubicBezTo>
                  <a:pt x="155373" y="10171"/>
                  <a:pt x="151540" y="10464"/>
                  <a:pt x="148284" y="9650"/>
                </a:cubicBezTo>
                <a:cubicBezTo>
                  <a:pt x="134411" y="6182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291" name="Google Shape;291;p34"/>
          <p:cNvCxnSpPr/>
          <p:nvPr/>
        </p:nvCxnSpPr>
        <p:spPr>
          <a:xfrm flipH="1">
            <a:off x="6023075" y="1690181"/>
            <a:ext cx="810600" cy="528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92" name="Google Shape;292;p34"/>
          <p:cNvCxnSpPr/>
          <p:nvPr/>
        </p:nvCxnSpPr>
        <p:spPr>
          <a:xfrm>
            <a:off x="3380350" y="1726669"/>
            <a:ext cx="219000" cy="4194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93" name="Google Shape;293;p34"/>
          <p:cNvCxnSpPr/>
          <p:nvPr/>
        </p:nvCxnSpPr>
        <p:spPr>
          <a:xfrm rot="10800000" flipH="1">
            <a:off x="2350850" y="2894063"/>
            <a:ext cx="826800" cy="486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94" name="Google Shape;294;p34"/>
          <p:cNvCxnSpPr/>
          <p:nvPr/>
        </p:nvCxnSpPr>
        <p:spPr>
          <a:xfrm rot="10800000">
            <a:off x="5406800" y="2887725"/>
            <a:ext cx="178500" cy="535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95" name="Google Shape;295;p34"/>
          <p:cNvCxnSpPr/>
          <p:nvPr/>
        </p:nvCxnSpPr>
        <p:spPr>
          <a:xfrm rot="10800000">
            <a:off x="5707050" y="2845219"/>
            <a:ext cx="186300" cy="127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96" name="Google Shape;296;p34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C59F5A-31F6-44B1-B5E3-C5993CE5E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26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ctrTitle" idx="4294967295"/>
          </p:nvPr>
        </p:nvSpPr>
        <p:spPr>
          <a:xfrm>
            <a:off x="1451100" y="1869094"/>
            <a:ext cx="6241800" cy="115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9000" b="1" dirty="0"/>
              <a:t>1440 min</a:t>
            </a:r>
            <a:endParaRPr sz="9000" b="1" dirty="0"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4294967295"/>
          </p:nvPr>
        </p:nvSpPr>
        <p:spPr>
          <a:xfrm>
            <a:off x="1451100" y="2973425"/>
            <a:ext cx="62418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1800" dirty="0" err="1">
                <a:solidFill>
                  <a:srgbClr val="FFFFFF"/>
                </a:solidFill>
              </a:rPr>
              <a:t>of</a:t>
            </a:r>
            <a:r>
              <a:rPr lang="de-AT" sz="1800" dirty="0">
                <a:solidFill>
                  <a:srgbClr val="FFFFFF"/>
                </a:solidFill>
              </a:rPr>
              <a:t> </a:t>
            </a:r>
            <a:r>
              <a:rPr lang="de-AT" sz="1800" dirty="0" err="1">
                <a:solidFill>
                  <a:srgbClr val="FFFFFF"/>
                </a:solidFill>
              </a:rPr>
              <a:t>creating</a:t>
            </a:r>
            <a:r>
              <a:rPr lang="de-AT" sz="1800" dirty="0">
                <a:solidFill>
                  <a:srgbClr val="FFFFFF"/>
                </a:solidFill>
              </a:rPr>
              <a:t> </a:t>
            </a:r>
            <a:r>
              <a:rPr lang="de-AT" sz="1800" dirty="0" err="1">
                <a:solidFill>
                  <a:srgbClr val="FFFFFF"/>
                </a:solidFill>
              </a:rPr>
              <a:t>and</a:t>
            </a:r>
            <a:r>
              <a:rPr lang="de-AT" sz="1800" dirty="0">
                <a:solidFill>
                  <a:srgbClr val="FFFFFF"/>
                </a:solidFill>
              </a:rPr>
              <a:t> </a:t>
            </a:r>
            <a:r>
              <a:rPr lang="de-AT" sz="1800" dirty="0" err="1">
                <a:solidFill>
                  <a:srgbClr val="FFFFFF"/>
                </a:solidFill>
              </a:rPr>
              <a:t>playing</a:t>
            </a:r>
            <a:r>
              <a:rPr lang="de-AT" sz="1800" dirty="0">
                <a:solidFill>
                  <a:srgbClr val="FFFFFF"/>
                </a:solidFill>
              </a:rPr>
              <a:t> </a:t>
            </a:r>
            <a:r>
              <a:rPr lang="de-AT" sz="1800" dirty="0" err="1">
                <a:solidFill>
                  <a:srgbClr val="FFFFFF"/>
                </a:solidFill>
              </a:rPr>
              <a:t>games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199" name="Google Shape;199;p26"/>
          <p:cNvSpPr/>
          <p:nvPr/>
        </p:nvSpPr>
        <p:spPr>
          <a:xfrm>
            <a:off x="1926564" y="1438622"/>
            <a:ext cx="5149292" cy="1486889"/>
          </a:xfrm>
          <a:custGeom>
            <a:avLst/>
            <a:gdLst/>
            <a:ahLst/>
            <a:cxnLst/>
            <a:rect l="l" t="t" r="r" b="b"/>
            <a:pathLst>
              <a:path w="193177" h="68610" extrusionOk="0">
                <a:moveTo>
                  <a:pt x="0" y="9488"/>
                </a:moveTo>
                <a:cubicBezTo>
                  <a:pt x="1258" y="19869"/>
                  <a:pt x="3068" y="30192"/>
                  <a:pt x="3891" y="40616"/>
                </a:cubicBezTo>
                <a:cubicBezTo>
                  <a:pt x="4487" y="48159"/>
                  <a:pt x="182" y="56547"/>
                  <a:pt x="3567" y="63314"/>
                </a:cubicBezTo>
                <a:cubicBezTo>
                  <a:pt x="4874" y="65926"/>
                  <a:pt x="9402" y="63638"/>
                  <a:pt x="12322" y="63638"/>
                </a:cubicBezTo>
                <a:cubicBezTo>
                  <a:pt x="21833" y="63638"/>
                  <a:pt x="31346" y="63485"/>
                  <a:pt x="40856" y="63638"/>
                </a:cubicBezTo>
                <a:cubicBezTo>
                  <a:pt x="63900" y="64009"/>
                  <a:pt x="86876" y="66657"/>
                  <a:pt x="109922" y="66881"/>
                </a:cubicBezTo>
                <a:cubicBezTo>
                  <a:pt x="127332" y="67050"/>
                  <a:pt x="144724" y="68044"/>
                  <a:pt x="162128" y="68502"/>
                </a:cubicBezTo>
                <a:cubicBezTo>
                  <a:pt x="170351" y="68718"/>
                  <a:pt x="178584" y="67998"/>
                  <a:pt x="186771" y="67205"/>
                </a:cubicBezTo>
                <a:cubicBezTo>
                  <a:pt x="188311" y="67056"/>
                  <a:pt x="191162" y="67772"/>
                  <a:pt x="191311" y="66232"/>
                </a:cubicBezTo>
                <a:cubicBezTo>
                  <a:pt x="192717" y="51707"/>
                  <a:pt x="189692" y="37019"/>
                  <a:pt x="190662" y="22458"/>
                </a:cubicBezTo>
                <a:cubicBezTo>
                  <a:pt x="191115" y="15664"/>
                  <a:pt x="196037" y="6211"/>
                  <a:pt x="190662" y="2030"/>
                </a:cubicBezTo>
                <a:cubicBezTo>
                  <a:pt x="185541" y="-1954"/>
                  <a:pt x="177696" y="1381"/>
                  <a:pt x="171207" y="1381"/>
                </a:cubicBezTo>
                <a:cubicBezTo>
                  <a:pt x="155624" y="1381"/>
                  <a:pt x="140081" y="2960"/>
                  <a:pt x="124514" y="3651"/>
                </a:cubicBezTo>
                <a:cubicBezTo>
                  <a:pt x="83458" y="5474"/>
                  <a:pt x="42393" y="7866"/>
                  <a:pt x="1297" y="7866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26"/>
          <p:cNvSpPr/>
          <p:nvPr/>
        </p:nvSpPr>
        <p:spPr>
          <a:xfrm>
            <a:off x="1926133" y="1519271"/>
            <a:ext cx="5150344" cy="1408027"/>
          </a:xfrm>
          <a:custGeom>
            <a:avLst/>
            <a:gdLst/>
            <a:ahLst/>
            <a:cxnLst/>
            <a:rect l="l" t="t" r="r" b="b"/>
            <a:pathLst>
              <a:path w="195778" h="70773" extrusionOk="0">
                <a:moveTo>
                  <a:pt x="2270" y="3507"/>
                </a:moveTo>
                <a:cubicBezTo>
                  <a:pt x="4760" y="17456"/>
                  <a:pt x="5300" y="31885"/>
                  <a:pt x="3891" y="45984"/>
                </a:cubicBezTo>
                <a:cubicBezTo>
                  <a:pt x="3385" y="51043"/>
                  <a:pt x="3634" y="56154"/>
                  <a:pt x="3243" y="61224"/>
                </a:cubicBezTo>
                <a:cubicBezTo>
                  <a:pt x="3118" y="62844"/>
                  <a:pt x="1635" y="65090"/>
                  <a:pt x="2918" y="66088"/>
                </a:cubicBezTo>
                <a:cubicBezTo>
                  <a:pt x="6851" y="69147"/>
                  <a:pt x="12877" y="66553"/>
                  <a:pt x="17834" y="67061"/>
                </a:cubicBezTo>
                <a:cubicBezTo>
                  <a:pt x="22382" y="67527"/>
                  <a:pt x="26883" y="68542"/>
                  <a:pt x="31453" y="68682"/>
                </a:cubicBezTo>
                <a:cubicBezTo>
                  <a:pt x="56843" y="69463"/>
                  <a:pt x="82251" y="69655"/>
                  <a:pt x="107653" y="69655"/>
                </a:cubicBezTo>
                <a:cubicBezTo>
                  <a:pt x="127324" y="69655"/>
                  <a:pt x="146996" y="69655"/>
                  <a:pt x="166667" y="69655"/>
                </a:cubicBezTo>
                <a:cubicBezTo>
                  <a:pt x="175872" y="69655"/>
                  <a:pt x="192100" y="74141"/>
                  <a:pt x="193905" y="65115"/>
                </a:cubicBezTo>
                <a:cubicBezTo>
                  <a:pt x="196535" y="51962"/>
                  <a:pt x="195526" y="38321"/>
                  <a:pt x="195526" y="24908"/>
                </a:cubicBezTo>
                <a:cubicBezTo>
                  <a:pt x="195526" y="19055"/>
                  <a:pt x="194229" y="13251"/>
                  <a:pt x="194229" y="7398"/>
                </a:cubicBezTo>
                <a:cubicBezTo>
                  <a:pt x="194229" y="5105"/>
                  <a:pt x="195533" y="856"/>
                  <a:pt x="193256" y="588"/>
                </a:cubicBezTo>
                <a:cubicBezTo>
                  <a:pt x="171487" y="-1973"/>
                  <a:pt x="149636" y="5100"/>
                  <a:pt x="127757" y="6425"/>
                </a:cubicBezTo>
                <a:cubicBezTo>
                  <a:pt x="85244" y="8999"/>
                  <a:pt x="42525" y="6003"/>
                  <a:pt x="0" y="8371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26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0A0B03-F624-430C-BF39-7B680C197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370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A </a:t>
            </a:r>
            <a:r>
              <a:rPr lang="de-AT" dirty="0" err="1"/>
              <a:t>holistic</a:t>
            </a:r>
            <a:r>
              <a:rPr lang="de-AT" dirty="0"/>
              <a:t> </a:t>
            </a:r>
            <a:r>
              <a:rPr lang="de-AT" dirty="0" err="1"/>
              <a:t>approach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games</a:t>
            </a:r>
            <a:endParaRPr dirty="0"/>
          </a:p>
        </p:txBody>
      </p:sp>
      <p:sp>
        <p:nvSpPr>
          <p:cNvPr id="69" name="Google Shape;69;p12"/>
          <p:cNvSpPr txBox="1"/>
          <p:nvPr/>
        </p:nvSpPr>
        <p:spPr>
          <a:xfrm>
            <a:off x="1101075" y="1355063"/>
            <a:ext cx="31857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1200" b="1" dirty="0" err="1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Subjects</a:t>
            </a:r>
            <a:r>
              <a:rPr lang="de-AT" sz="1200" b="1" dirty="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de-AT" sz="1200" b="1" dirty="0" err="1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involved</a:t>
            </a:r>
            <a:endParaRPr sz="1200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German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Maths</a:t>
            </a:r>
            <a:endParaRPr lang="de-AT" sz="12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English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Geography</a:t>
            </a:r>
            <a:endParaRPr lang="de-AT" sz="12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History</a:t>
            </a:r>
            <a:endParaRPr lang="de-AT" sz="12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Sports</a:t>
            </a:r>
            <a:b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b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lang="de-AT" sz="12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IT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Art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 err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Crafts</a:t>
            </a:r>
            <a:endParaRPr lang="de-AT" sz="12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Drama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Music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Nutrition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de-AT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...</a:t>
            </a:r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r="16149"/>
          <a:stretch/>
        </p:blipFill>
        <p:spPr>
          <a:xfrm>
            <a:off x="4348076" y="1477913"/>
            <a:ext cx="3519987" cy="2234183"/>
          </a:xfrm>
          <a:prstGeom prst="rect">
            <a:avLst/>
          </a:prstGeom>
          <a:ln w="9525">
            <a:solidFill>
              <a:schemeClr val="tx1"/>
            </a:solidFill>
            <a:prstDash val="sysDot"/>
          </a:ln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69273">
            <a:off x="7610890" y="1063682"/>
            <a:ext cx="636946" cy="8284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902C68-A96B-4650-AA89-A874C8833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240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>
            <a:spLocks noGrp="1"/>
          </p:cNvSpPr>
          <p:nvPr>
            <p:ph type="body" idx="4294967295"/>
          </p:nvPr>
        </p:nvSpPr>
        <p:spPr>
          <a:xfrm>
            <a:off x="701171" y="797953"/>
            <a:ext cx="3213600" cy="3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3000" b="1" dirty="0" err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Actionbound</a:t>
            </a:r>
            <a:r>
              <a:rPr lang="de-AT" sz="3000" b="1" dirty="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tour</a:t>
            </a:r>
            <a:endParaRPr sz="3000" b="1" dirty="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</a:rPr>
              <a:t>The kids prepared a scavenger hunt through our school using an app called “</a:t>
            </a:r>
            <a:r>
              <a:rPr lang="en-GB" sz="1800" dirty="0" err="1">
                <a:solidFill>
                  <a:srgbClr val="FFFFFF"/>
                </a:solidFill>
              </a:rPr>
              <a:t>Actionbound</a:t>
            </a:r>
            <a:r>
              <a:rPr lang="en-GB" sz="1800" dirty="0"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256" name="Google Shape;256;p31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258" name="Google Shape;258;p31"/>
          <p:cNvGrpSpPr/>
          <p:nvPr/>
        </p:nvGrpSpPr>
        <p:grpSpPr>
          <a:xfrm>
            <a:off x="7115174" y="1046454"/>
            <a:ext cx="1234115" cy="3101299"/>
            <a:chOff x="2547150" y="238125"/>
            <a:chExt cx="2525675" cy="5238750"/>
          </a:xfrm>
        </p:grpSpPr>
        <p:sp>
          <p:nvSpPr>
            <p:cNvPr id="259" name="Google Shape;259;p31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979CB8">
                <a:alpha val="15380"/>
              </a:srgb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1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979CB8">
                <a:alpha val="15380"/>
              </a:srgb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1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979CB8">
                <a:alpha val="15380"/>
              </a:srgb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1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979CB8">
                <a:alpha val="15380"/>
              </a:srgb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428" y="1324854"/>
            <a:ext cx="1204690" cy="240938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6036" y="1508396"/>
            <a:ext cx="2854151" cy="2140613"/>
          </a:xfrm>
          <a:prstGeom prst="rect">
            <a:avLst/>
          </a:prstGeom>
          <a:ln w="12700">
            <a:solidFill>
              <a:schemeClr val="tx1"/>
            </a:solidFill>
            <a:prstDash val="sysDot"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CBFF4E-DAE7-4F36-85D1-F93BA5CE4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478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 err="1"/>
              <a:t>Maths</a:t>
            </a:r>
            <a:r>
              <a:rPr lang="de-AT" dirty="0"/>
              <a:t> Games</a:t>
            </a:r>
            <a:endParaRPr dirty="0"/>
          </a:p>
        </p:txBody>
      </p:sp>
      <p:sp>
        <p:nvSpPr>
          <p:cNvPr id="69" name="Google Shape;69;p12"/>
          <p:cNvSpPr txBox="1"/>
          <p:nvPr/>
        </p:nvSpPr>
        <p:spPr>
          <a:xfrm>
            <a:off x="1101075" y="1355063"/>
            <a:ext cx="31857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1200" b="1" dirty="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´</a:t>
            </a:r>
            <a:endParaRPr sz="1200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67" y="1501154"/>
            <a:ext cx="3709987" cy="1921561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34" y="1501155"/>
            <a:ext cx="3952926" cy="19215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492D18-C2E2-4D57-907B-E96AE1856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3664"/>
      </p:ext>
    </p:extLst>
  </p:cSld>
  <p:clrMapOvr>
    <a:masterClrMapping/>
  </p:clrMapOvr>
  <p:transition advTm="1454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Traditional Games</a:t>
            </a:r>
            <a:endParaRPr dirty="0"/>
          </a:p>
        </p:txBody>
      </p:sp>
      <p:sp>
        <p:nvSpPr>
          <p:cNvPr id="69" name="Google Shape;69;p12"/>
          <p:cNvSpPr txBox="1"/>
          <p:nvPr/>
        </p:nvSpPr>
        <p:spPr>
          <a:xfrm>
            <a:off x="1101075" y="1355063"/>
            <a:ext cx="31857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1200" b="1" dirty="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´</a:t>
            </a:r>
            <a:endParaRPr sz="1200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51" y="1733259"/>
            <a:ext cx="2581524" cy="1770733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76" y="1733259"/>
            <a:ext cx="2507961" cy="1770733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53" y="1355063"/>
            <a:ext cx="1895345" cy="252712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826788" y="3503992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“</a:t>
            </a:r>
            <a:r>
              <a:rPr lang="de-DE" sz="1100" dirty="0"/>
              <a:t>Solitär</a:t>
            </a:r>
            <a:r>
              <a:rPr lang="de-DE" dirty="0"/>
              <a:t>“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082052" y="3883232"/>
            <a:ext cx="8915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/>
              <a:t>Schnapsen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C803CA-EA09-47FC-9E44-743C8D147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40962"/>
      </p:ext>
    </p:extLst>
  </p:cSld>
  <p:clrMapOvr>
    <a:masterClrMapping/>
  </p:clrMapOvr>
  <p:transition advTm="2284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Sports Games/Winter Games</a:t>
            </a:r>
            <a:endParaRPr dirty="0"/>
          </a:p>
        </p:txBody>
      </p:sp>
      <p:sp>
        <p:nvSpPr>
          <p:cNvPr id="69" name="Google Shape;69;p12"/>
          <p:cNvSpPr txBox="1"/>
          <p:nvPr/>
        </p:nvSpPr>
        <p:spPr>
          <a:xfrm>
            <a:off x="1101075" y="1355063"/>
            <a:ext cx="31857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1200" b="1" dirty="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´</a:t>
            </a:r>
            <a:endParaRPr sz="1200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6" y="1473199"/>
            <a:ext cx="3403599" cy="26543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26" y="1473199"/>
            <a:ext cx="3539067" cy="26543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950025" y="4173667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Street Racket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856395" y="4173667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Ice</a:t>
            </a:r>
            <a:r>
              <a:rPr lang="de-DE" dirty="0"/>
              <a:t> Hockey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4BED5F-0FAA-4FC2-BAF5-1DA7CCEE2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53748"/>
      </p:ext>
    </p:extLst>
  </p:cSld>
  <p:clrMapOvr>
    <a:masterClrMapping/>
  </p:clrMapOvr>
  <p:transition advTm="1451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Drama</a:t>
            </a:r>
            <a:endParaRPr dirty="0"/>
          </a:p>
        </p:txBody>
      </p:sp>
      <p:sp>
        <p:nvSpPr>
          <p:cNvPr id="69" name="Google Shape;69;p12"/>
          <p:cNvSpPr txBox="1"/>
          <p:nvPr/>
        </p:nvSpPr>
        <p:spPr>
          <a:xfrm>
            <a:off x="1101075" y="1355063"/>
            <a:ext cx="31857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1200" b="1" dirty="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´</a:t>
            </a:r>
            <a:endParaRPr sz="1200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1355064"/>
            <a:ext cx="3137345" cy="217871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59" y="1355063"/>
            <a:ext cx="3193991" cy="217871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4C42A6-E61E-48D3-8743-0C286F545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19065"/>
      </p:ext>
    </p:extLst>
  </p:cSld>
  <p:clrMapOvr>
    <a:masterClrMapping/>
  </p:clrMapOvr>
  <p:transition advTm="1524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 err="1"/>
              <a:t>Escape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Room</a:t>
            </a:r>
            <a:endParaRPr dirty="0"/>
          </a:p>
        </p:txBody>
      </p:sp>
      <p:sp>
        <p:nvSpPr>
          <p:cNvPr id="69" name="Google Shape;69;p12"/>
          <p:cNvSpPr txBox="1"/>
          <p:nvPr/>
        </p:nvSpPr>
        <p:spPr>
          <a:xfrm>
            <a:off x="1101075" y="1355063"/>
            <a:ext cx="31857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AT" sz="1200" b="1" dirty="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´</a:t>
            </a:r>
            <a:endParaRPr sz="1200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76" y="1382291"/>
            <a:ext cx="4216400" cy="31623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55567" y="1886223"/>
            <a:ext cx="1852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The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kids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created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a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game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,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where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a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group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of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people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gets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locked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into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a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room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.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By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solving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puzzles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and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riddles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,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they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have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to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find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their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</a:t>
            </a:r>
            <a:r>
              <a:rPr lang="de-DE" sz="1200" dirty="0" err="1">
                <a:latin typeface="MS Mincho" charset="-128"/>
                <a:ea typeface="MS Mincho" charset="-128"/>
                <a:cs typeface="MS Mincho" charset="-128"/>
              </a:rPr>
              <a:t>way</a:t>
            </a:r>
            <a:r>
              <a:rPr lang="de-DE" sz="1200" dirty="0">
                <a:latin typeface="MS Mincho" charset="-128"/>
                <a:ea typeface="MS Mincho" charset="-128"/>
                <a:cs typeface="MS Mincho" charset="-128"/>
              </a:rPr>
              <a:t> out.</a:t>
            </a:r>
          </a:p>
        </p:txBody>
      </p:sp>
      <p:sp>
        <p:nvSpPr>
          <p:cNvPr id="13" name="Google Shape;200;p26"/>
          <p:cNvSpPr/>
          <p:nvPr/>
        </p:nvSpPr>
        <p:spPr>
          <a:xfrm>
            <a:off x="5247976" y="1518341"/>
            <a:ext cx="1961395" cy="2092621"/>
          </a:xfrm>
          <a:custGeom>
            <a:avLst/>
            <a:gdLst/>
            <a:ahLst/>
            <a:cxnLst/>
            <a:rect l="l" t="t" r="r" b="b"/>
            <a:pathLst>
              <a:path w="195778" h="70773" extrusionOk="0">
                <a:moveTo>
                  <a:pt x="2270" y="3507"/>
                </a:moveTo>
                <a:cubicBezTo>
                  <a:pt x="4760" y="17456"/>
                  <a:pt x="5300" y="31885"/>
                  <a:pt x="3891" y="45984"/>
                </a:cubicBezTo>
                <a:cubicBezTo>
                  <a:pt x="3385" y="51043"/>
                  <a:pt x="3634" y="56154"/>
                  <a:pt x="3243" y="61224"/>
                </a:cubicBezTo>
                <a:cubicBezTo>
                  <a:pt x="3118" y="62844"/>
                  <a:pt x="1635" y="65090"/>
                  <a:pt x="2918" y="66088"/>
                </a:cubicBezTo>
                <a:cubicBezTo>
                  <a:pt x="6851" y="69147"/>
                  <a:pt x="12877" y="66553"/>
                  <a:pt x="17834" y="67061"/>
                </a:cubicBezTo>
                <a:cubicBezTo>
                  <a:pt x="22382" y="67527"/>
                  <a:pt x="26883" y="68542"/>
                  <a:pt x="31453" y="68682"/>
                </a:cubicBezTo>
                <a:cubicBezTo>
                  <a:pt x="56843" y="69463"/>
                  <a:pt x="82251" y="69655"/>
                  <a:pt x="107653" y="69655"/>
                </a:cubicBezTo>
                <a:cubicBezTo>
                  <a:pt x="127324" y="69655"/>
                  <a:pt x="146996" y="69655"/>
                  <a:pt x="166667" y="69655"/>
                </a:cubicBezTo>
                <a:cubicBezTo>
                  <a:pt x="175872" y="69655"/>
                  <a:pt x="192100" y="74141"/>
                  <a:pt x="193905" y="65115"/>
                </a:cubicBezTo>
                <a:cubicBezTo>
                  <a:pt x="196535" y="51962"/>
                  <a:pt x="195526" y="38321"/>
                  <a:pt x="195526" y="24908"/>
                </a:cubicBezTo>
                <a:cubicBezTo>
                  <a:pt x="195526" y="19055"/>
                  <a:pt x="194229" y="13251"/>
                  <a:pt x="194229" y="7398"/>
                </a:cubicBezTo>
                <a:cubicBezTo>
                  <a:pt x="194229" y="5105"/>
                  <a:pt x="195533" y="856"/>
                  <a:pt x="193256" y="588"/>
                </a:cubicBezTo>
                <a:cubicBezTo>
                  <a:pt x="171487" y="-1973"/>
                  <a:pt x="149636" y="5100"/>
                  <a:pt x="127757" y="6425"/>
                </a:cubicBezTo>
                <a:cubicBezTo>
                  <a:pt x="85244" y="8999"/>
                  <a:pt x="42525" y="6003"/>
                  <a:pt x="0" y="8371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059" y="3209308"/>
            <a:ext cx="1909879" cy="85958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770855" y="3457073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ESCAPE</a:t>
            </a: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75335">
            <a:off x="7092835" y="2621120"/>
            <a:ext cx="1093637" cy="9178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F727E8-A04B-4436-8961-B69FFC6D6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4683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70763"/>
      </p:ext>
    </p:extLst>
  </p:cSld>
  <p:clrMapOvr>
    <a:masterClrMapping/>
  </p:clrMapOvr>
  <p:transition advTm="1996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inculo template">
  <a:themeElements>
    <a:clrScheme name="Custom 347">
      <a:dk1>
        <a:srgbClr val="505670"/>
      </a:dk1>
      <a:lt1>
        <a:srgbClr val="FFFFFF"/>
      </a:lt1>
      <a:dk2>
        <a:srgbClr val="979CB8"/>
      </a:dk2>
      <a:lt2>
        <a:srgbClr val="EFF0F4"/>
      </a:lt2>
      <a:accent1>
        <a:srgbClr val="F9AC08"/>
      </a:accent1>
      <a:accent2>
        <a:srgbClr val="C48706"/>
      </a:accent2>
      <a:accent3>
        <a:srgbClr val="01ABCF"/>
      </a:accent3>
      <a:accent4>
        <a:srgbClr val="00839F"/>
      </a:accent4>
      <a:accent5>
        <a:srgbClr val="AACF20"/>
      </a:accent5>
      <a:accent6>
        <a:srgbClr val="EA3A68"/>
      </a:accent6>
      <a:hlink>
        <a:srgbClr val="50567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281</Words>
  <Application>Microsoft Office PowerPoint</Application>
  <PresentationFormat>On-screen Show (16:9)</PresentationFormat>
  <Paragraphs>80</Paragraphs>
  <Slides>16</Slides>
  <Notes>15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MS Mincho</vt:lpstr>
      <vt:lpstr>Arial</vt:lpstr>
      <vt:lpstr>Shadows Into Light</vt:lpstr>
      <vt:lpstr>Varela Round</vt:lpstr>
      <vt:lpstr>Wingdings</vt:lpstr>
      <vt:lpstr>Trinculo template</vt:lpstr>
      <vt:lpstr>GOAL Project Week Feb. 10th-13th 2020</vt:lpstr>
      <vt:lpstr>1440 min</vt:lpstr>
      <vt:lpstr>A holistic approach to games</vt:lpstr>
      <vt:lpstr>PowerPoint Presentation</vt:lpstr>
      <vt:lpstr>Maths Games</vt:lpstr>
      <vt:lpstr>Traditional Games</vt:lpstr>
      <vt:lpstr>Sports Games/Winter Games</vt:lpstr>
      <vt:lpstr>Drama</vt:lpstr>
      <vt:lpstr>Escape the Room</vt:lpstr>
      <vt:lpstr>Creating Boardgames</vt:lpstr>
      <vt:lpstr>Journey across Europe</vt:lpstr>
      <vt:lpstr>Journey across Europe</vt:lpstr>
      <vt:lpstr>PowerPoint Presentation</vt:lpstr>
      <vt:lpstr>An afternoon of games</vt:lpstr>
      <vt:lpstr>&gt;20 workshops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 Project Week Feb. 10th-13th 2020</dc:title>
  <dc:creator>Lis Polzleitner</dc:creator>
  <cp:lastModifiedBy>LP</cp:lastModifiedBy>
  <cp:revision>47</cp:revision>
  <dcterms:modified xsi:type="dcterms:W3CDTF">2020-03-05T19:36:52Z</dcterms:modified>
</cp:coreProperties>
</file>