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3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7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9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0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0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6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2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image" Target="../media/image4.png" /><Relationship Id="rId7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11" Type="http://schemas.openxmlformats.org/officeDocument/2006/relationships/image" Target="../media/image2.png" /><Relationship Id="rId5" Type="http://schemas.openxmlformats.org/officeDocument/2006/relationships/image" Target="../media/image3.png" /><Relationship Id="rId10" Type="http://schemas.openxmlformats.org/officeDocument/2006/relationships/image" Target="../media/image8.jpeg" /><Relationship Id="rId4" Type="http://schemas.microsoft.com/office/2007/relationships/hdphoto" Target="../media/hdphoto2.wdp" /><Relationship Id="rId9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1C964E2-60C2-48DB-A64B-026495D2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48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C52CC-30CA-4E72-AA79-35CB82E0C261}"/>
              </a:ext>
            </a:extLst>
          </p:cNvPr>
          <p:cNvSpPr txBox="1"/>
          <p:nvPr/>
        </p:nvSpPr>
        <p:spPr>
          <a:xfrm>
            <a:off x="4088115" y="4231654"/>
            <a:ext cx="7753569" cy="1420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cap="all" baseline="0" dirty="0">
                <a:latin typeface="+mj-lt"/>
                <a:ea typeface="+mj-ea"/>
                <a:cs typeface="+mj-cs"/>
              </a:rPr>
              <a:t>Creative Language Teachers </a:t>
            </a:r>
            <a:r>
              <a:rPr lang="en-US" sz="2800" kern="1200" cap="all" baseline="0" dirty="0" err="1">
                <a:latin typeface="+mj-lt"/>
                <a:ea typeface="+mj-ea"/>
                <a:cs typeface="+mj-cs"/>
              </a:rPr>
              <a:t>GesbR</a:t>
            </a:r>
            <a:endParaRPr lang="en-US" sz="280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7FED84-85F9-4568-8C3E-0A74CF401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091" y="-845"/>
            <a:ext cx="4294805" cy="2440699"/>
          </a:xfrm>
          <a:custGeom>
            <a:avLst/>
            <a:gdLst>
              <a:gd name="connsiteX0" fmla="*/ 266445 w 4294805"/>
              <a:gd name="connsiteY0" fmla="*/ 0 h 2440699"/>
              <a:gd name="connsiteX1" fmla="*/ 4028360 w 4294805"/>
              <a:gd name="connsiteY1" fmla="*/ 0 h 2440699"/>
              <a:gd name="connsiteX2" fmla="*/ 4043384 w 4294805"/>
              <a:gd name="connsiteY2" fmla="*/ 98438 h 2440699"/>
              <a:gd name="connsiteX3" fmla="*/ 4053223 w 4294805"/>
              <a:gd name="connsiteY3" fmla="*/ 293297 h 2440699"/>
              <a:gd name="connsiteX4" fmla="*/ 2147403 w 4294805"/>
              <a:gd name="connsiteY4" fmla="*/ 2199117 h 2440699"/>
              <a:gd name="connsiteX5" fmla="*/ 241583 w 4294805"/>
              <a:gd name="connsiteY5" fmla="*/ 293297 h 2440699"/>
              <a:gd name="connsiteX6" fmla="*/ 251422 w 4294805"/>
              <a:gd name="connsiteY6" fmla="*/ 98438 h 2440699"/>
              <a:gd name="connsiteX7" fmla="*/ 22341 w 4294805"/>
              <a:gd name="connsiteY7" fmla="*/ 0 h 2440699"/>
              <a:gd name="connsiteX8" fmla="*/ 212200 w 4294805"/>
              <a:gd name="connsiteY8" fmla="*/ 0 h 2440699"/>
              <a:gd name="connsiteX9" fmla="*/ 198015 w 4294805"/>
              <a:gd name="connsiteY9" fmla="*/ 92949 h 2440699"/>
              <a:gd name="connsiteX10" fmla="*/ 187898 w 4294805"/>
              <a:gd name="connsiteY10" fmla="*/ 293297 h 2440699"/>
              <a:gd name="connsiteX11" fmla="*/ 2147403 w 4294805"/>
              <a:gd name="connsiteY11" fmla="*/ 2252801 h 2440699"/>
              <a:gd name="connsiteX12" fmla="*/ 4106907 w 4294805"/>
              <a:gd name="connsiteY12" fmla="*/ 293297 h 2440699"/>
              <a:gd name="connsiteX13" fmla="*/ 4096791 w 4294805"/>
              <a:gd name="connsiteY13" fmla="*/ 92949 h 2440699"/>
              <a:gd name="connsiteX14" fmla="*/ 4082605 w 4294805"/>
              <a:gd name="connsiteY14" fmla="*/ 0 h 2440699"/>
              <a:gd name="connsiteX15" fmla="*/ 4272465 w 4294805"/>
              <a:gd name="connsiteY15" fmla="*/ 0 h 2440699"/>
              <a:gd name="connsiteX16" fmla="*/ 4283718 w 4294805"/>
              <a:gd name="connsiteY16" fmla="*/ 73737 h 2440699"/>
              <a:gd name="connsiteX17" fmla="*/ 4294805 w 4294805"/>
              <a:gd name="connsiteY17" fmla="*/ 293297 h 2440699"/>
              <a:gd name="connsiteX18" fmla="*/ 2147403 w 4294805"/>
              <a:gd name="connsiteY18" fmla="*/ 2440699 h 2440699"/>
              <a:gd name="connsiteX19" fmla="*/ 0 w 4294805"/>
              <a:gd name="connsiteY19" fmla="*/ 293297 h 2440699"/>
              <a:gd name="connsiteX20" fmla="*/ 11087 w 4294805"/>
              <a:gd name="connsiteY20" fmla="*/ 73737 h 24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4805" h="2440699">
                <a:moveTo>
                  <a:pt x="266445" y="0"/>
                </a:moveTo>
                <a:lnTo>
                  <a:pt x="4028360" y="0"/>
                </a:lnTo>
                <a:lnTo>
                  <a:pt x="4043384" y="98438"/>
                </a:lnTo>
                <a:cubicBezTo>
                  <a:pt x="4049890" y="162506"/>
                  <a:pt x="4053223" y="227512"/>
                  <a:pt x="4053223" y="293297"/>
                </a:cubicBezTo>
                <a:cubicBezTo>
                  <a:pt x="4053223" y="1345852"/>
                  <a:pt x="3199958" y="2199117"/>
                  <a:pt x="2147403" y="2199117"/>
                </a:cubicBezTo>
                <a:cubicBezTo>
                  <a:pt x="1094848" y="2199117"/>
                  <a:pt x="241583" y="1345852"/>
                  <a:pt x="241583" y="293297"/>
                </a:cubicBezTo>
                <a:cubicBezTo>
                  <a:pt x="241583" y="227512"/>
                  <a:pt x="244916" y="162506"/>
                  <a:pt x="251422" y="98438"/>
                </a:cubicBezTo>
                <a:close/>
                <a:moveTo>
                  <a:pt x="22341" y="0"/>
                </a:moveTo>
                <a:lnTo>
                  <a:pt x="212200" y="0"/>
                </a:lnTo>
                <a:lnTo>
                  <a:pt x="198015" y="92949"/>
                </a:lnTo>
                <a:cubicBezTo>
                  <a:pt x="191325" y="158821"/>
                  <a:pt x="187898" y="225659"/>
                  <a:pt x="187898" y="293297"/>
                </a:cubicBezTo>
                <a:cubicBezTo>
                  <a:pt x="187898" y="1375502"/>
                  <a:pt x="1065199" y="2252801"/>
                  <a:pt x="2147403" y="2252801"/>
                </a:cubicBezTo>
                <a:cubicBezTo>
                  <a:pt x="3229608" y="2252801"/>
                  <a:pt x="4106907" y="1375502"/>
                  <a:pt x="4106907" y="293297"/>
                </a:cubicBezTo>
                <a:cubicBezTo>
                  <a:pt x="4106907" y="225659"/>
                  <a:pt x="4103480" y="158821"/>
                  <a:pt x="4096791" y="92949"/>
                </a:cubicBezTo>
                <a:lnTo>
                  <a:pt x="4082605" y="0"/>
                </a:lnTo>
                <a:lnTo>
                  <a:pt x="4272465" y="0"/>
                </a:lnTo>
                <a:lnTo>
                  <a:pt x="4283718" y="73737"/>
                </a:lnTo>
                <a:cubicBezTo>
                  <a:pt x="4291050" y="145926"/>
                  <a:pt x="4294805" y="219173"/>
                  <a:pt x="4294805" y="293297"/>
                </a:cubicBezTo>
                <a:cubicBezTo>
                  <a:pt x="4294805" y="1479275"/>
                  <a:pt x="3333381" y="2440699"/>
                  <a:pt x="2147403" y="2440699"/>
                </a:cubicBezTo>
                <a:cubicBezTo>
                  <a:pt x="961424" y="2440699"/>
                  <a:pt x="0" y="1479275"/>
                  <a:pt x="0" y="293297"/>
                </a:cubicBezTo>
                <a:cubicBezTo>
                  <a:pt x="0" y="219173"/>
                  <a:pt x="3756" y="145926"/>
                  <a:pt x="11087" y="737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76A716-D52E-8C6E-3DD3-DE990D3A3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24" y="54033"/>
            <a:ext cx="1390682" cy="196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2B1B311-929A-4F1E-9398-A2C9B09B8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7365"/>
            <a:ext cx="3730751" cy="4760635"/>
          </a:xfrm>
          <a:custGeom>
            <a:avLst/>
            <a:gdLst>
              <a:gd name="connsiteX0" fmla="*/ 669908 w 3730751"/>
              <a:gd name="connsiteY0" fmla="*/ 344345 h 4760635"/>
              <a:gd name="connsiteX1" fmla="*/ 3386407 w 3730751"/>
              <a:gd name="connsiteY1" fmla="*/ 3060843 h 4760635"/>
              <a:gd name="connsiteX2" fmla="*/ 2922471 w 3730751"/>
              <a:gd name="connsiteY2" fmla="*/ 4579663 h 4760635"/>
              <a:gd name="connsiteX3" fmla="*/ 2787143 w 3730751"/>
              <a:gd name="connsiteY3" fmla="*/ 4760635 h 4760635"/>
              <a:gd name="connsiteX4" fmla="*/ 0 w 3730751"/>
              <a:gd name="connsiteY4" fmla="*/ 4760635 h 4760635"/>
              <a:gd name="connsiteX5" fmla="*/ 0 w 3730751"/>
              <a:gd name="connsiteY5" fmla="*/ 431017 h 4760635"/>
              <a:gd name="connsiteX6" fmla="*/ 122439 w 3730751"/>
              <a:gd name="connsiteY6" fmla="*/ 399535 h 4760635"/>
              <a:gd name="connsiteX7" fmla="*/ 669908 w 3730751"/>
              <a:gd name="connsiteY7" fmla="*/ 344345 h 4760635"/>
              <a:gd name="connsiteX8" fmla="*/ 669908 w 3730751"/>
              <a:gd name="connsiteY8" fmla="*/ 0 h 4760635"/>
              <a:gd name="connsiteX9" fmla="*/ 3730751 w 3730751"/>
              <a:gd name="connsiteY9" fmla="*/ 3060843 h 4760635"/>
              <a:gd name="connsiteX10" fmla="*/ 3361323 w 3730751"/>
              <a:gd name="connsiteY10" fmla="*/ 4519823 h 4760635"/>
              <a:gd name="connsiteX11" fmla="*/ 3215027 w 3730751"/>
              <a:gd name="connsiteY11" fmla="*/ 4760635 h 4760635"/>
              <a:gd name="connsiteX12" fmla="*/ 2882587 w 3730751"/>
              <a:gd name="connsiteY12" fmla="*/ 4760635 h 4760635"/>
              <a:gd name="connsiteX13" fmla="*/ 2985923 w 3730751"/>
              <a:gd name="connsiteY13" fmla="*/ 4622447 h 4760635"/>
              <a:gd name="connsiteX14" fmla="*/ 3462927 w 3730751"/>
              <a:gd name="connsiteY14" fmla="*/ 3060843 h 4760635"/>
              <a:gd name="connsiteX15" fmla="*/ 669908 w 3730751"/>
              <a:gd name="connsiteY15" fmla="*/ 267824 h 4760635"/>
              <a:gd name="connsiteX16" fmla="*/ 107018 w 3730751"/>
              <a:gd name="connsiteY16" fmla="*/ 324568 h 4760635"/>
              <a:gd name="connsiteX17" fmla="*/ 0 w 3730751"/>
              <a:gd name="connsiteY17" fmla="*/ 352085 h 4760635"/>
              <a:gd name="connsiteX18" fmla="*/ 0 w 3730751"/>
              <a:gd name="connsiteY18" fmla="*/ 75824 h 4760635"/>
              <a:gd name="connsiteX19" fmla="*/ 53041 w 3730751"/>
              <a:gd name="connsiteY19" fmla="*/ 62186 h 4760635"/>
              <a:gd name="connsiteX20" fmla="*/ 669908 w 3730751"/>
              <a:gd name="connsiteY20" fmla="*/ 0 h 47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30751" h="4760635">
                <a:moveTo>
                  <a:pt x="669908" y="344345"/>
                </a:moveTo>
                <a:cubicBezTo>
                  <a:pt x="2170189" y="344345"/>
                  <a:pt x="3386407" y="1560562"/>
                  <a:pt x="3386407" y="3060843"/>
                </a:cubicBezTo>
                <a:cubicBezTo>
                  <a:pt x="3386407" y="3623449"/>
                  <a:pt x="3215375" y="4146108"/>
                  <a:pt x="2922471" y="4579663"/>
                </a:cubicBezTo>
                <a:lnTo>
                  <a:pt x="2787143" y="4760635"/>
                </a:lnTo>
                <a:lnTo>
                  <a:pt x="0" y="4760635"/>
                </a:lnTo>
                <a:lnTo>
                  <a:pt x="0" y="431017"/>
                </a:lnTo>
                <a:lnTo>
                  <a:pt x="122439" y="399535"/>
                </a:lnTo>
                <a:cubicBezTo>
                  <a:pt x="299276" y="363349"/>
                  <a:pt x="482373" y="344345"/>
                  <a:pt x="669908" y="344345"/>
                </a:cubicBezTo>
                <a:close/>
                <a:moveTo>
                  <a:pt x="669908" y="0"/>
                </a:moveTo>
                <a:cubicBezTo>
                  <a:pt x="2360365" y="0"/>
                  <a:pt x="3730751" y="1370386"/>
                  <a:pt x="3730751" y="3060843"/>
                </a:cubicBezTo>
                <a:cubicBezTo>
                  <a:pt x="3730751" y="3589111"/>
                  <a:pt x="3596923" y="4086122"/>
                  <a:pt x="3361323" y="4519823"/>
                </a:cubicBezTo>
                <a:lnTo>
                  <a:pt x="3215027" y="4760635"/>
                </a:lnTo>
                <a:lnTo>
                  <a:pt x="2882587" y="4760635"/>
                </a:lnTo>
                <a:lnTo>
                  <a:pt x="2985923" y="4622447"/>
                </a:lnTo>
                <a:cubicBezTo>
                  <a:pt x="3287079" y="4176678"/>
                  <a:pt x="3462927" y="3639296"/>
                  <a:pt x="3462927" y="3060843"/>
                </a:cubicBezTo>
                <a:cubicBezTo>
                  <a:pt x="3462927" y="1518302"/>
                  <a:pt x="2212451" y="267824"/>
                  <a:pt x="669908" y="267824"/>
                </a:cubicBezTo>
                <a:cubicBezTo>
                  <a:pt x="477090" y="267824"/>
                  <a:pt x="288836" y="287363"/>
                  <a:pt x="107018" y="324568"/>
                </a:cubicBezTo>
                <a:lnTo>
                  <a:pt x="0" y="352085"/>
                </a:lnTo>
                <a:lnTo>
                  <a:pt x="0" y="75824"/>
                </a:lnTo>
                <a:lnTo>
                  <a:pt x="53041" y="62186"/>
                </a:lnTo>
                <a:cubicBezTo>
                  <a:pt x="252295" y="21413"/>
                  <a:pt x="458601" y="0"/>
                  <a:pt x="6699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644FD3-D7A3-4A6D-BC97-AA670C57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811" y="679973"/>
            <a:ext cx="3383280" cy="3383280"/>
          </a:xfrm>
          <a:custGeom>
            <a:avLst/>
            <a:gdLst>
              <a:gd name="connsiteX0" fmla="*/ 1691640 w 3383280"/>
              <a:gd name="connsiteY0" fmla="*/ 190309 h 3383280"/>
              <a:gd name="connsiteX1" fmla="*/ 3192971 w 3383280"/>
              <a:gd name="connsiteY1" fmla="*/ 1691640 h 3383280"/>
              <a:gd name="connsiteX2" fmla="*/ 1691640 w 3383280"/>
              <a:gd name="connsiteY2" fmla="*/ 3192971 h 3383280"/>
              <a:gd name="connsiteX3" fmla="*/ 190309 w 3383280"/>
              <a:gd name="connsiteY3" fmla="*/ 1691640 h 3383280"/>
              <a:gd name="connsiteX4" fmla="*/ 1691640 w 3383280"/>
              <a:gd name="connsiteY4" fmla="*/ 190309 h 3383280"/>
              <a:gd name="connsiteX5" fmla="*/ 1691640 w 3383280"/>
              <a:gd name="connsiteY5" fmla="*/ 148019 h 3383280"/>
              <a:gd name="connsiteX6" fmla="*/ 148019 w 3383280"/>
              <a:gd name="connsiteY6" fmla="*/ 1691640 h 3383280"/>
              <a:gd name="connsiteX7" fmla="*/ 1691640 w 3383280"/>
              <a:gd name="connsiteY7" fmla="*/ 3235262 h 3383280"/>
              <a:gd name="connsiteX8" fmla="*/ 3235262 w 3383280"/>
              <a:gd name="connsiteY8" fmla="*/ 1691640 h 3383280"/>
              <a:gd name="connsiteX9" fmla="*/ 1691640 w 3383280"/>
              <a:gd name="connsiteY9" fmla="*/ 148019 h 3383280"/>
              <a:gd name="connsiteX10" fmla="*/ 1691640 w 3383280"/>
              <a:gd name="connsiteY10" fmla="*/ 0 h 3383280"/>
              <a:gd name="connsiteX11" fmla="*/ 3383280 w 3383280"/>
              <a:gd name="connsiteY11" fmla="*/ 1691640 h 3383280"/>
              <a:gd name="connsiteX12" fmla="*/ 1691640 w 3383280"/>
              <a:gd name="connsiteY12" fmla="*/ 3383280 h 3383280"/>
              <a:gd name="connsiteX13" fmla="*/ 0 w 3383280"/>
              <a:gd name="connsiteY13" fmla="*/ 1691640 h 3383280"/>
              <a:gd name="connsiteX14" fmla="*/ 1691640 w 3383280"/>
              <a:gd name="connsiteY14" fmla="*/ 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3280" h="3383280">
                <a:moveTo>
                  <a:pt x="1691640" y="190309"/>
                </a:moveTo>
                <a:cubicBezTo>
                  <a:pt x="2520802" y="190309"/>
                  <a:pt x="3192971" y="862478"/>
                  <a:pt x="3192971" y="1691640"/>
                </a:cubicBezTo>
                <a:cubicBezTo>
                  <a:pt x="3192971" y="2520802"/>
                  <a:pt x="2520802" y="3192971"/>
                  <a:pt x="1691640" y="3192971"/>
                </a:cubicBezTo>
                <a:cubicBezTo>
                  <a:pt x="862478" y="3192971"/>
                  <a:pt x="190309" y="2520802"/>
                  <a:pt x="190309" y="1691640"/>
                </a:cubicBezTo>
                <a:cubicBezTo>
                  <a:pt x="190309" y="862478"/>
                  <a:pt x="862478" y="190309"/>
                  <a:pt x="1691640" y="190309"/>
                </a:cubicBezTo>
                <a:close/>
                <a:moveTo>
                  <a:pt x="1691640" y="148019"/>
                </a:moveTo>
                <a:cubicBezTo>
                  <a:pt x="839122" y="148019"/>
                  <a:pt x="148019" y="839122"/>
                  <a:pt x="148019" y="1691640"/>
                </a:cubicBezTo>
                <a:cubicBezTo>
                  <a:pt x="148019" y="2544159"/>
                  <a:pt x="839122" y="3235262"/>
                  <a:pt x="1691640" y="3235262"/>
                </a:cubicBezTo>
                <a:cubicBezTo>
                  <a:pt x="2544159" y="3235262"/>
                  <a:pt x="3235262" y="2544159"/>
                  <a:pt x="3235262" y="1691640"/>
                </a:cubicBezTo>
                <a:cubicBezTo>
                  <a:pt x="3235262" y="839122"/>
                  <a:pt x="2544159" y="148019"/>
                  <a:pt x="1691640" y="148019"/>
                </a:cubicBezTo>
                <a:close/>
                <a:moveTo>
                  <a:pt x="1691640" y="0"/>
                </a:moveTo>
                <a:cubicBezTo>
                  <a:pt x="2625908" y="0"/>
                  <a:pt x="3383280" y="757373"/>
                  <a:pt x="3383280" y="1691640"/>
                </a:cubicBezTo>
                <a:cubicBezTo>
                  <a:pt x="3383280" y="2625908"/>
                  <a:pt x="2625908" y="3383280"/>
                  <a:pt x="1691640" y="3383280"/>
                </a:cubicBezTo>
                <a:cubicBezTo>
                  <a:pt x="757373" y="3383280"/>
                  <a:pt x="0" y="2625908"/>
                  <a:pt x="0" y="1691640"/>
                </a:cubicBezTo>
                <a:cubicBezTo>
                  <a:pt x="0" y="757373"/>
                  <a:pt x="757373" y="0"/>
                  <a:pt x="169164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43BC2-1647-7301-0219-BDD7115D1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16" y="1225950"/>
            <a:ext cx="1630290" cy="230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5153AC-811A-4249-AF12-0A7F28E14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179" y="0"/>
            <a:ext cx="3513821" cy="3790749"/>
          </a:xfrm>
          <a:custGeom>
            <a:avLst/>
            <a:gdLst>
              <a:gd name="connsiteX0" fmla="*/ 574820 w 3513821"/>
              <a:gd name="connsiteY0" fmla="*/ 0 h 3790749"/>
              <a:gd name="connsiteX1" fmla="*/ 3513821 w 3513821"/>
              <a:gd name="connsiteY1" fmla="*/ 0 h 3790749"/>
              <a:gd name="connsiteX2" fmla="*/ 3513821 w 3513821"/>
              <a:gd name="connsiteY2" fmla="*/ 3337791 h 3790749"/>
              <a:gd name="connsiteX3" fmla="*/ 3394561 w 3513821"/>
              <a:gd name="connsiteY3" fmla="*/ 3381441 h 3790749"/>
              <a:gd name="connsiteX4" fmla="*/ 2685750 w 3513821"/>
              <a:gd name="connsiteY4" fmla="*/ 3488603 h 3790749"/>
              <a:gd name="connsiteX5" fmla="*/ 302146 w 3513821"/>
              <a:gd name="connsiteY5" fmla="*/ 1104999 h 3790749"/>
              <a:gd name="connsiteX6" fmla="*/ 489462 w 3513821"/>
              <a:gd name="connsiteY6" fmla="*/ 177193 h 3790749"/>
              <a:gd name="connsiteX7" fmla="*/ 239762 w 3513821"/>
              <a:gd name="connsiteY7" fmla="*/ 0 h 3790749"/>
              <a:gd name="connsiteX8" fmla="*/ 500363 w 3513821"/>
              <a:gd name="connsiteY8" fmla="*/ 0 h 3790749"/>
              <a:gd name="connsiteX9" fmla="*/ 427595 w 3513821"/>
              <a:gd name="connsiteY9" fmla="*/ 151058 h 3790749"/>
              <a:gd name="connsiteX10" fmla="*/ 235003 w 3513821"/>
              <a:gd name="connsiteY10" fmla="*/ 1104999 h 3790749"/>
              <a:gd name="connsiteX11" fmla="*/ 2685750 w 3513821"/>
              <a:gd name="connsiteY11" fmla="*/ 3555746 h 3790749"/>
              <a:gd name="connsiteX12" fmla="*/ 3414528 w 3513821"/>
              <a:gd name="connsiteY12" fmla="*/ 3445565 h 3790749"/>
              <a:gd name="connsiteX13" fmla="*/ 3513821 w 3513821"/>
              <a:gd name="connsiteY13" fmla="*/ 3409224 h 3790749"/>
              <a:gd name="connsiteX14" fmla="*/ 3513821 w 3513821"/>
              <a:gd name="connsiteY14" fmla="*/ 3659239 h 3790749"/>
              <a:gd name="connsiteX15" fmla="*/ 3484411 w 3513821"/>
              <a:gd name="connsiteY15" fmla="*/ 3670003 h 3790749"/>
              <a:gd name="connsiteX16" fmla="*/ 2685750 w 3513821"/>
              <a:gd name="connsiteY16" fmla="*/ 3790749 h 3790749"/>
              <a:gd name="connsiteX17" fmla="*/ 0 w 3513821"/>
              <a:gd name="connsiteY17" fmla="*/ 1104999 h 3790749"/>
              <a:gd name="connsiteX18" fmla="*/ 211060 w 3513821"/>
              <a:gd name="connsiteY18" fmla="*/ 59583 h 37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3821" h="3790749">
                <a:moveTo>
                  <a:pt x="574820" y="0"/>
                </a:moveTo>
                <a:lnTo>
                  <a:pt x="3513821" y="0"/>
                </a:lnTo>
                <a:lnTo>
                  <a:pt x="3513821" y="3337791"/>
                </a:lnTo>
                <a:lnTo>
                  <a:pt x="3394561" y="3381441"/>
                </a:lnTo>
                <a:cubicBezTo>
                  <a:pt x="3170648" y="3451085"/>
                  <a:pt x="2932580" y="3488603"/>
                  <a:pt x="2685750" y="3488603"/>
                </a:cubicBezTo>
                <a:cubicBezTo>
                  <a:pt x="1369323" y="3488603"/>
                  <a:pt x="302146" y="2421426"/>
                  <a:pt x="302146" y="1104999"/>
                </a:cubicBezTo>
                <a:cubicBezTo>
                  <a:pt x="302146" y="775892"/>
                  <a:pt x="368845" y="462363"/>
                  <a:pt x="489462" y="177193"/>
                </a:cubicBezTo>
                <a:close/>
                <a:moveTo>
                  <a:pt x="239762" y="0"/>
                </a:moveTo>
                <a:lnTo>
                  <a:pt x="500363" y="0"/>
                </a:lnTo>
                <a:lnTo>
                  <a:pt x="427595" y="151058"/>
                </a:lnTo>
                <a:cubicBezTo>
                  <a:pt x="303580" y="444261"/>
                  <a:pt x="235003" y="766622"/>
                  <a:pt x="235003" y="1104999"/>
                </a:cubicBezTo>
                <a:cubicBezTo>
                  <a:pt x="235003" y="2458510"/>
                  <a:pt x="1332241" y="3555746"/>
                  <a:pt x="2685750" y="3555746"/>
                </a:cubicBezTo>
                <a:cubicBezTo>
                  <a:pt x="2939534" y="3555746"/>
                  <a:pt x="3184307" y="3517171"/>
                  <a:pt x="3414528" y="3445565"/>
                </a:cubicBezTo>
                <a:lnTo>
                  <a:pt x="3513821" y="3409224"/>
                </a:lnTo>
                <a:lnTo>
                  <a:pt x="3513821" y="3659239"/>
                </a:lnTo>
                <a:lnTo>
                  <a:pt x="3484411" y="3670003"/>
                </a:lnTo>
                <a:cubicBezTo>
                  <a:pt x="3232114" y="3748475"/>
                  <a:pt x="2963869" y="3790749"/>
                  <a:pt x="2685750" y="3790749"/>
                </a:cubicBezTo>
                <a:cubicBezTo>
                  <a:pt x="1202451" y="3790749"/>
                  <a:pt x="0" y="2588298"/>
                  <a:pt x="0" y="1104999"/>
                </a:cubicBezTo>
                <a:cubicBezTo>
                  <a:pt x="0" y="734174"/>
                  <a:pt x="75153" y="380902"/>
                  <a:pt x="211060" y="595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08C08-13E7-A61D-3E9E-5A5CC027CA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86" y="-16016"/>
            <a:ext cx="1956441" cy="278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0A970-8B5B-1F29-BA3E-1D4A2A424F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7" y="3238479"/>
            <a:ext cx="2217672" cy="315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D5EA7DD-DD0C-4CF6-A32C-528E37E4B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7591F95-25E7-4D34-A98E-A69CA01C3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FC59B1-19CF-4B0E-89EB-19C670B18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89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6B141-707F-FEB7-7C94-B7CE9F5C3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" y="1597658"/>
            <a:ext cx="2560320" cy="364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F5FACC-F8D6-245F-47C2-54A6D8D1C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603634"/>
            <a:ext cx="2560320" cy="364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A8EE38-2D97-A2EC-034F-6FC595AC1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616514"/>
            <a:ext cx="2560320" cy="361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336838B-8F97-3A80-4DAA-3217D28E8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616514"/>
            <a:ext cx="2560320" cy="3618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C0429-DD81-E7AB-600F-F9E438523BF1}"/>
              </a:ext>
            </a:extLst>
          </p:cNvPr>
          <p:cNvSpPr txBox="1"/>
          <p:nvPr/>
        </p:nvSpPr>
        <p:spPr>
          <a:xfrm>
            <a:off x="5181600" y="25160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618C4-1BD2-42E2-2E16-D26F4096D2D3}"/>
              </a:ext>
            </a:extLst>
          </p:cNvPr>
          <p:cNvSpPr txBox="1"/>
          <p:nvPr/>
        </p:nvSpPr>
        <p:spPr>
          <a:xfrm>
            <a:off x="594663" y="5516282"/>
            <a:ext cx="922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+mj-lt"/>
              </a:rPr>
              <a:t>Creative Language </a:t>
            </a:r>
            <a:r>
              <a:rPr lang="de-DE" sz="2000" dirty="0" err="1">
                <a:latin typeface="+mj-lt"/>
              </a:rPr>
              <a:t>Teachers</a:t>
            </a:r>
            <a:r>
              <a:rPr lang="de-DE" sz="20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GesbR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72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29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Wood Type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 Polzleitner</dc:creator>
  <cp:lastModifiedBy>Lis Polzleitner</cp:lastModifiedBy>
  <cp:revision>4</cp:revision>
  <dcterms:created xsi:type="dcterms:W3CDTF">2024-03-01T09:32:48Z</dcterms:created>
  <dcterms:modified xsi:type="dcterms:W3CDTF">2024-03-02T14:42:03Z</dcterms:modified>
</cp:coreProperties>
</file>