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notesMasterIdLst>
    <p:notesMasterId r:id="rId81"/>
  </p:notesMasterIdLst>
  <p:sldIdLst>
    <p:sldId id="256" r:id="rId2"/>
    <p:sldId id="257" r:id="rId3"/>
    <p:sldId id="467" r:id="rId4"/>
    <p:sldId id="259" r:id="rId5"/>
    <p:sldId id="261" r:id="rId6"/>
    <p:sldId id="394" r:id="rId7"/>
    <p:sldId id="260" r:id="rId8"/>
    <p:sldId id="363" r:id="rId9"/>
    <p:sldId id="365" r:id="rId10"/>
    <p:sldId id="482" r:id="rId11"/>
    <p:sldId id="364" r:id="rId12"/>
    <p:sldId id="483" r:id="rId13"/>
    <p:sldId id="484" r:id="rId14"/>
    <p:sldId id="485" r:id="rId15"/>
    <p:sldId id="367" r:id="rId16"/>
    <p:sldId id="382" r:id="rId17"/>
    <p:sldId id="383" r:id="rId18"/>
    <p:sldId id="380" r:id="rId19"/>
    <p:sldId id="381" r:id="rId20"/>
    <p:sldId id="470" r:id="rId21"/>
    <p:sldId id="289" r:id="rId22"/>
    <p:sldId id="431" r:id="rId23"/>
    <p:sldId id="460" r:id="rId24"/>
    <p:sldId id="433" r:id="rId25"/>
    <p:sldId id="487" r:id="rId26"/>
    <p:sldId id="434" r:id="rId27"/>
    <p:sldId id="432" r:id="rId28"/>
    <p:sldId id="437" r:id="rId29"/>
    <p:sldId id="438" r:id="rId30"/>
    <p:sldId id="435" r:id="rId31"/>
    <p:sldId id="302" r:id="rId32"/>
    <p:sldId id="436" r:id="rId33"/>
    <p:sldId id="486" r:id="rId34"/>
    <p:sldId id="439" r:id="rId35"/>
    <p:sldId id="488" r:id="rId36"/>
    <p:sldId id="489" r:id="rId37"/>
    <p:sldId id="443" r:id="rId38"/>
    <p:sldId id="366" r:id="rId39"/>
    <p:sldId id="379" r:id="rId40"/>
    <p:sldId id="369" r:id="rId41"/>
    <p:sldId id="370" r:id="rId42"/>
    <p:sldId id="371" r:id="rId43"/>
    <p:sldId id="466" r:id="rId44"/>
    <p:sldId id="372" r:id="rId45"/>
    <p:sldId id="474" r:id="rId46"/>
    <p:sldId id="471" r:id="rId47"/>
    <p:sldId id="473" r:id="rId48"/>
    <p:sldId id="477" r:id="rId49"/>
    <p:sldId id="472" r:id="rId50"/>
    <p:sldId id="475" r:id="rId51"/>
    <p:sldId id="476" r:id="rId52"/>
    <p:sldId id="480" r:id="rId53"/>
    <p:sldId id="478" r:id="rId54"/>
    <p:sldId id="479" r:id="rId55"/>
    <p:sldId id="273" r:id="rId56"/>
    <p:sldId id="395" r:id="rId57"/>
    <p:sldId id="373" r:id="rId58"/>
    <p:sldId id="374" r:id="rId59"/>
    <p:sldId id="469" r:id="rId60"/>
    <p:sldId id="468" r:id="rId61"/>
    <p:sldId id="496" r:id="rId62"/>
    <p:sldId id="497" r:id="rId63"/>
    <p:sldId id="396" r:id="rId64"/>
    <p:sldId id="375" r:id="rId65"/>
    <p:sldId id="397" r:id="rId66"/>
    <p:sldId id="398" r:id="rId67"/>
    <p:sldId id="465" r:id="rId68"/>
    <p:sldId id="378" r:id="rId69"/>
    <p:sldId id="399" r:id="rId70"/>
    <p:sldId id="400" r:id="rId71"/>
    <p:sldId id="274" r:id="rId72"/>
    <p:sldId id="276" r:id="rId73"/>
    <p:sldId id="490" r:id="rId74"/>
    <p:sldId id="492" r:id="rId75"/>
    <p:sldId id="495" r:id="rId76"/>
    <p:sldId id="493" r:id="rId77"/>
    <p:sldId id="494" r:id="rId78"/>
    <p:sldId id="413" r:id="rId79"/>
    <p:sldId id="414"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26201D-6EA1-419C-8CE8-82151818CD95}">
          <p14:sldIdLst>
            <p14:sldId id="256"/>
            <p14:sldId id="257"/>
            <p14:sldId id="467"/>
            <p14:sldId id="259"/>
            <p14:sldId id="261"/>
            <p14:sldId id="394"/>
            <p14:sldId id="260"/>
          </p14:sldIdLst>
        </p14:section>
        <p14:section name="Listening and reading tasks" id="{97D1A94B-8EF9-4D46-915F-4C50C198AE63}">
          <p14:sldIdLst>
            <p14:sldId id="363"/>
            <p14:sldId id="365"/>
            <p14:sldId id="482"/>
            <p14:sldId id="364"/>
            <p14:sldId id="483"/>
            <p14:sldId id="484"/>
            <p14:sldId id="485"/>
            <p14:sldId id="367"/>
            <p14:sldId id="382"/>
            <p14:sldId id="383"/>
          </p14:sldIdLst>
        </p14:section>
        <p14:section name="Meaningful, communicative writing tasks" id="{D1216B33-FB4F-401A-8381-0E2D09D70FBD}">
          <p14:sldIdLst>
            <p14:sldId id="380"/>
            <p14:sldId id="381"/>
            <p14:sldId id="470"/>
          </p14:sldIdLst>
        </p14:section>
        <p14:section name="Writing tasks that show grammatical competence" id="{035E03A5-9FD4-4B41-873B-449E4A2C24AC}">
          <p14:sldIdLst>
            <p14:sldId id="289"/>
            <p14:sldId id="431"/>
            <p14:sldId id="460"/>
            <p14:sldId id="433"/>
            <p14:sldId id="487"/>
            <p14:sldId id="434"/>
            <p14:sldId id="432"/>
            <p14:sldId id="437"/>
            <p14:sldId id="438"/>
            <p14:sldId id="435"/>
            <p14:sldId id="302"/>
            <p14:sldId id="436"/>
            <p14:sldId id="486"/>
            <p14:sldId id="439"/>
            <p14:sldId id="488"/>
            <p14:sldId id="489"/>
            <p14:sldId id="443"/>
            <p14:sldId id="366"/>
            <p14:sldId id="379"/>
          </p14:sldIdLst>
        </p14:section>
        <p14:section name="Examples of Tests" id="{F24EC559-D636-42CE-B042-CCE8B0E00DCA}">
          <p14:sldIdLst>
            <p14:sldId id="369"/>
            <p14:sldId id="370"/>
            <p14:sldId id="371"/>
            <p14:sldId id="466"/>
            <p14:sldId id="372"/>
          </p14:sldIdLst>
        </p14:section>
        <p14:section name="Examples from the MORE testbuilder" id="{AF856B55-DA31-4BC0-AE9F-1826CB02498B}">
          <p14:sldIdLst>
            <p14:sldId id="474"/>
            <p14:sldId id="471"/>
            <p14:sldId id="473"/>
            <p14:sldId id="477"/>
            <p14:sldId id="472"/>
            <p14:sldId id="475"/>
            <p14:sldId id="476"/>
            <p14:sldId id="480"/>
            <p14:sldId id="478"/>
            <p14:sldId id="479"/>
            <p14:sldId id="273"/>
          </p14:sldIdLst>
        </p14:section>
        <p14:section name="Feedback and Assessment" id="{D6F30F81-EA6E-4DDC-9FC7-2B140138A804}">
          <p14:sldIdLst>
            <p14:sldId id="395"/>
            <p14:sldId id="373"/>
            <p14:sldId id="374"/>
            <p14:sldId id="469"/>
            <p14:sldId id="468"/>
            <p14:sldId id="496"/>
            <p14:sldId id="497"/>
            <p14:sldId id="396"/>
            <p14:sldId id="375"/>
            <p14:sldId id="397"/>
            <p14:sldId id="398"/>
            <p14:sldId id="465"/>
            <p14:sldId id="378"/>
            <p14:sldId id="399"/>
            <p14:sldId id="400"/>
            <p14:sldId id="274"/>
            <p14:sldId id="276"/>
            <p14:sldId id="490"/>
            <p14:sldId id="492"/>
            <p14:sldId id="495"/>
            <p14:sldId id="493"/>
            <p14:sldId id="494"/>
            <p14:sldId id="413"/>
            <p14:sldId id="4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F030"/>
    <a:srgbClr val="92D050"/>
    <a:srgbClr val="3D9072"/>
    <a:srgbClr val="FE1A02"/>
    <a:srgbClr val="EE1227"/>
    <a:srgbClr val="FF6600"/>
    <a:srgbClr val="FF0000"/>
    <a:srgbClr val="98E937"/>
    <a:srgbClr val="C9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1509B-593F-4D65-A3C6-FDC84242A5B5}" v="893" dt="2025-11-09T18:08:22.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667" autoAdjust="0"/>
  </p:normalViewPr>
  <p:slideViewPr>
    <p:cSldViewPr snapToGrid="0">
      <p:cViewPr>
        <p:scale>
          <a:sx n="63" d="100"/>
          <a:sy n="63" d="100"/>
        </p:scale>
        <p:origin x="718" y="286"/>
      </p:cViewPr>
      <p:guideLst/>
    </p:cSldViewPr>
  </p:slideViewPr>
  <p:outlineViewPr>
    <p:cViewPr>
      <p:scale>
        <a:sx n="33" d="100"/>
        <a:sy n="33" d="100"/>
      </p:scale>
      <p:origin x="0" y="-12250"/>
    </p:cViewPr>
  </p:outlineViewPr>
  <p:notesTextViewPr>
    <p:cViewPr>
      <p:scale>
        <a:sx n="1" d="1"/>
        <a:sy n="1" d="1"/>
      </p:scale>
      <p:origin x="0" y="0"/>
    </p:cViewPr>
  </p:notesTextViewPr>
  <p:sorterViewPr>
    <p:cViewPr varScale="1">
      <p:scale>
        <a:sx n="100" d="100"/>
        <a:sy n="100" d="100"/>
      </p:scale>
      <p:origin x="0" y="-305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Bergmann" userId="zgD/ZpthQfsdKw0WUjLwiZurN/g1qEmBc3T2rUKKiQA=" providerId="None" clId="Web-{84E1509B-593F-4D65-A3C6-FDC84242A5B5}"/>
    <pc:docChg chg="addSld delSld modSld sldOrd modSection">
      <pc:chgData name="Laura Bergmann" userId="zgD/ZpthQfsdKw0WUjLwiZurN/g1qEmBc3T2rUKKiQA=" providerId="None" clId="Web-{84E1509B-593F-4D65-A3C6-FDC84242A5B5}" dt="2025-11-09T18:08:22.374" v="798" actId="20577"/>
      <pc:docMkLst>
        <pc:docMk/>
      </pc:docMkLst>
      <pc:sldChg chg="addSp delSp modSp">
        <pc:chgData name="Laura Bergmann" userId="zgD/ZpthQfsdKw0WUjLwiZurN/g1qEmBc3T2rUKKiQA=" providerId="None" clId="Web-{84E1509B-593F-4D65-A3C6-FDC84242A5B5}" dt="2025-11-09T18:00:52.863" v="674" actId="1076"/>
        <pc:sldMkLst>
          <pc:docMk/>
          <pc:sldMk cId="3874879254" sldId="276"/>
        </pc:sldMkLst>
        <pc:spChg chg="mod">
          <ac:chgData name="Laura Bergmann" userId="zgD/ZpthQfsdKw0WUjLwiZurN/g1qEmBc3T2rUKKiQA=" providerId="None" clId="Web-{84E1509B-593F-4D65-A3C6-FDC84242A5B5}" dt="2025-11-09T18:00:32.644" v="672" actId="20577"/>
          <ac:spMkLst>
            <pc:docMk/>
            <pc:sldMk cId="3874879254" sldId="276"/>
            <ac:spMk id="2" creationId="{0D23EFD9-7713-2EB9-5949-E3C920AA47D9}"/>
          </ac:spMkLst>
        </pc:spChg>
        <pc:spChg chg="del">
          <ac:chgData name="Laura Bergmann" userId="zgD/ZpthQfsdKw0WUjLwiZurN/g1qEmBc3T2rUKKiQA=" providerId="None" clId="Web-{84E1509B-593F-4D65-A3C6-FDC84242A5B5}" dt="2025-11-09T18:00:05.676" v="649"/>
          <ac:spMkLst>
            <pc:docMk/>
            <pc:sldMk cId="3874879254" sldId="276"/>
            <ac:spMk id="3" creationId="{BAF333DC-C27B-B64D-EDCF-EC974E3FF9B9}"/>
          </ac:spMkLst>
        </pc:spChg>
        <pc:picChg chg="add mod">
          <ac:chgData name="Laura Bergmann" userId="zgD/ZpthQfsdKw0WUjLwiZurN/g1qEmBc3T2rUKKiQA=" providerId="None" clId="Web-{84E1509B-593F-4D65-A3C6-FDC84242A5B5}" dt="2025-11-09T18:00:52.863" v="674" actId="1076"/>
          <ac:picMkLst>
            <pc:docMk/>
            <pc:sldMk cId="3874879254" sldId="276"/>
            <ac:picMk id="4" creationId="{D08A6D51-67AA-AF7E-EF4E-9314122BD532}"/>
          </ac:picMkLst>
        </pc:picChg>
      </pc:sldChg>
      <pc:sldChg chg="addSp delSp modSp">
        <pc:chgData name="Laura Bergmann" userId="zgD/ZpthQfsdKw0WUjLwiZurN/g1qEmBc3T2rUKKiQA=" providerId="None" clId="Web-{84E1509B-593F-4D65-A3C6-FDC84242A5B5}" dt="2025-11-09T17:02:46.840" v="211"/>
        <pc:sldMkLst>
          <pc:docMk/>
          <pc:sldMk cId="3110143516" sldId="364"/>
        </pc:sldMkLst>
        <pc:spChg chg="mod">
          <ac:chgData name="Laura Bergmann" userId="zgD/ZpthQfsdKw0WUjLwiZurN/g1qEmBc3T2rUKKiQA=" providerId="None" clId="Web-{84E1509B-593F-4D65-A3C6-FDC84242A5B5}" dt="2025-11-09T17:02:19.106" v="204" actId="20577"/>
          <ac:spMkLst>
            <pc:docMk/>
            <pc:sldMk cId="3110143516" sldId="364"/>
            <ac:spMk id="2" creationId="{BA0A038E-D8C3-44CF-7341-8FFB1798530C}"/>
          </ac:spMkLst>
        </pc:spChg>
        <pc:spChg chg="mod">
          <ac:chgData name="Laura Bergmann" userId="zgD/ZpthQfsdKw0WUjLwiZurN/g1qEmBc3T2rUKKiQA=" providerId="None" clId="Web-{84E1509B-593F-4D65-A3C6-FDC84242A5B5}" dt="2025-11-09T17:00:57.858" v="183" actId="20577"/>
          <ac:spMkLst>
            <pc:docMk/>
            <pc:sldMk cId="3110143516" sldId="364"/>
            <ac:spMk id="3" creationId="{0397D4BF-F2C1-B88B-72D8-8DC2DBA0AB85}"/>
          </ac:spMkLst>
        </pc:spChg>
        <pc:spChg chg="del">
          <ac:chgData name="Laura Bergmann" userId="zgD/ZpthQfsdKw0WUjLwiZurN/g1qEmBc3T2rUKKiQA=" providerId="None" clId="Web-{84E1509B-593F-4D65-A3C6-FDC84242A5B5}" dt="2025-11-09T16:53:38.208" v="0"/>
          <ac:spMkLst>
            <pc:docMk/>
            <pc:sldMk cId="3110143516" sldId="364"/>
            <ac:spMk id="4" creationId="{1490964F-0FCC-1A7E-201F-106D47CA4204}"/>
          </ac:spMkLst>
        </pc:spChg>
        <pc:spChg chg="del">
          <ac:chgData name="Laura Bergmann" userId="zgD/ZpthQfsdKw0WUjLwiZurN/g1qEmBc3T2rUKKiQA=" providerId="None" clId="Web-{84E1509B-593F-4D65-A3C6-FDC84242A5B5}" dt="2025-11-09T16:54:56.817" v="8"/>
          <ac:spMkLst>
            <pc:docMk/>
            <pc:sldMk cId="3110143516" sldId="364"/>
            <ac:spMk id="6" creationId="{272F4A4B-BEE2-08C8-2D56-3CA5D9FDFC0A}"/>
          </ac:spMkLst>
        </pc:spChg>
        <pc:picChg chg="add del mod">
          <ac:chgData name="Laura Bergmann" userId="zgD/ZpthQfsdKw0WUjLwiZurN/g1qEmBc3T2rUKKiQA=" providerId="None" clId="Web-{84E1509B-593F-4D65-A3C6-FDC84242A5B5}" dt="2025-11-09T16:57:49.519" v="29"/>
          <ac:picMkLst>
            <pc:docMk/>
            <pc:sldMk cId="3110143516" sldId="364"/>
            <ac:picMk id="5" creationId="{7243FC07-C72F-9F63-B8BA-2247B31D457C}"/>
          </ac:picMkLst>
        </pc:picChg>
        <pc:picChg chg="add mod">
          <ac:chgData name="Laura Bergmann" userId="zgD/ZpthQfsdKw0WUjLwiZurN/g1qEmBc3T2rUKKiQA=" providerId="None" clId="Web-{84E1509B-593F-4D65-A3C6-FDC84242A5B5}" dt="2025-11-09T16:59:08.563" v="149" actId="1076"/>
          <ac:picMkLst>
            <pc:docMk/>
            <pc:sldMk cId="3110143516" sldId="364"/>
            <ac:picMk id="7" creationId="{7694D327-BFC6-F141-5520-4B4890F35A4D}"/>
          </ac:picMkLst>
        </pc:picChg>
        <pc:picChg chg="add del mod">
          <ac:chgData name="Laura Bergmann" userId="zgD/ZpthQfsdKw0WUjLwiZurN/g1qEmBc3T2rUKKiQA=" providerId="None" clId="Web-{84E1509B-593F-4D65-A3C6-FDC84242A5B5}" dt="2025-11-09T17:02:46.840" v="211"/>
          <ac:picMkLst>
            <pc:docMk/>
            <pc:sldMk cId="3110143516" sldId="364"/>
            <ac:picMk id="8" creationId="{9F5B7BA5-D6C5-0236-34B1-11D0D365A27F}"/>
          </ac:picMkLst>
        </pc:picChg>
      </pc:sldChg>
      <pc:sldChg chg="addSp modSp">
        <pc:chgData name="Laura Bergmann" userId="zgD/ZpthQfsdKw0WUjLwiZurN/g1qEmBc3T2rUKKiQA=" providerId="None" clId="Web-{84E1509B-593F-4D65-A3C6-FDC84242A5B5}" dt="2025-11-09T17:42:49.378" v="632" actId="1076"/>
        <pc:sldMkLst>
          <pc:docMk/>
          <pc:sldMk cId="4024296330" sldId="365"/>
        </pc:sldMkLst>
        <pc:spChg chg="mod">
          <ac:chgData name="Laura Bergmann" userId="zgD/ZpthQfsdKw0WUjLwiZurN/g1qEmBc3T2rUKKiQA=" providerId="None" clId="Web-{84E1509B-593F-4D65-A3C6-FDC84242A5B5}" dt="2025-11-09T17:38:54.349" v="573" actId="1076"/>
          <ac:spMkLst>
            <pc:docMk/>
            <pc:sldMk cId="4024296330" sldId="365"/>
            <ac:spMk id="3" creationId="{ADE17A93-3454-013E-897B-76DB59A2931C}"/>
          </ac:spMkLst>
        </pc:spChg>
        <pc:spChg chg="mod">
          <ac:chgData name="Laura Bergmann" userId="zgD/ZpthQfsdKw0WUjLwiZurN/g1qEmBc3T2rUKKiQA=" providerId="None" clId="Web-{84E1509B-593F-4D65-A3C6-FDC84242A5B5}" dt="2025-11-09T17:39:19.520" v="579" actId="1076"/>
          <ac:spMkLst>
            <pc:docMk/>
            <pc:sldMk cId="4024296330" sldId="365"/>
            <ac:spMk id="4" creationId="{DE31BCAE-2BA5-3504-F5F0-3498D7BB8935}"/>
          </ac:spMkLst>
        </pc:spChg>
        <pc:spChg chg="add mod">
          <ac:chgData name="Laura Bergmann" userId="zgD/ZpthQfsdKw0WUjLwiZurN/g1qEmBc3T2rUKKiQA=" providerId="None" clId="Web-{84E1509B-593F-4D65-A3C6-FDC84242A5B5}" dt="2025-11-09T17:42:49.378" v="632" actId="1076"/>
          <ac:spMkLst>
            <pc:docMk/>
            <pc:sldMk cId="4024296330" sldId="365"/>
            <ac:spMk id="6" creationId="{F7102B44-A422-5E5C-B95F-0789A05D7D2C}"/>
          </ac:spMkLst>
        </pc:spChg>
        <pc:picChg chg="mod">
          <ac:chgData name="Laura Bergmann" userId="zgD/ZpthQfsdKw0WUjLwiZurN/g1qEmBc3T2rUKKiQA=" providerId="None" clId="Web-{84E1509B-593F-4D65-A3C6-FDC84242A5B5}" dt="2025-11-09T17:39:06.536" v="575" actId="1076"/>
          <ac:picMkLst>
            <pc:docMk/>
            <pc:sldMk cId="4024296330" sldId="365"/>
            <ac:picMk id="5" creationId="{CA7D8EBF-9F8F-207F-54B3-63C372472D03}"/>
          </ac:picMkLst>
        </pc:picChg>
        <pc:picChg chg="mod">
          <ac:chgData name="Laura Bergmann" userId="zgD/ZpthQfsdKw0WUjLwiZurN/g1qEmBc3T2rUKKiQA=" providerId="None" clId="Web-{84E1509B-593F-4D65-A3C6-FDC84242A5B5}" dt="2025-11-09T17:39:12.489" v="578" actId="1076"/>
          <ac:picMkLst>
            <pc:docMk/>
            <pc:sldMk cId="4024296330" sldId="365"/>
            <ac:picMk id="7" creationId="{692576F8-F3E7-CC70-3285-9EC9AC74D539}"/>
          </ac:picMkLst>
        </pc:picChg>
        <pc:picChg chg="mod">
          <ac:chgData name="Laura Bergmann" userId="zgD/ZpthQfsdKw0WUjLwiZurN/g1qEmBc3T2rUKKiQA=" providerId="None" clId="Web-{84E1509B-593F-4D65-A3C6-FDC84242A5B5}" dt="2025-11-09T17:39:10.583" v="577" actId="1076"/>
          <ac:picMkLst>
            <pc:docMk/>
            <pc:sldMk cId="4024296330" sldId="365"/>
            <ac:picMk id="13" creationId="{05B03321-9F1A-5215-D3A7-D63D5075E412}"/>
          </ac:picMkLst>
        </pc:picChg>
      </pc:sldChg>
      <pc:sldChg chg="modSp">
        <pc:chgData name="Laura Bergmann" userId="zgD/ZpthQfsdKw0WUjLwiZurN/g1qEmBc3T2rUKKiQA=" providerId="None" clId="Web-{84E1509B-593F-4D65-A3C6-FDC84242A5B5}" dt="2025-11-09T17:56:05.741" v="643"/>
        <pc:sldMkLst>
          <pc:docMk/>
          <pc:sldMk cId="3235788155" sldId="374"/>
        </pc:sldMkLst>
        <pc:spChg chg="mod">
          <ac:chgData name="Laura Bergmann" userId="zgD/ZpthQfsdKw0WUjLwiZurN/g1qEmBc3T2rUKKiQA=" providerId="None" clId="Web-{84E1509B-593F-4D65-A3C6-FDC84242A5B5}" dt="2025-11-09T17:55:39.741" v="637" actId="14100"/>
          <ac:spMkLst>
            <pc:docMk/>
            <pc:sldMk cId="3235788155" sldId="374"/>
            <ac:spMk id="7" creationId="{C2B8CD77-D487-4074-AEE2-812BF5B13BD7}"/>
          </ac:spMkLst>
        </pc:spChg>
        <pc:graphicFrameChg chg="mod modGraphic">
          <ac:chgData name="Laura Bergmann" userId="zgD/ZpthQfsdKw0WUjLwiZurN/g1qEmBc3T2rUKKiQA=" providerId="None" clId="Web-{84E1509B-593F-4D65-A3C6-FDC84242A5B5}" dt="2025-11-09T17:56:05.741" v="643"/>
          <ac:graphicFrameMkLst>
            <pc:docMk/>
            <pc:sldMk cId="3235788155" sldId="374"/>
            <ac:graphicFrameMk id="3" creationId="{18A6E225-0666-A5AF-53B2-0471847BBC28}"/>
          </ac:graphicFrameMkLst>
        </pc:graphicFrameChg>
      </pc:sldChg>
      <pc:sldChg chg="addSp delSp modSp">
        <pc:chgData name="Laura Bergmann" userId="zgD/ZpthQfsdKw0WUjLwiZurN/g1qEmBc3T2rUKKiQA=" providerId="None" clId="Web-{84E1509B-593F-4D65-A3C6-FDC84242A5B5}" dt="2025-11-09T17:57:29.177" v="648"/>
        <pc:sldMkLst>
          <pc:docMk/>
          <pc:sldMk cId="2190297292" sldId="396"/>
        </pc:sldMkLst>
        <pc:spChg chg="del mod">
          <ac:chgData name="Laura Bergmann" userId="zgD/ZpthQfsdKw0WUjLwiZurN/g1qEmBc3T2rUKKiQA=" providerId="None" clId="Web-{84E1509B-593F-4D65-A3C6-FDC84242A5B5}" dt="2025-11-09T17:57:29.177" v="648"/>
          <ac:spMkLst>
            <pc:docMk/>
            <pc:sldMk cId="2190297292" sldId="396"/>
            <ac:spMk id="3" creationId="{76370F48-851B-E28C-1EFB-96D88CD44B19}"/>
          </ac:spMkLst>
        </pc:spChg>
        <pc:picChg chg="add mod ord">
          <ac:chgData name="Laura Bergmann" userId="zgD/ZpthQfsdKw0WUjLwiZurN/g1qEmBc3T2rUKKiQA=" providerId="None" clId="Web-{84E1509B-593F-4D65-A3C6-FDC84242A5B5}" dt="2025-11-09T17:57:29.177" v="648"/>
          <ac:picMkLst>
            <pc:docMk/>
            <pc:sldMk cId="2190297292" sldId="396"/>
            <ac:picMk id="5" creationId="{4BEA97EF-DD06-B475-1970-9E79EDA643DB}"/>
          </ac:picMkLst>
        </pc:picChg>
      </pc:sldChg>
      <pc:sldChg chg="delSp modSp add mod ord modShow">
        <pc:chgData name="Laura Bergmann" userId="zgD/ZpthQfsdKw0WUjLwiZurN/g1qEmBc3T2rUKKiQA=" providerId="None" clId="Web-{84E1509B-593F-4D65-A3C6-FDC84242A5B5}" dt="2025-11-09T17:39:24.661" v="580"/>
        <pc:sldMkLst>
          <pc:docMk/>
          <pc:sldMk cId="4018777754" sldId="413"/>
        </pc:sldMkLst>
        <pc:spChg chg="del mod">
          <ac:chgData name="Laura Bergmann" userId="zgD/ZpthQfsdKw0WUjLwiZurN/g1qEmBc3T2rUKKiQA=" providerId="None" clId="Web-{84E1509B-593F-4D65-A3C6-FDC84242A5B5}" dt="2025-11-09T17:36:19.586" v="560"/>
          <ac:spMkLst>
            <pc:docMk/>
            <pc:sldMk cId="4018777754" sldId="413"/>
            <ac:spMk id="5" creationId="{EF872EBD-BABF-8C5C-80FC-A0347E6CEC64}"/>
          </ac:spMkLst>
        </pc:spChg>
      </pc:sldChg>
      <pc:sldChg chg="delSp modSp add mod ord modShow">
        <pc:chgData name="Laura Bergmann" userId="zgD/ZpthQfsdKw0WUjLwiZurN/g1qEmBc3T2rUKKiQA=" providerId="None" clId="Web-{84E1509B-593F-4D65-A3C6-FDC84242A5B5}" dt="2025-11-09T17:38:08.287" v="571"/>
        <pc:sldMkLst>
          <pc:docMk/>
          <pc:sldMk cId="975716428" sldId="414"/>
        </pc:sldMkLst>
        <pc:spChg chg="mod">
          <ac:chgData name="Laura Bergmann" userId="zgD/ZpthQfsdKw0WUjLwiZurN/g1qEmBc3T2rUKKiQA=" providerId="None" clId="Web-{84E1509B-593F-4D65-A3C6-FDC84242A5B5}" dt="2025-11-09T17:36:39.570" v="568" actId="14100"/>
          <ac:spMkLst>
            <pc:docMk/>
            <pc:sldMk cId="975716428" sldId="414"/>
            <ac:spMk id="3" creationId="{CF80EE4F-08DA-30EE-B465-6F854A1A9514}"/>
          </ac:spMkLst>
        </pc:spChg>
        <pc:spChg chg="del mod">
          <ac:chgData name="Laura Bergmann" userId="zgD/ZpthQfsdKw0WUjLwiZurN/g1qEmBc3T2rUKKiQA=" providerId="None" clId="Web-{84E1509B-593F-4D65-A3C6-FDC84242A5B5}" dt="2025-11-09T17:36:29.320" v="562"/>
          <ac:spMkLst>
            <pc:docMk/>
            <pc:sldMk cId="975716428" sldId="414"/>
            <ac:spMk id="5" creationId="{838B10F2-71C0-EFDD-E0B5-353340742C59}"/>
          </ac:spMkLst>
        </pc:spChg>
      </pc:sldChg>
      <pc:sldChg chg="addSp delSp modSp del">
        <pc:chgData name="Laura Bergmann" userId="zgD/ZpthQfsdKw0WUjLwiZurN/g1qEmBc3T2rUKKiQA=" providerId="None" clId="Web-{84E1509B-593F-4D65-A3C6-FDC84242A5B5}" dt="2025-11-09T17:57:17.896" v="645"/>
        <pc:sldMkLst>
          <pc:docMk/>
          <pc:sldMk cId="990019906" sldId="430"/>
        </pc:sldMkLst>
        <pc:spChg chg="del mod">
          <ac:chgData name="Laura Bergmann" userId="zgD/ZpthQfsdKw0WUjLwiZurN/g1qEmBc3T2rUKKiQA=" providerId="None" clId="Web-{84E1509B-593F-4D65-A3C6-FDC84242A5B5}" dt="2025-11-09T17:27:00.530" v="513"/>
          <ac:spMkLst>
            <pc:docMk/>
            <pc:sldMk cId="990019906" sldId="430"/>
            <ac:spMk id="4" creationId="{36E4B1D9-9F47-80FC-68B9-B88CCF0C07E7}"/>
          </ac:spMkLst>
        </pc:spChg>
        <pc:picChg chg="add del mod">
          <ac:chgData name="Laura Bergmann" userId="zgD/ZpthQfsdKw0WUjLwiZurN/g1qEmBc3T2rUKKiQA=" providerId="None" clId="Web-{84E1509B-593F-4D65-A3C6-FDC84242A5B5}" dt="2025-11-09T17:57:12.177" v="644"/>
          <ac:picMkLst>
            <pc:docMk/>
            <pc:sldMk cId="990019906" sldId="430"/>
            <ac:picMk id="3" creationId="{1D892120-9C5B-650A-BAA4-0D03ECC51BC4}"/>
          </ac:picMkLst>
        </pc:picChg>
        <pc:picChg chg="del">
          <ac:chgData name="Laura Bergmann" userId="zgD/ZpthQfsdKw0WUjLwiZurN/g1qEmBc3T2rUKKiQA=" providerId="None" clId="Web-{84E1509B-593F-4D65-A3C6-FDC84242A5B5}" dt="2025-11-09T17:27:06.920" v="516"/>
          <ac:picMkLst>
            <pc:docMk/>
            <pc:sldMk cId="990019906" sldId="430"/>
            <ac:picMk id="8" creationId="{DB8F8BF4-810C-A7A5-1B61-1BD1DA33A657}"/>
          </ac:picMkLst>
        </pc:picChg>
      </pc:sldChg>
      <pc:sldChg chg="modSp">
        <pc:chgData name="Laura Bergmann" userId="zgD/ZpthQfsdKw0WUjLwiZurN/g1qEmBc3T2rUKKiQA=" providerId="None" clId="Web-{84E1509B-593F-4D65-A3C6-FDC84242A5B5}" dt="2025-11-09T17:27:46.951" v="519" actId="1076"/>
        <pc:sldMkLst>
          <pc:docMk/>
          <pc:sldMk cId="3802304047" sldId="436"/>
        </pc:sldMkLst>
        <pc:spChg chg="mod">
          <ac:chgData name="Laura Bergmann" userId="zgD/ZpthQfsdKw0WUjLwiZurN/g1qEmBc3T2rUKKiQA=" providerId="None" clId="Web-{84E1509B-593F-4D65-A3C6-FDC84242A5B5}" dt="2025-11-09T17:27:46.951" v="519" actId="1076"/>
          <ac:spMkLst>
            <pc:docMk/>
            <pc:sldMk cId="3802304047" sldId="436"/>
            <ac:spMk id="7" creationId="{37FEA432-F661-7EB4-4D1A-6A689997AC58}"/>
          </ac:spMkLst>
        </pc:spChg>
      </pc:sldChg>
      <pc:sldChg chg="modSp">
        <pc:chgData name="Laura Bergmann" userId="zgD/ZpthQfsdKw0WUjLwiZurN/g1qEmBc3T2rUKKiQA=" providerId="None" clId="Web-{84E1509B-593F-4D65-A3C6-FDC84242A5B5}" dt="2025-11-09T17:16:38.680" v="477" actId="20577"/>
        <pc:sldMkLst>
          <pc:docMk/>
          <pc:sldMk cId="125671792" sldId="470"/>
        </pc:sldMkLst>
        <pc:spChg chg="mod">
          <ac:chgData name="Laura Bergmann" userId="zgD/ZpthQfsdKw0WUjLwiZurN/g1qEmBc3T2rUKKiQA=" providerId="None" clId="Web-{84E1509B-593F-4D65-A3C6-FDC84242A5B5}" dt="2025-11-09T17:16:38.680" v="477" actId="20577"/>
          <ac:spMkLst>
            <pc:docMk/>
            <pc:sldMk cId="125671792" sldId="470"/>
            <ac:spMk id="2" creationId="{2BAD8AAF-CABE-2DAF-57CC-4CA8AF04C322}"/>
          </ac:spMkLst>
        </pc:spChg>
      </pc:sldChg>
      <pc:sldChg chg="new del">
        <pc:chgData name="Laura Bergmann" userId="zgD/ZpthQfsdKw0WUjLwiZurN/g1qEmBc3T2rUKKiQA=" providerId="None" clId="Web-{84E1509B-593F-4D65-A3C6-FDC84242A5B5}" dt="2025-11-09T17:01:06.014" v="185"/>
        <pc:sldMkLst>
          <pc:docMk/>
          <pc:sldMk cId="4092138128" sldId="481"/>
        </pc:sldMkLst>
      </pc:sldChg>
      <pc:sldChg chg="add ord replId">
        <pc:chgData name="Laura Bergmann" userId="zgD/ZpthQfsdKw0WUjLwiZurN/g1qEmBc3T2rUKKiQA=" providerId="None" clId="Web-{84E1509B-593F-4D65-A3C6-FDC84242A5B5}" dt="2025-11-09T16:55:49.832" v="25"/>
        <pc:sldMkLst>
          <pc:docMk/>
          <pc:sldMk cId="3194660604" sldId="482"/>
        </pc:sldMkLst>
      </pc:sldChg>
      <pc:sldChg chg="addSp delSp modSp add replId">
        <pc:chgData name="Laura Bergmann" userId="zgD/ZpthQfsdKw0WUjLwiZurN/g1qEmBc3T2rUKKiQA=" providerId="None" clId="Web-{84E1509B-593F-4D65-A3C6-FDC84242A5B5}" dt="2025-11-09T17:07:54.432" v="444" actId="20577"/>
        <pc:sldMkLst>
          <pc:docMk/>
          <pc:sldMk cId="3605063967" sldId="483"/>
        </pc:sldMkLst>
        <pc:spChg chg="mod">
          <ac:chgData name="Laura Bergmann" userId="zgD/ZpthQfsdKw0WUjLwiZurN/g1qEmBc3T2rUKKiQA=" providerId="None" clId="Web-{84E1509B-593F-4D65-A3C6-FDC84242A5B5}" dt="2025-11-09T17:02:37.293" v="208" actId="20577"/>
          <ac:spMkLst>
            <pc:docMk/>
            <pc:sldMk cId="3605063967" sldId="483"/>
            <ac:spMk id="2" creationId="{E4058A57-882C-47A0-271A-E0305340D005}"/>
          </ac:spMkLst>
        </pc:spChg>
        <pc:spChg chg="mod">
          <ac:chgData name="Laura Bergmann" userId="zgD/ZpthQfsdKw0WUjLwiZurN/g1qEmBc3T2rUKKiQA=" providerId="None" clId="Web-{84E1509B-593F-4D65-A3C6-FDC84242A5B5}" dt="2025-11-09T17:07:54.432" v="444" actId="20577"/>
          <ac:spMkLst>
            <pc:docMk/>
            <pc:sldMk cId="3605063967" sldId="483"/>
            <ac:spMk id="3" creationId="{E9DC18B6-E652-87CF-BF55-E73AAB7A7C8D}"/>
          </ac:spMkLst>
        </pc:spChg>
        <pc:spChg chg="add mod">
          <ac:chgData name="Laura Bergmann" userId="zgD/ZpthQfsdKw0WUjLwiZurN/g1qEmBc3T2rUKKiQA=" providerId="None" clId="Web-{84E1509B-593F-4D65-A3C6-FDC84242A5B5}" dt="2025-11-09T17:03:15.402" v="219" actId="20577"/>
          <ac:spMkLst>
            <pc:docMk/>
            <pc:sldMk cId="3605063967" sldId="483"/>
            <ac:spMk id="9" creationId="{84CE6529-232F-1128-5565-34413172D0F8}"/>
          </ac:spMkLst>
        </pc:spChg>
        <pc:picChg chg="add del mod">
          <ac:chgData name="Laura Bergmann" userId="zgD/ZpthQfsdKw0WUjLwiZurN/g1qEmBc3T2rUKKiQA=" providerId="None" clId="Web-{84E1509B-593F-4D65-A3C6-FDC84242A5B5}" dt="2025-11-09T17:02:01.669" v="201"/>
          <ac:picMkLst>
            <pc:docMk/>
            <pc:sldMk cId="3605063967" sldId="483"/>
            <ac:picMk id="4" creationId="{9988DD9B-94AB-B536-DD24-058AE0312A73}"/>
          </ac:picMkLst>
        </pc:picChg>
        <pc:picChg chg="add mod">
          <ac:chgData name="Laura Bergmann" userId="zgD/ZpthQfsdKw0WUjLwiZurN/g1qEmBc3T2rUKKiQA=" providerId="None" clId="Web-{84E1509B-593F-4D65-A3C6-FDC84242A5B5}" dt="2025-11-09T17:02:07.341" v="203" actId="1076"/>
          <ac:picMkLst>
            <pc:docMk/>
            <pc:sldMk cId="3605063967" sldId="483"/>
            <ac:picMk id="5" creationId="{9D69C6B0-9147-DC2B-B64E-CC2DF6CA3D3F}"/>
          </ac:picMkLst>
        </pc:picChg>
        <pc:picChg chg="add del mod">
          <ac:chgData name="Laura Bergmann" userId="zgD/ZpthQfsdKw0WUjLwiZurN/g1qEmBc3T2rUKKiQA=" providerId="None" clId="Web-{84E1509B-593F-4D65-A3C6-FDC84242A5B5}" dt="2025-11-09T17:02:34.137" v="207"/>
          <ac:picMkLst>
            <pc:docMk/>
            <pc:sldMk cId="3605063967" sldId="483"/>
            <ac:picMk id="6" creationId="{8D20BF7C-C76B-B196-F73A-2BCC6C2730F5}"/>
          </ac:picMkLst>
        </pc:picChg>
        <pc:picChg chg="del">
          <ac:chgData name="Laura Bergmann" userId="zgD/ZpthQfsdKw0WUjLwiZurN/g1qEmBc3T2rUKKiQA=" providerId="None" clId="Web-{84E1509B-593F-4D65-A3C6-FDC84242A5B5}" dt="2025-11-09T17:01:45.669" v="199"/>
          <ac:picMkLst>
            <pc:docMk/>
            <pc:sldMk cId="3605063967" sldId="483"/>
            <ac:picMk id="7" creationId="{6DA6086E-0723-6D40-4EF4-3BDD2255702D}"/>
          </ac:picMkLst>
        </pc:picChg>
        <pc:picChg chg="add del mod">
          <ac:chgData name="Laura Bergmann" userId="zgD/ZpthQfsdKw0WUjLwiZurN/g1qEmBc3T2rUKKiQA=" providerId="None" clId="Web-{84E1509B-593F-4D65-A3C6-FDC84242A5B5}" dt="2025-11-09T17:02:40.324" v="210"/>
          <ac:picMkLst>
            <pc:docMk/>
            <pc:sldMk cId="3605063967" sldId="483"/>
            <ac:picMk id="8" creationId="{474C2759-55EE-C177-CEE1-9965746AE1AD}"/>
          </ac:picMkLst>
        </pc:picChg>
      </pc:sldChg>
      <pc:sldChg chg="addSp delSp modSp new">
        <pc:chgData name="Laura Bergmann" userId="zgD/ZpthQfsdKw0WUjLwiZurN/g1qEmBc3T2rUKKiQA=" providerId="None" clId="Web-{84E1509B-593F-4D65-A3C6-FDC84242A5B5}" dt="2025-11-09T17:10:31.649" v="460" actId="20577"/>
        <pc:sldMkLst>
          <pc:docMk/>
          <pc:sldMk cId="1212693898" sldId="484"/>
        </pc:sldMkLst>
        <pc:spChg chg="mod">
          <ac:chgData name="Laura Bergmann" userId="zgD/ZpthQfsdKw0WUjLwiZurN/g1qEmBc3T2rUKKiQA=" providerId="None" clId="Web-{84E1509B-593F-4D65-A3C6-FDC84242A5B5}" dt="2025-11-09T17:10:31.649" v="460" actId="20577"/>
          <ac:spMkLst>
            <pc:docMk/>
            <pc:sldMk cId="1212693898" sldId="484"/>
            <ac:spMk id="2" creationId="{0C1D28B0-F614-DC82-F443-10BF34FE3B6E}"/>
          </ac:spMkLst>
        </pc:spChg>
        <pc:spChg chg="del mod">
          <ac:chgData name="Laura Bergmann" userId="zgD/ZpthQfsdKw0WUjLwiZurN/g1qEmBc3T2rUKKiQA=" providerId="None" clId="Web-{84E1509B-593F-4D65-A3C6-FDC84242A5B5}" dt="2025-11-09T17:10:11.962" v="447"/>
          <ac:spMkLst>
            <pc:docMk/>
            <pc:sldMk cId="1212693898" sldId="484"/>
            <ac:spMk id="3" creationId="{8123A366-2D7C-ECA5-EEFB-07E04F2AD44C}"/>
          </ac:spMkLst>
        </pc:spChg>
        <pc:picChg chg="add mod ord">
          <ac:chgData name="Laura Bergmann" userId="zgD/ZpthQfsdKw0WUjLwiZurN/g1qEmBc3T2rUKKiQA=" providerId="None" clId="Web-{84E1509B-593F-4D65-A3C6-FDC84242A5B5}" dt="2025-11-09T17:10:11.962" v="447"/>
          <ac:picMkLst>
            <pc:docMk/>
            <pc:sldMk cId="1212693898" sldId="484"/>
            <ac:picMk id="4" creationId="{779A4EF1-396F-C44E-70CF-DAA060166FE6}"/>
          </ac:picMkLst>
        </pc:picChg>
      </pc:sldChg>
      <pc:sldChg chg="addSp modSp add replId">
        <pc:chgData name="Laura Bergmann" userId="zgD/ZpthQfsdKw0WUjLwiZurN/g1qEmBc3T2rUKKiQA=" providerId="None" clId="Web-{84E1509B-593F-4D65-A3C6-FDC84242A5B5}" dt="2025-11-09T17:13:56.699" v="476" actId="1076"/>
        <pc:sldMkLst>
          <pc:docMk/>
          <pc:sldMk cId="3152925224" sldId="485"/>
        </pc:sldMkLst>
        <pc:spChg chg="add mod">
          <ac:chgData name="Laura Bergmann" userId="zgD/ZpthQfsdKw0WUjLwiZurN/g1qEmBc3T2rUKKiQA=" providerId="None" clId="Web-{84E1509B-593F-4D65-A3C6-FDC84242A5B5}" dt="2025-11-09T17:11:18.524" v="469" actId="1076"/>
          <ac:spMkLst>
            <pc:docMk/>
            <pc:sldMk cId="3152925224" sldId="485"/>
            <ac:spMk id="3" creationId="{18F4FFF6-D31F-B466-C4DE-DA3D107F1A16}"/>
          </ac:spMkLst>
        </pc:spChg>
        <pc:picChg chg="mod modCrop">
          <ac:chgData name="Laura Bergmann" userId="zgD/ZpthQfsdKw0WUjLwiZurN/g1qEmBc3T2rUKKiQA=" providerId="None" clId="Web-{84E1509B-593F-4D65-A3C6-FDC84242A5B5}" dt="2025-11-09T17:11:11.243" v="468" actId="1076"/>
          <ac:picMkLst>
            <pc:docMk/>
            <pc:sldMk cId="3152925224" sldId="485"/>
            <ac:picMk id="4" creationId="{0E13350E-1055-67BB-2BC3-B0878EAE5AD6}"/>
          </ac:picMkLst>
        </pc:picChg>
        <pc:picChg chg="add mod">
          <ac:chgData name="Laura Bergmann" userId="zgD/ZpthQfsdKw0WUjLwiZurN/g1qEmBc3T2rUKKiQA=" providerId="None" clId="Web-{84E1509B-593F-4D65-A3C6-FDC84242A5B5}" dt="2025-11-09T17:12:09.492" v="471" actId="1076"/>
          <ac:picMkLst>
            <pc:docMk/>
            <pc:sldMk cId="3152925224" sldId="485"/>
            <ac:picMk id="5" creationId="{AD06F2DA-7AB0-3027-BB29-7D318E0004D0}"/>
          </ac:picMkLst>
        </pc:picChg>
        <pc:picChg chg="add mod">
          <ac:chgData name="Laura Bergmann" userId="zgD/ZpthQfsdKw0WUjLwiZurN/g1qEmBc3T2rUKKiQA=" providerId="None" clId="Web-{84E1509B-593F-4D65-A3C6-FDC84242A5B5}" dt="2025-11-09T17:13:48.012" v="474" actId="1076"/>
          <ac:picMkLst>
            <pc:docMk/>
            <pc:sldMk cId="3152925224" sldId="485"/>
            <ac:picMk id="6" creationId="{F61E7266-2FE1-2017-ACD3-65FF8FBB5019}"/>
          </ac:picMkLst>
        </pc:picChg>
        <pc:picChg chg="add mod">
          <ac:chgData name="Laura Bergmann" userId="zgD/ZpthQfsdKw0WUjLwiZurN/g1qEmBc3T2rUKKiQA=" providerId="None" clId="Web-{84E1509B-593F-4D65-A3C6-FDC84242A5B5}" dt="2025-11-09T17:13:56.699" v="476" actId="1076"/>
          <ac:picMkLst>
            <pc:docMk/>
            <pc:sldMk cId="3152925224" sldId="485"/>
            <ac:picMk id="7" creationId="{015DDCA9-FDAC-D430-F063-98B9BE565A3B}"/>
          </ac:picMkLst>
        </pc:picChg>
      </pc:sldChg>
      <pc:sldChg chg="addSp modSp new ord">
        <pc:chgData name="Laura Bergmann" userId="zgD/ZpthQfsdKw0WUjLwiZurN/g1qEmBc3T2rUKKiQA=" providerId="None" clId="Web-{84E1509B-593F-4D65-A3C6-FDC84242A5B5}" dt="2025-11-09T17:28:01.358" v="521"/>
        <pc:sldMkLst>
          <pc:docMk/>
          <pc:sldMk cId="607741560" sldId="486"/>
        </pc:sldMkLst>
        <pc:spChg chg="mod">
          <ac:chgData name="Laura Bergmann" userId="zgD/ZpthQfsdKw0WUjLwiZurN/g1qEmBc3T2rUKKiQA=" providerId="None" clId="Web-{84E1509B-593F-4D65-A3C6-FDC84242A5B5}" dt="2025-11-09T17:23:39.875" v="507" actId="20577"/>
          <ac:spMkLst>
            <pc:docMk/>
            <pc:sldMk cId="607741560" sldId="486"/>
            <ac:spMk id="2" creationId="{D53501CB-E666-92BD-DDC2-20F75F43EE57}"/>
          </ac:spMkLst>
        </pc:spChg>
        <pc:picChg chg="add mod">
          <ac:chgData name="Laura Bergmann" userId="zgD/ZpthQfsdKw0WUjLwiZurN/g1qEmBc3T2rUKKiQA=" providerId="None" clId="Web-{84E1509B-593F-4D65-A3C6-FDC84242A5B5}" dt="2025-11-09T17:23:50.531" v="510" actId="1076"/>
          <ac:picMkLst>
            <pc:docMk/>
            <pc:sldMk cId="607741560" sldId="486"/>
            <ac:picMk id="3" creationId="{BAD8692A-C817-A814-135F-3DD2BE971D4C}"/>
          </ac:picMkLst>
        </pc:picChg>
      </pc:sldChg>
      <pc:sldChg chg="add replId">
        <pc:chgData name="Laura Bergmann" userId="zgD/ZpthQfsdKw0WUjLwiZurN/g1qEmBc3T2rUKKiQA=" providerId="None" clId="Web-{84E1509B-593F-4D65-A3C6-FDC84242A5B5}" dt="2025-11-09T17:24:20.500" v="511"/>
        <pc:sldMkLst>
          <pc:docMk/>
          <pc:sldMk cId="525074877" sldId="487"/>
        </pc:sldMkLst>
      </pc:sldChg>
      <pc:sldChg chg="new del">
        <pc:chgData name="Laura Bergmann" userId="zgD/ZpthQfsdKw0WUjLwiZurN/g1qEmBc3T2rUKKiQA=" providerId="None" clId="Web-{84E1509B-593F-4D65-A3C6-FDC84242A5B5}" dt="2025-11-09T17:28:26.404" v="523"/>
        <pc:sldMkLst>
          <pc:docMk/>
          <pc:sldMk cId="597415002" sldId="488"/>
        </pc:sldMkLst>
      </pc:sldChg>
      <pc:sldChg chg="addSp delSp modSp add replId">
        <pc:chgData name="Laura Bergmann" userId="zgD/ZpthQfsdKw0WUjLwiZurN/g1qEmBc3T2rUKKiQA=" providerId="None" clId="Web-{84E1509B-593F-4D65-A3C6-FDC84242A5B5}" dt="2025-11-09T17:30:48.047" v="550" actId="1076"/>
        <pc:sldMkLst>
          <pc:docMk/>
          <pc:sldMk cId="3083746698" sldId="488"/>
        </pc:sldMkLst>
        <pc:spChg chg="mod">
          <ac:chgData name="Laura Bergmann" userId="zgD/ZpthQfsdKw0WUjLwiZurN/g1qEmBc3T2rUKKiQA=" providerId="None" clId="Web-{84E1509B-593F-4D65-A3C6-FDC84242A5B5}" dt="2025-11-09T17:30:38.513" v="547" actId="20577"/>
          <ac:spMkLst>
            <pc:docMk/>
            <pc:sldMk cId="3083746698" sldId="488"/>
            <ac:spMk id="2" creationId="{6B631320-3607-4BD7-2295-14799921787C}"/>
          </ac:spMkLst>
        </pc:spChg>
        <pc:spChg chg="del mod">
          <ac:chgData name="Laura Bergmann" userId="zgD/ZpthQfsdKw0WUjLwiZurN/g1qEmBc3T2rUKKiQA=" providerId="None" clId="Web-{84E1509B-593F-4D65-A3C6-FDC84242A5B5}" dt="2025-11-09T17:28:52.670" v="536"/>
          <ac:spMkLst>
            <pc:docMk/>
            <pc:sldMk cId="3083746698" sldId="488"/>
            <ac:spMk id="4" creationId="{AFD1E1CD-4224-6AE5-6598-A7BAFA63C7D6}"/>
          </ac:spMkLst>
        </pc:spChg>
        <pc:picChg chg="add mod">
          <ac:chgData name="Laura Bergmann" userId="zgD/ZpthQfsdKw0WUjLwiZurN/g1qEmBc3T2rUKKiQA=" providerId="None" clId="Web-{84E1509B-593F-4D65-A3C6-FDC84242A5B5}" dt="2025-11-09T17:30:48.047" v="550" actId="1076"/>
          <ac:picMkLst>
            <pc:docMk/>
            <pc:sldMk cId="3083746698" sldId="488"/>
            <ac:picMk id="3" creationId="{20389371-1A97-5D5D-32C5-A985B29FFD70}"/>
          </ac:picMkLst>
        </pc:picChg>
      </pc:sldChg>
      <pc:sldChg chg="addSp delSp modSp add replId">
        <pc:chgData name="Laura Bergmann" userId="zgD/ZpthQfsdKw0WUjLwiZurN/g1qEmBc3T2rUKKiQA=" providerId="None" clId="Web-{84E1509B-593F-4D65-A3C6-FDC84242A5B5}" dt="2025-11-09T17:31:26.859" v="554" actId="1076"/>
        <pc:sldMkLst>
          <pc:docMk/>
          <pc:sldMk cId="1167005932" sldId="489"/>
        </pc:sldMkLst>
        <pc:picChg chg="del">
          <ac:chgData name="Laura Bergmann" userId="zgD/ZpthQfsdKw0WUjLwiZurN/g1qEmBc3T2rUKKiQA=" providerId="None" clId="Web-{84E1509B-593F-4D65-A3C6-FDC84242A5B5}" dt="2025-11-09T17:31:20.250" v="552"/>
          <ac:picMkLst>
            <pc:docMk/>
            <pc:sldMk cId="1167005932" sldId="489"/>
            <ac:picMk id="3" creationId="{BCF8C989-5731-C403-D9CC-F2518EFCEF61}"/>
          </ac:picMkLst>
        </pc:picChg>
        <pc:picChg chg="add mod">
          <ac:chgData name="Laura Bergmann" userId="zgD/ZpthQfsdKw0WUjLwiZurN/g1qEmBc3T2rUKKiQA=" providerId="None" clId="Web-{84E1509B-593F-4D65-A3C6-FDC84242A5B5}" dt="2025-11-09T17:31:26.859" v="554" actId="1076"/>
          <ac:picMkLst>
            <pc:docMk/>
            <pc:sldMk cId="1167005932" sldId="489"/>
            <ac:picMk id="4" creationId="{8853B88A-9BE8-CDDA-A5DC-C7AD7768E15A}"/>
          </ac:picMkLst>
        </pc:picChg>
      </pc:sldChg>
      <pc:sldChg chg="add del">
        <pc:chgData name="Laura Bergmann" userId="zgD/ZpthQfsdKw0WUjLwiZurN/g1qEmBc3T2rUKKiQA=" providerId="None" clId="Web-{84E1509B-593F-4D65-A3C6-FDC84242A5B5}" dt="2025-11-09T17:39:47.973" v="584"/>
        <pc:sldMkLst>
          <pc:docMk/>
          <pc:sldMk cId="717104028" sldId="490"/>
        </pc:sldMkLst>
      </pc:sldChg>
      <pc:sldChg chg="addSp modSp new">
        <pc:chgData name="Laura Bergmann" userId="zgD/ZpthQfsdKw0WUjLwiZurN/g1qEmBc3T2rUKKiQA=" providerId="None" clId="Web-{84E1509B-593F-4D65-A3C6-FDC84242A5B5}" dt="2025-11-09T18:03:41.629" v="715" actId="20577"/>
        <pc:sldMkLst>
          <pc:docMk/>
          <pc:sldMk cId="3320063192" sldId="490"/>
        </pc:sldMkLst>
        <pc:spChg chg="mod">
          <ac:chgData name="Laura Bergmann" userId="zgD/ZpthQfsdKw0WUjLwiZurN/g1qEmBc3T2rUKKiQA=" providerId="None" clId="Web-{84E1509B-593F-4D65-A3C6-FDC84242A5B5}" dt="2025-11-09T18:02:15.458" v="694" actId="14100"/>
          <ac:spMkLst>
            <pc:docMk/>
            <pc:sldMk cId="3320063192" sldId="490"/>
            <ac:spMk id="2" creationId="{BD59B869-E86D-F7C5-E63E-27B636729965}"/>
          </ac:spMkLst>
        </pc:spChg>
        <pc:spChg chg="add mod">
          <ac:chgData name="Laura Bergmann" userId="zgD/ZpthQfsdKw0WUjLwiZurN/g1qEmBc3T2rUKKiQA=" providerId="None" clId="Web-{84E1509B-593F-4D65-A3C6-FDC84242A5B5}" dt="2025-11-09T18:03:41.629" v="715" actId="20577"/>
          <ac:spMkLst>
            <pc:docMk/>
            <pc:sldMk cId="3320063192" sldId="490"/>
            <ac:spMk id="3" creationId="{82FD2128-D136-5B54-12DE-508D81250D28}"/>
          </ac:spMkLst>
        </pc:spChg>
      </pc:sldChg>
      <pc:sldChg chg="add del">
        <pc:chgData name="Laura Bergmann" userId="zgD/ZpthQfsdKw0WUjLwiZurN/g1qEmBc3T2rUKKiQA=" providerId="None" clId="Web-{84E1509B-593F-4D65-A3C6-FDC84242A5B5}" dt="2025-11-09T17:39:47.973" v="583"/>
        <pc:sldMkLst>
          <pc:docMk/>
          <pc:sldMk cId="2178854207" sldId="491"/>
        </pc:sldMkLst>
      </pc:sldChg>
      <pc:sldChg chg="add del replId">
        <pc:chgData name="Laura Bergmann" userId="zgD/ZpthQfsdKw0WUjLwiZurN/g1qEmBc3T2rUKKiQA=" providerId="None" clId="Web-{84E1509B-593F-4D65-A3C6-FDC84242A5B5}" dt="2025-11-09T18:07:59.046" v="789"/>
        <pc:sldMkLst>
          <pc:docMk/>
          <pc:sldMk cId="3183403476" sldId="491"/>
        </pc:sldMkLst>
      </pc:sldChg>
      <pc:sldChg chg="modSp add replId">
        <pc:chgData name="Laura Bergmann" userId="zgD/ZpthQfsdKw0WUjLwiZurN/g1qEmBc3T2rUKKiQA=" providerId="None" clId="Web-{84E1509B-593F-4D65-A3C6-FDC84242A5B5}" dt="2025-11-09T18:08:13.671" v="792" actId="20577"/>
        <pc:sldMkLst>
          <pc:docMk/>
          <pc:sldMk cId="2083709103" sldId="492"/>
        </pc:sldMkLst>
        <pc:spChg chg="mod">
          <ac:chgData name="Laura Bergmann" userId="zgD/ZpthQfsdKw0WUjLwiZurN/g1qEmBc3T2rUKKiQA=" providerId="None" clId="Web-{84E1509B-593F-4D65-A3C6-FDC84242A5B5}" dt="2025-11-09T18:08:13.671" v="792" actId="20577"/>
          <ac:spMkLst>
            <pc:docMk/>
            <pc:sldMk cId="2083709103" sldId="492"/>
            <ac:spMk id="3" creationId="{8BDE03B0-FA89-EB78-0D58-AE90BE37BC2A}"/>
          </ac:spMkLst>
        </pc:spChg>
      </pc:sldChg>
      <pc:sldChg chg="new del">
        <pc:chgData name="Laura Bergmann" userId="zgD/ZpthQfsdKw0WUjLwiZurN/g1qEmBc3T2rUKKiQA=" providerId="None" clId="Web-{84E1509B-593F-4D65-A3C6-FDC84242A5B5}" dt="2025-11-09T18:03:52.410" v="717"/>
        <pc:sldMkLst>
          <pc:docMk/>
          <pc:sldMk cId="3186878865" sldId="492"/>
        </pc:sldMkLst>
      </pc:sldChg>
      <pc:sldChg chg="modSp add replId">
        <pc:chgData name="Laura Bergmann" userId="zgD/ZpthQfsdKw0WUjLwiZurN/g1qEmBc3T2rUKKiQA=" providerId="None" clId="Web-{84E1509B-593F-4D65-A3C6-FDC84242A5B5}" dt="2025-11-09T18:06:55.798" v="771" actId="20577"/>
        <pc:sldMkLst>
          <pc:docMk/>
          <pc:sldMk cId="4004245772" sldId="493"/>
        </pc:sldMkLst>
        <pc:spChg chg="mod">
          <ac:chgData name="Laura Bergmann" userId="zgD/ZpthQfsdKw0WUjLwiZurN/g1qEmBc3T2rUKKiQA=" providerId="None" clId="Web-{84E1509B-593F-4D65-A3C6-FDC84242A5B5}" dt="2025-11-09T18:06:55.798" v="771" actId="20577"/>
          <ac:spMkLst>
            <pc:docMk/>
            <pc:sldMk cId="4004245772" sldId="493"/>
            <ac:spMk id="3" creationId="{1E889AA7-B105-17FE-4EC7-AD5478B37E87}"/>
          </ac:spMkLst>
        </pc:spChg>
      </pc:sldChg>
      <pc:sldChg chg="modSp add replId">
        <pc:chgData name="Laura Bergmann" userId="zgD/ZpthQfsdKw0WUjLwiZurN/g1qEmBc3T2rUKKiQA=" providerId="None" clId="Web-{84E1509B-593F-4D65-A3C6-FDC84242A5B5}" dt="2025-11-09T18:07:55.718" v="788" actId="20577"/>
        <pc:sldMkLst>
          <pc:docMk/>
          <pc:sldMk cId="1307462797" sldId="494"/>
        </pc:sldMkLst>
        <pc:spChg chg="mod">
          <ac:chgData name="Laura Bergmann" userId="zgD/ZpthQfsdKw0WUjLwiZurN/g1qEmBc3T2rUKKiQA=" providerId="None" clId="Web-{84E1509B-593F-4D65-A3C6-FDC84242A5B5}" dt="2025-11-09T18:07:55.718" v="788" actId="20577"/>
          <ac:spMkLst>
            <pc:docMk/>
            <pc:sldMk cId="1307462797" sldId="494"/>
            <ac:spMk id="3" creationId="{D7DB6420-B3DF-166D-5B78-A179BA7AF34A}"/>
          </ac:spMkLst>
        </pc:spChg>
      </pc:sldChg>
      <pc:sldChg chg="modSp add replId">
        <pc:chgData name="Laura Bergmann" userId="zgD/ZpthQfsdKw0WUjLwiZurN/g1qEmBc3T2rUKKiQA=" providerId="None" clId="Web-{84E1509B-593F-4D65-A3C6-FDC84242A5B5}" dt="2025-11-09T18:08:22.374" v="798" actId="20577"/>
        <pc:sldMkLst>
          <pc:docMk/>
          <pc:sldMk cId="2807772936" sldId="495"/>
        </pc:sldMkLst>
        <pc:spChg chg="mod">
          <ac:chgData name="Laura Bergmann" userId="zgD/ZpthQfsdKw0WUjLwiZurN/g1qEmBc3T2rUKKiQA=" providerId="None" clId="Web-{84E1509B-593F-4D65-A3C6-FDC84242A5B5}" dt="2025-11-09T18:08:22.374" v="798" actId="20577"/>
          <ac:spMkLst>
            <pc:docMk/>
            <pc:sldMk cId="2807772936" sldId="495"/>
            <ac:spMk id="3" creationId="{A19A5933-C253-6F1C-944F-221BCA7DF045}"/>
          </ac:spMkLst>
        </pc:spChg>
      </pc:sldChg>
      <pc:sldMasterChg chg="addSldLayout">
        <pc:chgData name="Laura Bergmann" userId="zgD/ZpthQfsdKw0WUjLwiZurN/g1qEmBc3T2rUKKiQA=" providerId="None" clId="Web-{84E1509B-593F-4D65-A3C6-FDC84242A5B5}" dt="2025-11-09T17:35:19.118" v="555"/>
        <pc:sldMasterMkLst>
          <pc:docMk/>
          <pc:sldMasterMk cId="2070218440" sldId="2147483781"/>
        </pc:sldMasterMkLst>
        <pc:sldLayoutChg chg="add">
          <pc:chgData name="Laura Bergmann" userId="zgD/ZpthQfsdKw0WUjLwiZurN/g1qEmBc3T2rUKKiQA=" providerId="None" clId="Web-{84E1509B-593F-4D65-A3C6-FDC84242A5B5}" dt="2025-11-09T17:35:19.118" v="555"/>
          <pc:sldLayoutMkLst>
            <pc:docMk/>
            <pc:sldMasterMk cId="2070218440" sldId="2147483781"/>
            <pc:sldLayoutMk cId="1086633219" sldId="214748378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Semester Grade</a:t>
            </a:r>
          </a:p>
        </c:rich>
      </c:tx>
      <c:layout>
        <c:manualLayout>
          <c:xMode val="edge"/>
          <c:yMode val="edge"/>
          <c:x val="0.1061824458208694"/>
          <c:y val="4.806227660029405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A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5180467816162169"/>
          <c:w val="0.96562499999999996"/>
          <c:h val="0.81188214739898212"/>
        </c:manualLayout>
      </c:layout>
      <c:pie3DChart>
        <c:varyColors val="1"/>
        <c:ser>
          <c:idx val="0"/>
          <c:order val="0"/>
          <c:tx>
            <c:strRef>
              <c:f>Sheet1!$B$1</c:f>
              <c:strCache>
                <c:ptCount val="1"/>
                <c:pt idx="0">
                  <c:v>Weight</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02D-4035-B70B-5C654AD2043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2-4975-4142-8775-6C77333B86C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02D-4035-B70B-5C654AD2043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02D-4035-B70B-5C654AD20437}"/>
              </c:ext>
            </c:extLst>
          </c:dPt>
          <c:cat>
            <c:strRef>
              <c:f>Sheet1!$A$2:$A$5</c:f>
              <c:strCache>
                <c:ptCount val="4"/>
                <c:pt idx="0">
                  <c:v>Listening</c:v>
                </c:pt>
                <c:pt idx="1">
                  <c:v>Reading</c:v>
                </c:pt>
                <c:pt idx="2">
                  <c:v>Writing</c:v>
                </c:pt>
                <c:pt idx="3">
                  <c:v>Speaking</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4975-4142-8775-6C77333B86C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A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A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t>1. </a:t>
            </a:r>
            <a:r>
              <a:rPr lang="en-US" sz="1400" dirty="0" err="1"/>
              <a:t>Schularbeit</a:t>
            </a:r>
            <a:endParaRPr lang="en-US" sz="1400" dirty="0"/>
          </a:p>
        </c:rich>
      </c:tx>
      <c:layout>
        <c:manualLayout>
          <c:xMode val="edge"/>
          <c:yMode val="edge"/>
          <c:x val="0.56204687499999995"/>
          <c:y val="0.74999995386319185"/>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3406016240157483"/>
          <c:y val="0.63227339860522891"/>
          <c:w val="0.19906729822834643"/>
          <c:h val="0.29860092897386015"/>
        </c:manualLayout>
      </c:layout>
      <c:doughnutChart>
        <c:varyColors val="1"/>
        <c:ser>
          <c:idx val="0"/>
          <c:order val="0"/>
          <c:tx>
            <c:strRef>
              <c:f>Sheet1!$B$1</c:f>
              <c:strCache>
                <c:ptCount val="1"/>
                <c:pt idx="0">
                  <c:v>1. Schularbeit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56-4360-A307-3D612D1522A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856-4360-A307-3D612D1522A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AC0B-4131-8C86-594C22EDEDB0}"/>
              </c:ext>
            </c:extLst>
          </c:dPt>
          <c:cat>
            <c:strRef>
              <c:f>Sheet1!$A$2:$A$4</c:f>
              <c:strCache>
                <c:ptCount val="3"/>
                <c:pt idx="0">
                  <c:v>Listening</c:v>
                </c:pt>
                <c:pt idx="1">
                  <c:v>Reading</c:v>
                </c:pt>
                <c:pt idx="2">
                  <c:v>Writing a long test</c:v>
                </c:pt>
              </c:strCache>
            </c:strRef>
          </c:cat>
          <c:val>
            <c:numRef>
              <c:f>Sheet1!$B$2:$B$4</c:f>
              <c:numCache>
                <c:formatCode>General</c:formatCode>
                <c:ptCount val="3"/>
                <c:pt idx="0">
                  <c:v>10</c:v>
                </c:pt>
                <c:pt idx="1">
                  <c:v>15</c:v>
                </c:pt>
                <c:pt idx="2">
                  <c:v>25</c:v>
                </c:pt>
              </c:numCache>
            </c:numRef>
          </c:val>
          <c:extLst>
            <c:ext xmlns:c16="http://schemas.microsoft.com/office/drawing/2014/chart" uri="{C3380CC4-5D6E-409C-BE32-E72D297353CC}">
              <c16:uniqueId val="{00000000-AC0B-4131-8C86-594C22EDEDB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41846186023622045"/>
          <c:y val="0.93790557714655665"/>
          <c:w val="0.44432627952755899"/>
          <c:h val="4.803192371850863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A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A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1</a:t>
            </a:r>
            <a:r>
              <a:rPr lang="en-US" baseline="30000" dirty="0"/>
              <a:t>st</a:t>
            </a:r>
            <a:r>
              <a:rPr lang="en-US" dirty="0"/>
              <a:t> Test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AT"/>
        </a:p>
      </c:txPr>
    </c:title>
    <c:autoTitleDeleted val="0"/>
    <c:plotArea>
      <c:layout/>
      <c:pieChart>
        <c:varyColors val="1"/>
        <c:ser>
          <c:idx val="0"/>
          <c:order val="0"/>
          <c:tx>
            <c:strRef>
              <c:f>Sheet1!$B$1</c:f>
              <c:strCache>
                <c:ptCount val="1"/>
                <c:pt idx="0">
                  <c:v>2nd Test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ED-4B20-A4E8-3794192928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4ED-4B20-A4E8-3794192928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ED-4B20-A4E8-3794192928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ED-4B20-A4E8-379419292850}"/>
              </c:ext>
            </c:extLst>
          </c:dPt>
          <c:cat>
            <c:strRef>
              <c:f>Sheet1!$A$2:$A$5</c:f>
              <c:strCache>
                <c:ptCount val="3"/>
                <c:pt idx="0">
                  <c:v>Listening</c:v>
                </c:pt>
                <c:pt idx="1">
                  <c:v>Reading</c:v>
                </c:pt>
                <c:pt idx="2">
                  <c:v>Writing</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E4ED-4B20-A4E8-37941929285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A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A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AT"/>
        </a:p>
      </c:txPr>
    </c:title>
    <c:autoTitleDeleted val="0"/>
    <c:plotArea>
      <c:layout/>
      <c:pieChart>
        <c:varyColors val="1"/>
        <c:ser>
          <c:idx val="0"/>
          <c:order val="0"/>
          <c:tx>
            <c:strRef>
              <c:f>Sheet1!$B$1</c:f>
              <c:strCache>
                <c:ptCount val="1"/>
                <c:pt idx="0">
                  <c:v>2nd Test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74-4F1F-8A4D-0DA6A1C6FF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74-4F1F-8A4D-0DA6A1C6FF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74-4F1F-8A4D-0DA6A1C6FFE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74-4F1F-8A4D-0DA6A1C6FFE6}"/>
              </c:ext>
            </c:extLst>
          </c:dPt>
          <c:cat>
            <c:strRef>
              <c:f>Sheet1!$A$2:$A$5</c:f>
              <c:strCache>
                <c:ptCount val="3"/>
                <c:pt idx="0">
                  <c:v>Listening</c:v>
                </c:pt>
                <c:pt idx="1">
                  <c:v>Reading</c:v>
                </c:pt>
                <c:pt idx="2">
                  <c:v>Writing</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0-3418-43BA-B2BF-E9535603B24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A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A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AT"/>
        </a:p>
      </c:txPr>
    </c:title>
    <c:autoTitleDeleted val="0"/>
    <c:plotArea>
      <c:layout/>
      <c:pieChart>
        <c:varyColors val="1"/>
        <c:ser>
          <c:idx val="0"/>
          <c:order val="0"/>
          <c:tx>
            <c:strRef>
              <c:f>Sheet1!$B$1</c:f>
              <c:strCache>
                <c:ptCount val="1"/>
                <c:pt idx="0">
                  <c:v>2nd test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777-49B9-B95C-3BE4D3092F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777-49B9-B95C-3BE4D3092F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777-49B9-B95C-3BE4D3092F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777-49B9-B95C-3BE4D3092F52}"/>
              </c:ext>
            </c:extLst>
          </c:dPt>
          <c:cat>
            <c:strRef>
              <c:f>Sheet1!$A$2:$A$5</c:f>
              <c:strCache>
                <c:ptCount val="4"/>
                <c:pt idx="0">
                  <c:v>Listening</c:v>
                </c:pt>
                <c:pt idx="1">
                  <c:v>Writing 1: Elephant</c:v>
                </c:pt>
                <c:pt idx="2">
                  <c:v>Writing 2: Malala</c:v>
                </c:pt>
                <c:pt idx="3">
                  <c:v>Writing 3: What if</c:v>
                </c:pt>
              </c:strCache>
            </c:strRef>
          </c:cat>
          <c:val>
            <c:numRef>
              <c:f>Sheet1!$B$2:$B$5</c:f>
              <c:numCache>
                <c:formatCode>General</c:formatCode>
                <c:ptCount val="4"/>
                <c:pt idx="0">
                  <c:v>35</c:v>
                </c:pt>
                <c:pt idx="1">
                  <c:v>25</c:v>
                </c:pt>
                <c:pt idx="2">
                  <c:v>25</c:v>
                </c:pt>
                <c:pt idx="3">
                  <c:v>15</c:v>
                </c:pt>
              </c:numCache>
            </c:numRef>
          </c:val>
          <c:extLst>
            <c:ext xmlns:c16="http://schemas.microsoft.com/office/drawing/2014/chart" uri="{C3380CC4-5D6E-409C-BE32-E72D297353CC}">
              <c16:uniqueId val="{00000000-FC91-4BA8-88E1-A5AA6744831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A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A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ata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D8463-FDA1-4BC0-9AF5-2C7C72E80C00}" type="doc">
      <dgm:prSet loTypeId="urn:microsoft.com/office/officeart/2005/8/layout/process4" loCatId="process" qsTypeId="urn:microsoft.com/office/officeart/2005/8/quickstyle/simple4" qsCatId="simple" csTypeId="urn:microsoft.com/office/officeart/2005/8/colors/accent2_2" csCatId="accent2" phldr="1"/>
      <dgm:spPr/>
      <dgm:t>
        <a:bodyPr/>
        <a:lstStyle/>
        <a:p>
          <a:endParaRPr lang="en-US"/>
        </a:p>
      </dgm:t>
    </dgm:pt>
    <dgm:pt modelId="{965CC31B-5CB2-420D-9D7E-0AABCE4A73DA}">
      <dgm:prSet>
        <dgm:style>
          <a:lnRef idx="1">
            <a:schemeClr val="dk1"/>
          </a:lnRef>
          <a:fillRef idx="2">
            <a:schemeClr val="dk1"/>
          </a:fillRef>
          <a:effectRef idx="1">
            <a:schemeClr val="dk1"/>
          </a:effectRef>
          <a:fontRef idx="minor">
            <a:schemeClr val="dk1"/>
          </a:fontRef>
        </dgm:style>
      </dgm:prSet>
      <dgm:spPr>
        <a:solidFill>
          <a:schemeClr val="tx2">
            <a:lumMod val="10000"/>
            <a:lumOff val="90000"/>
          </a:schemeClr>
        </a:solidFill>
        <a:ln>
          <a:noFill/>
        </a:ln>
      </dgm:spPr>
      <dgm:t>
        <a:bodyPr/>
        <a:lstStyle/>
        <a:p>
          <a:r>
            <a:rPr lang="de-AT" dirty="0">
              <a:solidFill>
                <a:schemeClr val="tx1"/>
              </a:solidFill>
            </a:rPr>
            <a:t>Der </a:t>
          </a:r>
          <a:r>
            <a:rPr lang="de-AT" b="1" u="sng" dirty="0">
              <a:solidFill>
                <a:srgbClr val="C00000"/>
              </a:solidFill>
            </a:rPr>
            <a:t>funktionale Aspekt der Grammatik hat Vorrang gegenüber dem formalen Aspekt</a:t>
          </a:r>
          <a:r>
            <a:rPr lang="de-AT" dirty="0">
              <a:solidFill>
                <a:schemeClr val="tx1"/>
              </a:solidFill>
            </a:rPr>
            <a:t>. Die situative Einführung und das </a:t>
          </a:r>
          <a:r>
            <a:rPr lang="de-AT" b="1" dirty="0">
              <a:solidFill>
                <a:schemeClr val="tx1"/>
              </a:solidFill>
            </a:rPr>
            <a:t>induktive Erschließen </a:t>
          </a:r>
          <a:r>
            <a:rPr lang="de-AT" dirty="0">
              <a:solidFill>
                <a:schemeClr val="tx1"/>
              </a:solidFill>
            </a:rPr>
            <a:t>grammatischer Sachverhalte aus kommunikativen Zusammenhängen und Textbeispielen sind anzustreben</a:t>
          </a:r>
          <a:r>
            <a:rPr lang="de-AT" dirty="0"/>
            <a:t>. </a:t>
          </a:r>
          <a:endParaRPr lang="en-US" dirty="0"/>
        </a:p>
      </dgm:t>
    </dgm:pt>
    <dgm:pt modelId="{65C3BFC9-B011-44DC-846F-2DB7CCAD4D26}" type="parTrans" cxnId="{7AD08DC1-1376-4F07-9662-E686CE2DFC68}">
      <dgm:prSet/>
      <dgm:spPr/>
      <dgm:t>
        <a:bodyPr/>
        <a:lstStyle/>
        <a:p>
          <a:endParaRPr lang="en-US"/>
        </a:p>
      </dgm:t>
    </dgm:pt>
    <dgm:pt modelId="{F89FC637-0572-4F59-A044-7AC2C44F79FA}" type="sibTrans" cxnId="{7AD08DC1-1376-4F07-9662-E686CE2DFC68}">
      <dgm:prSet/>
      <dgm:spPr/>
      <dgm:t>
        <a:bodyPr/>
        <a:lstStyle/>
        <a:p>
          <a:endParaRPr lang="en-US"/>
        </a:p>
      </dgm:t>
    </dgm:pt>
    <dgm:pt modelId="{41C59913-8F10-4F35-9F05-27DF9F96983C}">
      <dgm:prSet/>
      <dgm:spPr>
        <a:solidFill>
          <a:srgbClr val="E6EFF3"/>
        </a:solidFill>
      </dgm:spPr>
      <dgm:t>
        <a:bodyPr/>
        <a:lstStyle/>
        <a:p>
          <a:r>
            <a:rPr lang="de-AT" b="1" dirty="0">
              <a:solidFill>
                <a:schemeClr val="tx1"/>
              </a:solidFill>
            </a:rPr>
            <a:t>Grammatische Teilsysteme dürfen nicht zum direkten Lernziel werden</a:t>
          </a:r>
          <a:r>
            <a:rPr lang="de-AT" dirty="0">
              <a:solidFill>
                <a:schemeClr val="tx1"/>
              </a:solidFill>
            </a:rPr>
            <a:t>.</a:t>
          </a:r>
          <a:endParaRPr lang="en-US" dirty="0">
            <a:solidFill>
              <a:schemeClr val="tx1"/>
            </a:solidFill>
          </a:endParaRPr>
        </a:p>
      </dgm:t>
    </dgm:pt>
    <dgm:pt modelId="{1C9899E5-3192-4D30-9F77-DD8D353C62ED}" type="parTrans" cxnId="{16B01C25-FAC3-4E13-A1D3-BFF2E7AB743F}">
      <dgm:prSet/>
      <dgm:spPr/>
      <dgm:t>
        <a:bodyPr/>
        <a:lstStyle/>
        <a:p>
          <a:endParaRPr lang="en-US"/>
        </a:p>
      </dgm:t>
    </dgm:pt>
    <dgm:pt modelId="{8B2DA1B7-B7DF-4F64-A7E7-C406954ACD85}" type="sibTrans" cxnId="{16B01C25-FAC3-4E13-A1D3-BFF2E7AB743F}">
      <dgm:prSet/>
      <dgm:spPr/>
      <dgm:t>
        <a:bodyPr/>
        <a:lstStyle/>
        <a:p>
          <a:endParaRPr lang="en-US"/>
        </a:p>
      </dgm:t>
    </dgm:pt>
    <dgm:pt modelId="{D3C216A2-4623-4F75-AFD0-406259F314BC}" type="pres">
      <dgm:prSet presAssocID="{176D8463-FDA1-4BC0-9AF5-2C7C72E80C00}" presName="Name0" presStyleCnt="0">
        <dgm:presLayoutVars>
          <dgm:dir/>
          <dgm:animLvl val="lvl"/>
          <dgm:resizeHandles val="exact"/>
        </dgm:presLayoutVars>
      </dgm:prSet>
      <dgm:spPr/>
    </dgm:pt>
    <dgm:pt modelId="{93788EFB-438D-411E-BCAE-2E402BB83B55}" type="pres">
      <dgm:prSet presAssocID="{41C59913-8F10-4F35-9F05-27DF9F96983C}" presName="boxAndChildren" presStyleCnt="0"/>
      <dgm:spPr/>
    </dgm:pt>
    <dgm:pt modelId="{39D288EC-3151-4749-9E7E-2D5AAB0F8159}" type="pres">
      <dgm:prSet presAssocID="{41C59913-8F10-4F35-9F05-27DF9F96983C}" presName="parentTextBox" presStyleLbl="node1" presStyleIdx="0" presStyleCnt="2" custLinFactNeighborY="2157"/>
      <dgm:spPr/>
    </dgm:pt>
    <dgm:pt modelId="{5B6720B6-8BB4-4976-A317-CAD2FCF23E70}" type="pres">
      <dgm:prSet presAssocID="{F89FC637-0572-4F59-A044-7AC2C44F79FA}" presName="sp" presStyleCnt="0"/>
      <dgm:spPr/>
    </dgm:pt>
    <dgm:pt modelId="{FAAB573B-4C0D-4050-9B88-8DB086530BCE}" type="pres">
      <dgm:prSet presAssocID="{965CC31B-5CB2-420D-9D7E-0AABCE4A73DA}" presName="arrowAndChildren" presStyleCnt="0"/>
      <dgm:spPr/>
    </dgm:pt>
    <dgm:pt modelId="{22FF1ED4-4E97-431B-9D11-D20B87D4CC63}" type="pres">
      <dgm:prSet presAssocID="{965CC31B-5CB2-420D-9D7E-0AABCE4A73DA}" presName="parentTextArrow" presStyleLbl="node1" presStyleIdx="1" presStyleCnt="2"/>
      <dgm:spPr/>
    </dgm:pt>
  </dgm:ptLst>
  <dgm:cxnLst>
    <dgm:cxn modelId="{16B01C25-FAC3-4E13-A1D3-BFF2E7AB743F}" srcId="{176D8463-FDA1-4BC0-9AF5-2C7C72E80C00}" destId="{41C59913-8F10-4F35-9F05-27DF9F96983C}" srcOrd="1" destOrd="0" parTransId="{1C9899E5-3192-4D30-9F77-DD8D353C62ED}" sibTransId="{8B2DA1B7-B7DF-4F64-A7E7-C406954ACD85}"/>
    <dgm:cxn modelId="{7EDD2734-1323-4716-8D46-D278619779E1}" type="presOf" srcId="{965CC31B-5CB2-420D-9D7E-0AABCE4A73DA}" destId="{22FF1ED4-4E97-431B-9D11-D20B87D4CC63}" srcOrd="0" destOrd="0" presId="urn:microsoft.com/office/officeart/2005/8/layout/process4"/>
    <dgm:cxn modelId="{1FB26C5C-A224-4522-870B-A6F53E30AC27}" type="presOf" srcId="{176D8463-FDA1-4BC0-9AF5-2C7C72E80C00}" destId="{D3C216A2-4623-4F75-AFD0-406259F314BC}" srcOrd="0" destOrd="0" presId="urn:microsoft.com/office/officeart/2005/8/layout/process4"/>
    <dgm:cxn modelId="{5C31B66A-41A7-46B8-8B38-4197551B9FCD}" type="presOf" srcId="{41C59913-8F10-4F35-9F05-27DF9F96983C}" destId="{39D288EC-3151-4749-9E7E-2D5AAB0F8159}" srcOrd="0" destOrd="0" presId="urn:microsoft.com/office/officeart/2005/8/layout/process4"/>
    <dgm:cxn modelId="{7AD08DC1-1376-4F07-9662-E686CE2DFC68}" srcId="{176D8463-FDA1-4BC0-9AF5-2C7C72E80C00}" destId="{965CC31B-5CB2-420D-9D7E-0AABCE4A73DA}" srcOrd="0" destOrd="0" parTransId="{65C3BFC9-B011-44DC-846F-2DB7CCAD4D26}" sibTransId="{F89FC637-0572-4F59-A044-7AC2C44F79FA}"/>
    <dgm:cxn modelId="{C75002CB-B7F6-436C-B5C0-283E6EAF9D83}" type="presParOf" srcId="{D3C216A2-4623-4F75-AFD0-406259F314BC}" destId="{93788EFB-438D-411E-BCAE-2E402BB83B55}" srcOrd="0" destOrd="0" presId="urn:microsoft.com/office/officeart/2005/8/layout/process4"/>
    <dgm:cxn modelId="{10A40B18-01B1-4F3F-9A1A-0DE7CFA28881}" type="presParOf" srcId="{93788EFB-438D-411E-BCAE-2E402BB83B55}" destId="{39D288EC-3151-4749-9E7E-2D5AAB0F8159}" srcOrd="0" destOrd="0" presId="urn:microsoft.com/office/officeart/2005/8/layout/process4"/>
    <dgm:cxn modelId="{9CA691CC-9081-46C2-96C4-66193DCCA882}" type="presParOf" srcId="{D3C216A2-4623-4F75-AFD0-406259F314BC}" destId="{5B6720B6-8BB4-4976-A317-CAD2FCF23E70}" srcOrd="1" destOrd="0" presId="urn:microsoft.com/office/officeart/2005/8/layout/process4"/>
    <dgm:cxn modelId="{BA69A8ED-9654-40A1-BD68-5DB43764EEEE}" type="presParOf" srcId="{D3C216A2-4623-4F75-AFD0-406259F314BC}" destId="{FAAB573B-4C0D-4050-9B88-8DB086530BCE}" srcOrd="2" destOrd="0" presId="urn:microsoft.com/office/officeart/2005/8/layout/process4"/>
    <dgm:cxn modelId="{3D70649E-1266-4FDC-ABA5-7016F92F090F}" type="presParOf" srcId="{FAAB573B-4C0D-4050-9B88-8DB086530BCE}" destId="{22FF1ED4-4E97-431B-9D11-D20B87D4CC6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C74FF4-3527-45C4-85EE-BC9E1A85504B}"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AT"/>
        </a:p>
      </dgm:t>
    </dgm:pt>
    <dgm:pt modelId="{1EEBD74D-0852-4554-96E8-ABC2E718B232}">
      <dgm:prSet phldrT="[Text]" phldr="0" custT="1"/>
      <dgm:spPr/>
      <dgm:t>
        <a:bodyPr/>
        <a:lstStyle/>
        <a:p>
          <a:r>
            <a:rPr lang="de-AT" sz="1800" dirty="0" err="1"/>
            <a:t>Audience</a:t>
          </a:r>
          <a:endParaRPr lang="de-AT" sz="1800" dirty="0"/>
        </a:p>
        <a:p>
          <a:r>
            <a:rPr lang="de-AT" sz="1400" dirty="0" err="1"/>
            <a:t>To</a:t>
          </a:r>
          <a:r>
            <a:rPr lang="de-AT" sz="1400" dirty="0"/>
            <a:t> </a:t>
          </a:r>
          <a:r>
            <a:rPr lang="de-AT" sz="1400" dirty="0" err="1"/>
            <a:t>whom</a:t>
          </a:r>
          <a:r>
            <a:rPr lang="de-AT" sz="1400" dirty="0"/>
            <a:t> </a:t>
          </a:r>
          <a:r>
            <a:rPr lang="de-AT" sz="1400" dirty="0" err="1"/>
            <a:t>are</a:t>
          </a:r>
          <a:r>
            <a:rPr lang="de-AT" sz="1400" dirty="0"/>
            <a:t> </a:t>
          </a:r>
          <a:r>
            <a:rPr lang="de-AT" sz="1400" dirty="0" err="1"/>
            <a:t>you</a:t>
          </a:r>
          <a:r>
            <a:rPr lang="de-AT" sz="1400" dirty="0"/>
            <a:t> </a:t>
          </a:r>
          <a:r>
            <a:rPr lang="de-AT" sz="1400" dirty="0" err="1"/>
            <a:t>writing</a:t>
          </a:r>
          <a:r>
            <a:rPr lang="de-AT" sz="1400" dirty="0"/>
            <a:t>?</a:t>
          </a:r>
        </a:p>
        <a:p>
          <a:r>
            <a:rPr lang="de-AT" sz="1400" dirty="0" err="1"/>
            <a:t>Why</a:t>
          </a:r>
          <a:r>
            <a:rPr lang="de-AT" sz="1400" dirty="0"/>
            <a:t>? </a:t>
          </a:r>
          <a:r>
            <a:rPr lang="de-AT" sz="1400" dirty="0" err="1"/>
            <a:t>What</a:t>
          </a:r>
          <a:r>
            <a:rPr lang="de-AT" sz="1400" dirty="0"/>
            <a:t> </a:t>
          </a:r>
          <a:r>
            <a:rPr lang="de-AT" sz="1400" dirty="0" err="1"/>
            <a:t>is</a:t>
          </a:r>
          <a:r>
            <a:rPr lang="de-AT" sz="1400" dirty="0"/>
            <a:t> </a:t>
          </a:r>
          <a:r>
            <a:rPr lang="de-AT" sz="1400" dirty="0" err="1"/>
            <a:t>the</a:t>
          </a:r>
          <a:r>
            <a:rPr lang="de-AT" sz="1400" dirty="0"/>
            <a:t> </a:t>
          </a:r>
          <a:r>
            <a:rPr lang="de-AT" sz="1400" dirty="0" err="1"/>
            <a:t>purpose</a:t>
          </a:r>
          <a:r>
            <a:rPr lang="de-AT" sz="1400" dirty="0"/>
            <a:t>?</a:t>
          </a:r>
          <a:endParaRPr lang="en-AT" sz="1800" dirty="0"/>
        </a:p>
      </dgm:t>
    </dgm:pt>
    <dgm:pt modelId="{03591BB8-A12E-4071-9204-2E7075BFEA59}" type="parTrans" cxnId="{D237D703-BFB3-44E1-9404-334D851C6C1E}">
      <dgm:prSet/>
      <dgm:spPr/>
      <dgm:t>
        <a:bodyPr/>
        <a:lstStyle/>
        <a:p>
          <a:endParaRPr lang="en-AT"/>
        </a:p>
      </dgm:t>
    </dgm:pt>
    <dgm:pt modelId="{C5E682F6-AC02-44DF-B9A0-1553B4012ECA}" type="sibTrans" cxnId="{D237D703-BFB3-44E1-9404-334D851C6C1E}">
      <dgm:prSet/>
      <dgm:spPr/>
      <dgm:t>
        <a:bodyPr/>
        <a:lstStyle/>
        <a:p>
          <a:endParaRPr lang="en-AT"/>
        </a:p>
      </dgm:t>
    </dgm:pt>
    <dgm:pt modelId="{4B832250-7F92-4106-B956-11B6DA1A8671}">
      <dgm:prSet phldrT="[Text]" phldr="0"/>
      <dgm:spPr/>
      <dgm:t>
        <a:bodyPr/>
        <a:lstStyle/>
        <a:p>
          <a:r>
            <a:rPr lang="de-AT" dirty="0"/>
            <a:t>Format</a:t>
          </a:r>
          <a:endParaRPr lang="en-AT" dirty="0"/>
        </a:p>
      </dgm:t>
    </dgm:pt>
    <dgm:pt modelId="{35CF5219-6465-4DFC-A47C-5D12189721FF}" type="parTrans" cxnId="{3077E96F-E43E-4E0F-97B4-BB1E1BDF7743}">
      <dgm:prSet/>
      <dgm:spPr/>
      <dgm:t>
        <a:bodyPr/>
        <a:lstStyle/>
        <a:p>
          <a:endParaRPr lang="en-AT"/>
        </a:p>
      </dgm:t>
    </dgm:pt>
    <dgm:pt modelId="{DD30FB6C-5527-42CC-9B15-192683947AB8}" type="sibTrans" cxnId="{3077E96F-E43E-4E0F-97B4-BB1E1BDF7743}">
      <dgm:prSet/>
      <dgm:spPr/>
      <dgm:t>
        <a:bodyPr/>
        <a:lstStyle/>
        <a:p>
          <a:endParaRPr lang="en-AT"/>
        </a:p>
      </dgm:t>
    </dgm:pt>
    <dgm:pt modelId="{A3EF6469-68A8-4B36-A508-971087E63A08}">
      <dgm:prSet phldrT="[Text]" phldr="0"/>
      <dgm:spPr/>
      <dgm:t>
        <a:bodyPr/>
        <a:lstStyle/>
        <a:p>
          <a:r>
            <a:rPr lang="de-AT" dirty="0" err="1"/>
            <a:t>What</a:t>
          </a:r>
          <a:r>
            <a:rPr lang="de-AT" dirty="0"/>
            <a:t> type  </a:t>
          </a:r>
          <a:r>
            <a:rPr lang="de-AT" dirty="0" err="1"/>
            <a:t>of</a:t>
          </a:r>
          <a:r>
            <a:rPr lang="de-AT" dirty="0"/>
            <a:t> </a:t>
          </a:r>
          <a:r>
            <a:rPr lang="de-AT" dirty="0" err="1"/>
            <a:t>text</a:t>
          </a:r>
          <a:r>
            <a:rPr lang="de-AT" dirty="0"/>
            <a:t> </a:t>
          </a:r>
          <a:r>
            <a:rPr lang="de-AT" dirty="0" err="1"/>
            <a:t>are</a:t>
          </a:r>
          <a:r>
            <a:rPr lang="de-AT" dirty="0"/>
            <a:t> </a:t>
          </a:r>
          <a:r>
            <a:rPr lang="de-AT" dirty="0" err="1"/>
            <a:t>you</a:t>
          </a:r>
          <a:r>
            <a:rPr lang="de-AT" dirty="0"/>
            <a:t> </a:t>
          </a:r>
          <a:r>
            <a:rPr lang="de-AT" dirty="0" err="1"/>
            <a:t>writing</a:t>
          </a:r>
          <a:r>
            <a:rPr lang="de-AT" dirty="0"/>
            <a:t>?</a:t>
          </a:r>
          <a:endParaRPr lang="en-AT" dirty="0"/>
        </a:p>
      </dgm:t>
    </dgm:pt>
    <dgm:pt modelId="{C0F67A77-FBAE-4662-AB57-8857E5F9E950}" type="parTrans" cxnId="{517FE9A8-9A8D-4ED4-8691-EF7E412B99D3}">
      <dgm:prSet/>
      <dgm:spPr/>
      <dgm:t>
        <a:bodyPr/>
        <a:lstStyle/>
        <a:p>
          <a:endParaRPr lang="en-AT"/>
        </a:p>
      </dgm:t>
    </dgm:pt>
    <dgm:pt modelId="{A3B7B90F-640D-4C50-B4CA-8D3674528F1E}" type="sibTrans" cxnId="{517FE9A8-9A8D-4ED4-8691-EF7E412B99D3}">
      <dgm:prSet/>
      <dgm:spPr/>
      <dgm:t>
        <a:bodyPr/>
        <a:lstStyle/>
        <a:p>
          <a:endParaRPr lang="en-AT"/>
        </a:p>
      </dgm:t>
    </dgm:pt>
    <dgm:pt modelId="{4FF0BA5A-4888-427A-B6A2-3AB4B6A25623}">
      <dgm:prSet phldrT="[Text]" phldr="0"/>
      <dgm:spPr/>
      <dgm:t>
        <a:bodyPr/>
        <a:lstStyle/>
        <a:p>
          <a:r>
            <a:rPr lang="de-AT" dirty="0"/>
            <a:t>Topic</a:t>
          </a:r>
          <a:endParaRPr lang="en-AT" dirty="0"/>
        </a:p>
      </dgm:t>
    </dgm:pt>
    <dgm:pt modelId="{1DF9E891-3D2B-415B-916D-584286008750}" type="parTrans" cxnId="{ACFDCA01-A89B-47CB-B693-B610145081E2}">
      <dgm:prSet/>
      <dgm:spPr/>
      <dgm:t>
        <a:bodyPr/>
        <a:lstStyle/>
        <a:p>
          <a:endParaRPr lang="en-AT"/>
        </a:p>
      </dgm:t>
    </dgm:pt>
    <dgm:pt modelId="{EDF86498-452E-4E79-ADEA-84CCA6A328F4}" type="sibTrans" cxnId="{ACFDCA01-A89B-47CB-B693-B610145081E2}">
      <dgm:prSet/>
      <dgm:spPr/>
      <dgm:t>
        <a:bodyPr/>
        <a:lstStyle/>
        <a:p>
          <a:endParaRPr lang="en-AT"/>
        </a:p>
      </dgm:t>
    </dgm:pt>
    <dgm:pt modelId="{6CE42FE8-B9DF-489A-8C01-59828A163009}">
      <dgm:prSet phldrT="[Text]" phldr="0"/>
      <dgm:spPr/>
      <dgm:t>
        <a:bodyPr/>
        <a:lstStyle/>
        <a:p>
          <a:r>
            <a:rPr lang="de-AT" dirty="0" err="1"/>
            <a:t>What</a:t>
          </a:r>
          <a:r>
            <a:rPr lang="de-AT" dirty="0"/>
            <a:t> </a:t>
          </a:r>
          <a:r>
            <a:rPr lang="de-AT" dirty="0" err="1"/>
            <a:t>are</a:t>
          </a:r>
          <a:r>
            <a:rPr lang="de-AT" dirty="0"/>
            <a:t> </a:t>
          </a:r>
          <a:r>
            <a:rPr lang="de-AT" dirty="0" err="1"/>
            <a:t>you</a:t>
          </a:r>
          <a:r>
            <a:rPr lang="de-AT" dirty="0"/>
            <a:t> </a:t>
          </a:r>
          <a:r>
            <a:rPr lang="de-AT" dirty="0" err="1"/>
            <a:t>writing</a:t>
          </a:r>
          <a:r>
            <a:rPr lang="de-AT" dirty="0"/>
            <a:t> </a:t>
          </a:r>
          <a:r>
            <a:rPr lang="de-AT" dirty="0" err="1"/>
            <a:t>about</a:t>
          </a:r>
          <a:r>
            <a:rPr lang="de-AT" dirty="0"/>
            <a:t>?</a:t>
          </a:r>
          <a:endParaRPr lang="en-AT" dirty="0"/>
        </a:p>
      </dgm:t>
    </dgm:pt>
    <dgm:pt modelId="{E4F7422B-896F-429A-B465-B44DD3005C75}" type="parTrans" cxnId="{C7B8E60D-BBF7-4F28-BF8B-04529FBA3850}">
      <dgm:prSet/>
      <dgm:spPr/>
      <dgm:t>
        <a:bodyPr/>
        <a:lstStyle/>
        <a:p>
          <a:endParaRPr lang="en-AT"/>
        </a:p>
      </dgm:t>
    </dgm:pt>
    <dgm:pt modelId="{1D633705-966A-44E2-AFD3-82281CB8088D}" type="sibTrans" cxnId="{C7B8E60D-BBF7-4F28-BF8B-04529FBA3850}">
      <dgm:prSet/>
      <dgm:spPr/>
      <dgm:t>
        <a:bodyPr/>
        <a:lstStyle/>
        <a:p>
          <a:endParaRPr lang="en-AT"/>
        </a:p>
      </dgm:t>
    </dgm:pt>
    <dgm:pt modelId="{BAEE7B25-7648-4A05-AA2E-DA0EAE641F02}">
      <dgm:prSet custT="1"/>
      <dgm:spPr/>
      <dgm:t>
        <a:bodyPr/>
        <a:lstStyle/>
        <a:p>
          <a:r>
            <a:rPr lang="de-AT" sz="1800" dirty="0" err="1"/>
            <a:t>Role</a:t>
          </a:r>
          <a:endParaRPr lang="de-AT" sz="1800" dirty="0"/>
        </a:p>
        <a:p>
          <a:r>
            <a:rPr lang="de-AT" sz="1400" dirty="0"/>
            <a:t>Who </a:t>
          </a:r>
          <a:r>
            <a:rPr lang="de-AT" sz="1400" dirty="0" err="1"/>
            <a:t>are</a:t>
          </a:r>
          <a:r>
            <a:rPr lang="de-AT" sz="1400" dirty="0"/>
            <a:t> </a:t>
          </a:r>
          <a:r>
            <a:rPr lang="de-AT" sz="1400" b="1" dirty="0" err="1"/>
            <a:t>you</a:t>
          </a:r>
          <a:r>
            <a:rPr lang="de-AT" sz="1400" dirty="0"/>
            <a:t> </a:t>
          </a:r>
          <a:r>
            <a:rPr lang="de-AT" sz="1400" dirty="0" err="1"/>
            <a:t>as</a:t>
          </a:r>
          <a:r>
            <a:rPr lang="de-AT" sz="1400" dirty="0"/>
            <a:t> </a:t>
          </a:r>
          <a:r>
            <a:rPr lang="de-AT" sz="1400" dirty="0" err="1"/>
            <a:t>the</a:t>
          </a:r>
          <a:r>
            <a:rPr lang="de-AT" sz="1400" dirty="0"/>
            <a:t> </a:t>
          </a:r>
          <a:r>
            <a:rPr lang="de-AT" sz="1400" dirty="0" err="1"/>
            <a:t>writer</a:t>
          </a:r>
          <a:r>
            <a:rPr lang="de-AT" sz="1400" dirty="0"/>
            <a:t>?</a:t>
          </a:r>
          <a:endParaRPr lang="en-AT" sz="1400" dirty="0"/>
        </a:p>
      </dgm:t>
    </dgm:pt>
    <dgm:pt modelId="{DF184AAC-8AC1-4559-88BB-311805C2BC11}" type="parTrans" cxnId="{20EB5F93-76CD-4AD1-841D-E2CB01494219}">
      <dgm:prSet/>
      <dgm:spPr/>
      <dgm:t>
        <a:bodyPr/>
        <a:lstStyle/>
        <a:p>
          <a:endParaRPr lang="en-AT"/>
        </a:p>
      </dgm:t>
    </dgm:pt>
    <dgm:pt modelId="{E9993722-6703-4F4D-A2EF-A992345DF82C}" type="sibTrans" cxnId="{20EB5F93-76CD-4AD1-841D-E2CB01494219}">
      <dgm:prSet/>
      <dgm:spPr/>
      <dgm:t>
        <a:bodyPr/>
        <a:lstStyle/>
        <a:p>
          <a:endParaRPr lang="en-AT"/>
        </a:p>
      </dgm:t>
    </dgm:pt>
    <dgm:pt modelId="{704B2863-852B-436B-9298-4F91D4501336}">
      <dgm:prSet phldrT="[Text]" phldr="0"/>
      <dgm:spPr/>
      <dgm:t>
        <a:bodyPr/>
        <a:lstStyle/>
        <a:p>
          <a:r>
            <a:rPr lang="de-AT" dirty="0"/>
            <a:t>E-Mail, </a:t>
          </a:r>
          <a:r>
            <a:rPr lang="de-AT" dirty="0" err="1"/>
            <a:t>letter</a:t>
          </a:r>
          <a:r>
            <a:rPr lang="de-AT" dirty="0"/>
            <a:t>, </a:t>
          </a:r>
          <a:r>
            <a:rPr lang="de-AT" dirty="0" err="1"/>
            <a:t>text</a:t>
          </a:r>
          <a:r>
            <a:rPr lang="de-AT" dirty="0"/>
            <a:t> </a:t>
          </a:r>
          <a:r>
            <a:rPr lang="de-AT" dirty="0" err="1"/>
            <a:t>message</a:t>
          </a:r>
          <a:r>
            <a:rPr lang="de-AT" dirty="0"/>
            <a:t>, </a:t>
          </a:r>
          <a:r>
            <a:rPr lang="de-AT" dirty="0" err="1"/>
            <a:t>article</a:t>
          </a:r>
          <a:r>
            <a:rPr lang="de-AT" dirty="0"/>
            <a:t>, </a:t>
          </a:r>
          <a:r>
            <a:rPr lang="de-AT" dirty="0" err="1"/>
            <a:t>blog</a:t>
          </a:r>
          <a:r>
            <a:rPr lang="de-AT" dirty="0"/>
            <a:t>, </a:t>
          </a:r>
          <a:r>
            <a:rPr lang="de-AT" dirty="0" err="1"/>
            <a:t>story</a:t>
          </a:r>
          <a:r>
            <a:rPr lang="de-AT" dirty="0"/>
            <a:t>, </a:t>
          </a:r>
          <a:r>
            <a:rPr lang="de-AT" dirty="0" err="1"/>
            <a:t>note</a:t>
          </a:r>
          <a:endParaRPr lang="en-AT" dirty="0"/>
        </a:p>
      </dgm:t>
    </dgm:pt>
    <dgm:pt modelId="{104A73A6-ECA4-4D68-A307-73222C1AF34A}" type="parTrans" cxnId="{39479420-E05C-40AB-B04F-09DB0693ED17}">
      <dgm:prSet/>
      <dgm:spPr/>
      <dgm:t>
        <a:bodyPr/>
        <a:lstStyle/>
        <a:p>
          <a:endParaRPr lang="en-AT"/>
        </a:p>
      </dgm:t>
    </dgm:pt>
    <dgm:pt modelId="{7323E09D-FD81-40A0-A18F-E53AF52F18C4}" type="sibTrans" cxnId="{39479420-E05C-40AB-B04F-09DB0693ED17}">
      <dgm:prSet/>
      <dgm:spPr/>
      <dgm:t>
        <a:bodyPr/>
        <a:lstStyle/>
        <a:p>
          <a:endParaRPr lang="en-AT"/>
        </a:p>
      </dgm:t>
    </dgm:pt>
    <dgm:pt modelId="{120AC84B-82FE-404D-8EAA-9C596CC2DC20}">
      <dgm:prSet phldrT="[Text]" phldr="0"/>
      <dgm:spPr/>
      <dgm:t>
        <a:bodyPr/>
        <a:lstStyle/>
        <a:p>
          <a:r>
            <a:rPr lang="de-AT" dirty="0"/>
            <a:t>Check </a:t>
          </a:r>
          <a:r>
            <a:rPr lang="de-AT" dirty="0" err="1"/>
            <a:t>the</a:t>
          </a:r>
          <a:r>
            <a:rPr lang="de-AT" dirty="0"/>
            <a:t> </a:t>
          </a:r>
          <a:r>
            <a:rPr lang="de-AT" dirty="0" err="1"/>
            <a:t>bullet</a:t>
          </a:r>
          <a:r>
            <a:rPr lang="de-AT" dirty="0"/>
            <a:t> </a:t>
          </a:r>
          <a:r>
            <a:rPr lang="de-AT" dirty="0" err="1"/>
            <a:t>points</a:t>
          </a:r>
          <a:r>
            <a:rPr lang="de-AT" dirty="0"/>
            <a:t> </a:t>
          </a:r>
          <a:r>
            <a:rPr lang="de-AT" dirty="0" err="1"/>
            <a:t>or</a:t>
          </a:r>
          <a:r>
            <a:rPr lang="de-AT" dirty="0"/>
            <a:t> </a:t>
          </a:r>
          <a:r>
            <a:rPr lang="de-AT" dirty="0" err="1"/>
            <a:t>make</a:t>
          </a:r>
          <a:r>
            <a:rPr lang="de-AT" dirty="0"/>
            <a:t> </a:t>
          </a:r>
          <a:r>
            <a:rPr lang="de-AT" dirty="0" err="1"/>
            <a:t>your</a:t>
          </a:r>
          <a:r>
            <a:rPr lang="de-AT" dirty="0"/>
            <a:t> own </a:t>
          </a:r>
          <a:r>
            <a:rPr lang="de-AT" dirty="0" err="1"/>
            <a:t>list</a:t>
          </a:r>
          <a:r>
            <a:rPr lang="de-AT" dirty="0"/>
            <a:t> </a:t>
          </a:r>
          <a:r>
            <a:rPr lang="de-AT" dirty="0" err="1"/>
            <a:t>of</a:t>
          </a:r>
          <a:r>
            <a:rPr lang="de-AT" dirty="0"/>
            <a:t> </a:t>
          </a:r>
          <a:r>
            <a:rPr lang="de-AT" dirty="0" err="1"/>
            <a:t>bullet</a:t>
          </a:r>
          <a:r>
            <a:rPr lang="de-AT" dirty="0"/>
            <a:t> </a:t>
          </a:r>
          <a:r>
            <a:rPr lang="de-AT" dirty="0" err="1"/>
            <a:t>points</a:t>
          </a:r>
          <a:endParaRPr lang="en-AT" dirty="0"/>
        </a:p>
      </dgm:t>
    </dgm:pt>
    <dgm:pt modelId="{86583A52-5C95-4C0D-86C2-E3157490BEE0}" type="parTrans" cxnId="{F8596674-3F8E-4819-B916-C9C54AB2358A}">
      <dgm:prSet/>
      <dgm:spPr/>
      <dgm:t>
        <a:bodyPr/>
        <a:lstStyle/>
        <a:p>
          <a:endParaRPr lang="en-AT"/>
        </a:p>
      </dgm:t>
    </dgm:pt>
    <dgm:pt modelId="{27061617-D367-4566-8DA2-055760D0F952}" type="sibTrans" cxnId="{F8596674-3F8E-4819-B916-C9C54AB2358A}">
      <dgm:prSet/>
      <dgm:spPr/>
      <dgm:t>
        <a:bodyPr/>
        <a:lstStyle/>
        <a:p>
          <a:endParaRPr lang="en-AT"/>
        </a:p>
      </dgm:t>
    </dgm:pt>
    <dgm:pt modelId="{4D330DDE-5721-4B16-8E08-271DE69E2201}" type="pres">
      <dgm:prSet presAssocID="{3CC74FF4-3527-45C4-85EE-BC9E1A85504B}" presName="linear" presStyleCnt="0">
        <dgm:presLayoutVars>
          <dgm:dir/>
          <dgm:resizeHandles val="exact"/>
        </dgm:presLayoutVars>
      </dgm:prSet>
      <dgm:spPr/>
    </dgm:pt>
    <dgm:pt modelId="{94AF4989-7A42-4C1B-8CCF-009E23FFA9AD}" type="pres">
      <dgm:prSet presAssocID="{BAEE7B25-7648-4A05-AA2E-DA0EAE641F02}" presName="comp" presStyleCnt="0"/>
      <dgm:spPr/>
    </dgm:pt>
    <dgm:pt modelId="{95AA5DE2-B41C-48D6-8781-3E04000412ED}" type="pres">
      <dgm:prSet presAssocID="{BAEE7B25-7648-4A05-AA2E-DA0EAE641F02}" presName="box" presStyleLbl="node1" presStyleIdx="0" presStyleCnt="4" custLinFactNeighborX="-413" custLinFactNeighborY="3057"/>
      <dgm:spPr/>
    </dgm:pt>
    <dgm:pt modelId="{2293FA97-F312-47C2-A260-A88F7134923F}" type="pres">
      <dgm:prSet presAssocID="{BAEE7B25-7648-4A05-AA2E-DA0EAE641F02}" presName="img" presStyleLbl="fgImgPlace1" presStyleIdx="0" presStyleCnt="4"/>
      <dgm:spPr>
        <a:blipFill>
          <a:blip xmlns:r="http://schemas.openxmlformats.org/officeDocument/2006/relationships" r:embed="rId1"/>
          <a:srcRect/>
          <a:stretch>
            <a:fillRect l="-2000" r="-2000"/>
          </a:stretch>
        </a:blipFill>
      </dgm:spPr>
    </dgm:pt>
    <dgm:pt modelId="{2125E110-B994-4DDF-BF18-B360B498CB7D}" type="pres">
      <dgm:prSet presAssocID="{BAEE7B25-7648-4A05-AA2E-DA0EAE641F02}" presName="text" presStyleLbl="node1" presStyleIdx="0" presStyleCnt="4">
        <dgm:presLayoutVars>
          <dgm:bulletEnabled val="1"/>
        </dgm:presLayoutVars>
      </dgm:prSet>
      <dgm:spPr/>
    </dgm:pt>
    <dgm:pt modelId="{8BD2CEAA-F5B7-4079-ABC0-B828014DDC7D}" type="pres">
      <dgm:prSet presAssocID="{E9993722-6703-4F4D-A2EF-A992345DF82C}" presName="spacer" presStyleCnt="0"/>
      <dgm:spPr/>
    </dgm:pt>
    <dgm:pt modelId="{95C3A6B4-C1FE-4D50-9D8E-A029CEBE5B5B}" type="pres">
      <dgm:prSet presAssocID="{1EEBD74D-0852-4554-96E8-ABC2E718B232}" presName="comp" presStyleCnt="0"/>
      <dgm:spPr/>
    </dgm:pt>
    <dgm:pt modelId="{71F46003-0A9B-4F66-8803-C42350D7D356}" type="pres">
      <dgm:prSet presAssocID="{1EEBD74D-0852-4554-96E8-ABC2E718B232}" presName="box" presStyleLbl="node1" presStyleIdx="1" presStyleCnt="4" custLinFactNeighborY="823"/>
      <dgm:spPr/>
    </dgm:pt>
    <dgm:pt modelId="{6FAED703-9E2C-4515-8F6F-BBDFFB543FD4}" type="pres">
      <dgm:prSet presAssocID="{1EEBD74D-0852-4554-96E8-ABC2E718B232}" presName="img" presStyleLbl="fgImgPlace1" presStyleIdx="1" presStyleCnt="4"/>
      <dgm:spPr>
        <a:blipFill>
          <a:blip xmlns:r="http://schemas.openxmlformats.org/officeDocument/2006/relationships" r:embed="rId2"/>
          <a:srcRect/>
          <a:stretch>
            <a:fillRect t="-7000" b="-7000"/>
          </a:stretch>
        </a:blipFill>
      </dgm:spPr>
    </dgm:pt>
    <dgm:pt modelId="{620B1D61-8642-411F-B78F-2F11CA632E10}" type="pres">
      <dgm:prSet presAssocID="{1EEBD74D-0852-4554-96E8-ABC2E718B232}" presName="text" presStyleLbl="node1" presStyleIdx="1" presStyleCnt="4">
        <dgm:presLayoutVars>
          <dgm:bulletEnabled val="1"/>
        </dgm:presLayoutVars>
      </dgm:prSet>
      <dgm:spPr/>
    </dgm:pt>
    <dgm:pt modelId="{A8E467C8-1995-46FD-8690-650687E46B96}" type="pres">
      <dgm:prSet presAssocID="{C5E682F6-AC02-44DF-B9A0-1553B4012ECA}" presName="spacer" presStyleCnt="0"/>
      <dgm:spPr/>
    </dgm:pt>
    <dgm:pt modelId="{5A235F93-C1F1-4774-A53E-D7AB0C4F3FF4}" type="pres">
      <dgm:prSet presAssocID="{4B832250-7F92-4106-B956-11B6DA1A8671}" presName="comp" presStyleCnt="0"/>
      <dgm:spPr/>
    </dgm:pt>
    <dgm:pt modelId="{2ABE7E62-98D8-42AF-A55A-D0368634F16D}" type="pres">
      <dgm:prSet presAssocID="{4B832250-7F92-4106-B956-11B6DA1A8671}" presName="box" presStyleLbl="node1" presStyleIdx="2" presStyleCnt="4"/>
      <dgm:spPr/>
    </dgm:pt>
    <dgm:pt modelId="{2B5E2620-AF4E-4084-8FF9-C86C57D8B491}" type="pres">
      <dgm:prSet presAssocID="{4B832250-7F92-4106-B956-11B6DA1A8671}" presName="img" presStyleLbl="fgImgPlace1" presStyleIdx="2" presStyleCnt="4"/>
      <dgm:spPr>
        <a:blipFill>
          <a:blip xmlns:r="http://schemas.openxmlformats.org/officeDocument/2006/relationships" r:embed="rId3"/>
          <a:srcRect/>
          <a:stretch>
            <a:fillRect t="-18000" b="-18000"/>
          </a:stretch>
        </a:blipFill>
      </dgm:spPr>
    </dgm:pt>
    <dgm:pt modelId="{84C24DA4-7298-4C3A-97B6-54EF34C8DDB9}" type="pres">
      <dgm:prSet presAssocID="{4B832250-7F92-4106-B956-11B6DA1A8671}" presName="text" presStyleLbl="node1" presStyleIdx="2" presStyleCnt="4">
        <dgm:presLayoutVars>
          <dgm:bulletEnabled val="1"/>
        </dgm:presLayoutVars>
      </dgm:prSet>
      <dgm:spPr/>
    </dgm:pt>
    <dgm:pt modelId="{DA147A09-8D67-455E-8BF2-A925081D60B0}" type="pres">
      <dgm:prSet presAssocID="{DD30FB6C-5527-42CC-9B15-192683947AB8}" presName="spacer" presStyleCnt="0"/>
      <dgm:spPr/>
    </dgm:pt>
    <dgm:pt modelId="{F02E98F4-3F1F-4FE7-A2C0-ACF2CA77AADC}" type="pres">
      <dgm:prSet presAssocID="{4FF0BA5A-4888-427A-B6A2-3AB4B6A25623}" presName="comp" presStyleCnt="0"/>
      <dgm:spPr/>
    </dgm:pt>
    <dgm:pt modelId="{A786087E-3CBE-4BFD-A02E-FEE50C63E623}" type="pres">
      <dgm:prSet presAssocID="{4FF0BA5A-4888-427A-B6A2-3AB4B6A25623}" presName="box" presStyleLbl="node1" presStyleIdx="3" presStyleCnt="4"/>
      <dgm:spPr/>
    </dgm:pt>
    <dgm:pt modelId="{8FA13B8D-B7BC-42F0-956A-08A326E484D2}" type="pres">
      <dgm:prSet presAssocID="{4FF0BA5A-4888-427A-B6A2-3AB4B6A25623}" presName="img" presStyleLbl="fgImgPlace1" presStyleIdx="3" presStyleCnt="4"/>
      <dgm:spPr>
        <a:blipFill>
          <a:blip xmlns:r="http://schemas.openxmlformats.org/officeDocument/2006/relationships" r:embed="rId4"/>
          <a:srcRect/>
          <a:stretch>
            <a:fillRect t="-14000" b="-14000"/>
          </a:stretch>
        </a:blipFill>
      </dgm:spPr>
    </dgm:pt>
    <dgm:pt modelId="{B43BB686-03EE-4E26-9B75-19E382222205}" type="pres">
      <dgm:prSet presAssocID="{4FF0BA5A-4888-427A-B6A2-3AB4B6A25623}" presName="text" presStyleLbl="node1" presStyleIdx="3" presStyleCnt="4">
        <dgm:presLayoutVars>
          <dgm:bulletEnabled val="1"/>
        </dgm:presLayoutVars>
      </dgm:prSet>
      <dgm:spPr/>
    </dgm:pt>
  </dgm:ptLst>
  <dgm:cxnLst>
    <dgm:cxn modelId="{ACFDCA01-A89B-47CB-B693-B610145081E2}" srcId="{3CC74FF4-3527-45C4-85EE-BC9E1A85504B}" destId="{4FF0BA5A-4888-427A-B6A2-3AB4B6A25623}" srcOrd="3" destOrd="0" parTransId="{1DF9E891-3D2B-415B-916D-584286008750}" sibTransId="{EDF86498-452E-4E79-ADEA-84CCA6A328F4}"/>
    <dgm:cxn modelId="{D237D703-BFB3-44E1-9404-334D851C6C1E}" srcId="{3CC74FF4-3527-45C4-85EE-BC9E1A85504B}" destId="{1EEBD74D-0852-4554-96E8-ABC2E718B232}" srcOrd="1" destOrd="0" parTransId="{03591BB8-A12E-4071-9204-2E7075BFEA59}" sibTransId="{C5E682F6-AC02-44DF-B9A0-1553B4012ECA}"/>
    <dgm:cxn modelId="{C7B8E60D-BBF7-4F28-BF8B-04529FBA3850}" srcId="{4FF0BA5A-4888-427A-B6A2-3AB4B6A25623}" destId="{6CE42FE8-B9DF-489A-8C01-59828A163009}" srcOrd="0" destOrd="0" parTransId="{E4F7422B-896F-429A-B465-B44DD3005C75}" sibTransId="{1D633705-966A-44E2-AFD3-82281CB8088D}"/>
    <dgm:cxn modelId="{6777961C-BAD6-4ACE-9B85-F0082B1B2A74}" type="presOf" srcId="{A3EF6469-68A8-4B36-A508-971087E63A08}" destId="{2ABE7E62-98D8-42AF-A55A-D0368634F16D}" srcOrd="0" destOrd="1" presId="urn:microsoft.com/office/officeart/2005/8/layout/vList4"/>
    <dgm:cxn modelId="{A54C1E1D-8382-4EB2-A9CF-6922EBA98FA4}" type="presOf" srcId="{3CC74FF4-3527-45C4-85EE-BC9E1A85504B}" destId="{4D330DDE-5721-4B16-8E08-271DE69E2201}" srcOrd="0" destOrd="0" presId="urn:microsoft.com/office/officeart/2005/8/layout/vList4"/>
    <dgm:cxn modelId="{A9F9F71E-1232-4445-9F58-54F7CC30ADD2}" type="presOf" srcId="{4B832250-7F92-4106-B956-11B6DA1A8671}" destId="{2ABE7E62-98D8-42AF-A55A-D0368634F16D}" srcOrd="0" destOrd="0" presId="urn:microsoft.com/office/officeart/2005/8/layout/vList4"/>
    <dgm:cxn modelId="{39479420-E05C-40AB-B04F-09DB0693ED17}" srcId="{4B832250-7F92-4106-B956-11B6DA1A8671}" destId="{704B2863-852B-436B-9298-4F91D4501336}" srcOrd="1" destOrd="0" parTransId="{104A73A6-ECA4-4D68-A307-73222C1AF34A}" sibTransId="{7323E09D-FD81-40A0-A18F-E53AF52F18C4}"/>
    <dgm:cxn modelId="{12152D2A-32E1-4433-88D5-63A650F02806}" type="presOf" srcId="{1EEBD74D-0852-4554-96E8-ABC2E718B232}" destId="{71F46003-0A9B-4F66-8803-C42350D7D356}" srcOrd="0" destOrd="0" presId="urn:microsoft.com/office/officeart/2005/8/layout/vList4"/>
    <dgm:cxn modelId="{8537BC65-BEEE-4925-A4E7-6D8007320CA9}" type="presOf" srcId="{A3EF6469-68A8-4B36-A508-971087E63A08}" destId="{84C24DA4-7298-4C3A-97B6-54EF34C8DDB9}" srcOrd="1" destOrd="1" presId="urn:microsoft.com/office/officeart/2005/8/layout/vList4"/>
    <dgm:cxn modelId="{F15CF34B-673B-41E9-9B53-045CED6FC7E6}" type="presOf" srcId="{6CE42FE8-B9DF-489A-8C01-59828A163009}" destId="{A786087E-3CBE-4BFD-A02E-FEE50C63E623}" srcOrd="0" destOrd="1" presId="urn:microsoft.com/office/officeart/2005/8/layout/vList4"/>
    <dgm:cxn modelId="{3077E96F-E43E-4E0F-97B4-BB1E1BDF7743}" srcId="{3CC74FF4-3527-45C4-85EE-BC9E1A85504B}" destId="{4B832250-7F92-4106-B956-11B6DA1A8671}" srcOrd="2" destOrd="0" parTransId="{35CF5219-6465-4DFC-A47C-5D12189721FF}" sibTransId="{DD30FB6C-5527-42CC-9B15-192683947AB8}"/>
    <dgm:cxn modelId="{F8596674-3F8E-4819-B916-C9C54AB2358A}" srcId="{4FF0BA5A-4888-427A-B6A2-3AB4B6A25623}" destId="{120AC84B-82FE-404D-8EAA-9C596CC2DC20}" srcOrd="1" destOrd="0" parTransId="{86583A52-5C95-4C0D-86C2-E3157490BEE0}" sibTransId="{27061617-D367-4566-8DA2-055760D0F952}"/>
    <dgm:cxn modelId="{70D10657-7585-4B65-8D05-FAB933E867D8}" type="presOf" srcId="{BAEE7B25-7648-4A05-AA2E-DA0EAE641F02}" destId="{2125E110-B994-4DDF-BF18-B360B498CB7D}" srcOrd="1" destOrd="0" presId="urn:microsoft.com/office/officeart/2005/8/layout/vList4"/>
    <dgm:cxn modelId="{F5896958-150D-4F4D-9427-D8CD90A91F9F}" type="presOf" srcId="{4FF0BA5A-4888-427A-B6A2-3AB4B6A25623}" destId="{B43BB686-03EE-4E26-9B75-19E382222205}" srcOrd="1" destOrd="0" presId="urn:microsoft.com/office/officeart/2005/8/layout/vList4"/>
    <dgm:cxn modelId="{88639482-19E3-4927-9CA3-747D5B30E4B5}" type="presOf" srcId="{704B2863-852B-436B-9298-4F91D4501336}" destId="{84C24DA4-7298-4C3A-97B6-54EF34C8DDB9}" srcOrd="1" destOrd="2" presId="urn:microsoft.com/office/officeart/2005/8/layout/vList4"/>
    <dgm:cxn modelId="{F7DAD78E-BC08-48F2-A909-D802BB86B164}" type="presOf" srcId="{BAEE7B25-7648-4A05-AA2E-DA0EAE641F02}" destId="{95AA5DE2-B41C-48D6-8781-3E04000412ED}" srcOrd="0" destOrd="0" presId="urn:microsoft.com/office/officeart/2005/8/layout/vList4"/>
    <dgm:cxn modelId="{20EB5F93-76CD-4AD1-841D-E2CB01494219}" srcId="{3CC74FF4-3527-45C4-85EE-BC9E1A85504B}" destId="{BAEE7B25-7648-4A05-AA2E-DA0EAE641F02}" srcOrd="0" destOrd="0" parTransId="{DF184AAC-8AC1-4559-88BB-311805C2BC11}" sibTransId="{E9993722-6703-4F4D-A2EF-A992345DF82C}"/>
    <dgm:cxn modelId="{97B36DA8-1726-4213-A7B4-4E2D591E1AAE}" type="presOf" srcId="{6CE42FE8-B9DF-489A-8C01-59828A163009}" destId="{B43BB686-03EE-4E26-9B75-19E382222205}" srcOrd="1" destOrd="1" presId="urn:microsoft.com/office/officeart/2005/8/layout/vList4"/>
    <dgm:cxn modelId="{517FE9A8-9A8D-4ED4-8691-EF7E412B99D3}" srcId="{4B832250-7F92-4106-B956-11B6DA1A8671}" destId="{A3EF6469-68A8-4B36-A508-971087E63A08}" srcOrd="0" destOrd="0" parTransId="{C0F67A77-FBAE-4662-AB57-8857E5F9E950}" sibTransId="{A3B7B90F-640D-4C50-B4CA-8D3674528F1E}"/>
    <dgm:cxn modelId="{25011DBB-A987-4D90-8AA9-4D8FFCB626A8}" type="presOf" srcId="{4FF0BA5A-4888-427A-B6A2-3AB4B6A25623}" destId="{A786087E-3CBE-4BFD-A02E-FEE50C63E623}" srcOrd="0" destOrd="0" presId="urn:microsoft.com/office/officeart/2005/8/layout/vList4"/>
    <dgm:cxn modelId="{E98603C6-1E1F-45F2-AFD8-627302EC3C31}" type="presOf" srcId="{4B832250-7F92-4106-B956-11B6DA1A8671}" destId="{84C24DA4-7298-4C3A-97B6-54EF34C8DDB9}" srcOrd="1" destOrd="0" presId="urn:microsoft.com/office/officeart/2005/8/layout/vList4"/>
    <dgm:cxn modelId="{60258ECF-DBD5-466C-9D47-EBD0F63D10A8}" type="presOf" srcId="{120AC84B-82FE-404D-8EAA-9C596CC2DC20}" destId="{A786087E-3CBE-4BFD-A02E-FEE50C63E623}" srcOrd="0" destOrd="2" presId="urn:microsoft.com/office/officeart/2005/8/layout/vList4"/>
    <dgm:cxn modelId="{6AC6AEEA-520F-4F31-B8E7-21A6FF2A595C}" type="presOf" srcId="{704B2863-852B-436B-9298-4F91D4501336}" destId="{2ABE7E62-98D8-42AF-A55A-D0368634F16D}" srcOrd="0" destOrd="2" presId="urn:microsoft.com/office/officeart/2005/8/layout/vList4"/>
    <dgm:cxn modelId="{FDD44AED-1266-4148-8A89-EDBD91D0B93E}" type="presOf" srcId="{1EEBD74D-0852-4554-96E8-ABC2E718B232}" destId="{620B1D61-8642-411F-B78F-2F11CA632E10}" srcOrd="1" destOrd="0" presId="urn:microsoft.com/office/officeart/2005/8/layout/vList4"/>
    <dgm:cxn modelId="{D9C43AFC-75D9-468F-BC21-C467A12F63D6}" type="presOf" srcId="{120AC84B-82FE-404D-8EAA-9C596CC2DC20}" destId="{B43BB686-03EE-4E26-9B75-19E382222205}" srcOrd="1" destOrd="2" presId="urn:microsoft.com/office/officeart/2005/8/layout/vList4"/>
    <dgm:cxn modelId="{81D11729-A50B-43BA-9410-04F6A3167047}" type="presParOf" srcId="{4D330DDE-5721-4B16-8E08-271DE69E2201}" destId="{94AF4989-7A42-4C1B-8CCF-009E23FFA9AD}" srcOrd="0" destOrd="0" presId="urn:microsoft.com/office/officeart/2005/8/layout/vList4"/>
    <dgm:cxn modelId="{00FDBFD4-2CEE-422E-8EF0-DE3A73FF8A9F}" type="presParOf" srcId="{94AF4989-7A42-4C1B-8CCF-009E23FFA9AD}" destId="{95AA5DE2-B41C-48D6-8781-3E04000412ED}" srcOrd="0" destOrd="0" presId="urn:microsoft.com/office/officeart/2005/8/layout/vList4"/>
    <dgm:cxn modelId="{CDBA5386-5D80-431F-9AEB-223D2D225903}" type="presParOf" srcId="{94AF4989-7A42-4C1B-8CCF-009E23FFA9AD}" destId="{2293FA97-F312-47C2-A260-A88F7134923F}" srcOrd="1" destOrd="0" presId="urn:microsoft.com/office/officeart/2005/8/layout/vList4"/>
    <dgm:cxn modelId="{B557F67C-B735-4C1F-AA64-B7129BA46E3B}" type="presParOf" srcId="{94AF4989-7A42-4C1B-8CCF-009E23FFA9AD}" destId="{2125E110-B994-4DDF-BF18-B360B498CB7D}" srcOrd="2" destOrd="0" presId="urn:microsoft.com/office/officeart/2005/8/layout/vList4"/>
    <dgm:cxn modelId="{C41E09B1-309C-4011-A793-EBB5D00C7BF1}" type="presParOf" srcId="{4D330DDE-5721-4B16-8E08-271DE69E2201}" destId="{8BD2CEAA-F5B7-4079-ABC0-B828014DDC7D}" srcOrd="1" destOrd="0" presId="urn:microsoft.com/office/officeart/2005/8/layout/vList4"/>
    <dgm:cxn modelId="{499B2ACC-066E-4E6B-99F1-63DD661CF4D7}" type="presParOf" srcId="{4D330DDE-5721-4B16-8E08-271DE69E2201}" destId="{95C3A6B4-C1FE-4D50-9D8E-A029CEBE5B5B}" srcOrd="2" destOrd="0" presId="urn:microsoft.com/office/officeart/2005/8/layout/vList4"/>
    <dgm:cxn modelId="{1E23831A-A5BA-4FF5-9934-DE89B288DD12}" type="presParOf" srcId="{95C3A6B4-C1FE-4D50-9D8E-A029CEBE5B5B}" destId="{71F46003-0A9B-4F66-8803-C42350D7D356}" srcOrd="0" destOrd="0" presId="urn:microsoft.com/office/officeart/2005/8/layout/vList4"/>
    <dgm:cxn modelId="{0EE7A62A-D93A-46AC-9608-657A73D8A924}" type="presParOf" srcId="{95C3A6B4-C1FE-4D50-9D8E-A029CEBE5B5B}" destId="{6FAED703-9E2C-4515-8F6F-BBDFFB543FD4}" srcOrd="1" destOrd="0" presId="urn:microsoft.com/office/officeart/2005/8/layout/vList4"/>
    <dgm:cxn modelId="{89BA0098-0BCE-4449-A779-A97B4471A4C5}" type="presParOf" srcId="{95C3A6B4-C1FE-4D50-9D8E-A029CEBE5B5B}" destId="{620B1D61-8642-411F-B78F-2F11CA632E10}" srcOrd="2" destOrd="0" presId="urn:microsoft.com/office/officeart/2005/8/layout/vList4"/>
    <dgm:cxn modelId="{262592BA-6F72-4F10-804D-584A605BFED9}" type="presParOf" srcId="{4D330DDE-5721-4B16-8E08-271DE69E2201}" destId="{A8E467C8-1995-46FD-8690-650687E46B96}" srcOrd="3" destOrd="0" presId="urn:microsoft.com/office/officeart/2005/8/layout/vList4"/>
    <dgm:cxn modelId="{077C1C59-98DD-49FC-96A4-2D056A003906}" type="presParOf" srcId="{4D330DDE-5721-4B16-8E08-271DE69E2201}" destId="{5A235F93-C1F1-4774-A53E-D7AB0C4F3FF4}" srcOrd="4" destOrd="0" presId="urn:microsoft.com/office/officeart/2005/8/layout/vList4"/>
    <dgm:cxn modelId="{09E693F9-FCC6-4ED8-8A1A-E254583335DC}" type="presParOf" srcId="{5A235F93-C1F1-4774-A53E-D7AB0C4F3FF4}" destId="{2ABE7E62-98D8-42AF-A55A-D0368634F16D}" srcOrd="0" destOrd="0" presId="urn:microsoft.com/office/officeart/2005/8/layout/vList4"/>
    <dgm:cxn modelId="{E72FB004-1AAC-4576-B320-7494B0B56538}" type="presParOf" srcId="{5A235F93-C1F1-4774-A53E-D7AB0C4F3FF4}" destId="{2B5E2620-AF4E-4084-8FF9-C86C57D8B491}" srcOrd="1" destOrd="0" presId="urn:microsoft.com/office/officeart/2005/8/layout/vList4"/>
    <dgm:cxn modelId="{FE8C5314-F95A-4716-A5FB-7AA2857581A9}" type="presParOf" srcId="{5A235F93-C1F1-4774-A53E-D7AB0C4F3FF4}" destId="{84C24DA4-7298-4C3A-97B6-54EF34C8DDB9}" srcOrd="2" destOrd="0" presId="urn:microsoft.com/office/officeart/2005/8/layout/vList4"/>
    <dgm:cxn modelId="{888AAEAF-EF94-431C-A4DD-3E7CAD9EC4A3}" type="presParOf" srcId="{4D330DDE-5721-4B16-8E08-271DE69E2201}" destId="{DA147A09-8D67-455E-8BF2-A925081D60B0}" srcOrd="5" destOrd="0" presId="urn:microsoft.com/office/officeart/2005/8/layout/vList4"/>
    <dgm:cxn modelId="{2845CF0A-ADD7-4B44-9E9E-78AB367637DB}" type="presParOf" srcId="{4D330DDE-5721-4B16-8E08-271DE69E2201}" destId="{F02E98F4-3F1F-4FE7-A2C0-ACF2CA77AADC}" srcOrd="6" destOrd="0" presId="urn:microsoft.com/office/officeart/2005/8/layout/vList4"/>
    <dgm:cxn modelId="{7CCE0B32-5F4E-4FFD-A252-9AA44FDBEEFE}" type="presParOf" srcId="{F02E98F4-3F1F-4FE7-A2C0-ACF2CA77AADC}" destId="{A786087E-3CBE-4BFD-A02E-FEE50C63E623}" srcOrd="0" destOrd="0" presId="urn:microsoft.com/office/officeart/2005/8/layout/vList4"/>
    <dgm:cxn modelId="{19019E9A-81E7-4166-BC8D-3B146EB5A98E}" type="presParOf" srcId="{F02E98F4-3F1F-4FE7-A2C0-ACF2CA77AADC}" destId="{8FA13B8D-B7BC-42F0-956A-08A326E484D2}" srcOrd="1" destOrd="0" presId="urn:microsoft.com/office/officeart/2005/8/layout/vList4"/>
    <dgm:cxn modelId="{AC87B8D2-0E9C-4373-9FA9-316BFBBCFFD7}" type="presParOf" srcId="{F02E98F4-3F1F-4FE7-A2C0-ACF2CA77AADC}" destId="{B43BB686-03EE-4E26-9B75-19E382222205}"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45A676-7462-43B3-8AA6-424FCB33CEC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E9C4B9D-DC9F-4A47-92E6-D877121FF75F}">
      <dgm:prSet/>
      <dgm:spPr/>
      <dgm:t>
        <a:bodyPr/>
        <a:lstStyle/>
        <a:p>
          <a:r>
            <a:rPr lang="de-AT"/>
            <a:t>Which of these examples comply with the new curriculum goals?</a:t>
          </a:r>
          <a:endParaRPr lang="en-US"/>
        </a:p>
      </dgm:t>
    </dgm:pt>
    <dgm:pt modelId="{5D7FF37E-4993-4D1E-8729-12F59E697654}" type="parTrans" cxnId="{77257815-3254-4008-A043-D3E11668F8A0}">
      <dgm:prSet/>
      <dgm:spPr/>
      <dgm:t>
        <a:bodyPr/>
        <a:lstStyle/>
        <a:p>
          <a:endParaRPr lang="en-US"/>
        </a:p>
      </dgm:t>
    </dgm:pt>
    <dgm:pt modelId="{3A9F4518-ED99-4866-B2EB-FBC7B9337943}" type="sibTrans" cxnId="{77257815-3254-4008-A043-D3E11668F8A0}">
      <dgm:prSet/>
      <dgm:spPr/>
      <dgm:t>
        <a:bodyPr/>
        <a:lstStyle/>
        <a:p>
          <a:endParaRPr lang="en-US"/>
        </a:p>
      </dgm:t>
    </dgm:pt>
    <dgm:pt modelId="{27B82950-F44B-49FE-8E75-5D08D294843C}">
      <dgm:prSet/>
      <dgm:spPr/>
      <dgm:t>
        <a:bodyPr/>
        <a:lstStyle/>
        <a:p>
          <a:r>
            <a:rPr lang="de-AT"/>
            <a:t>Which of the tasks need to be improved?</a:t>
          </a:r>
          <a:endParaRPr lang="en-US"/>
        </a:p>
      </dgm:t>
    </dgm:pt>
    <dgm:pt modelId="{D030731B-4ACB-4191-9D6D-C43F255FC795}" type="parTrans" cxnId="{B2AC90F4-AE29-46CE-8D2F-0CD8DBA35610}">
      <dgm:prSet/>
      <dgm:spPr/>
      <dgm:t>
        <a:bodyPr/>
        <a:lstStyle/>
        <a:p>
          <a:endParaRPr lang="en-US"/>
        </a:p>
      </dgm:t>
    </dgm:pt>
    <dgm:pt modelId="{91670F4F-6B18-47CC-8ABE-D95ADD154A60}" type="sibTrans" cxnId="{B2AC90F4-AE29-46CE-8D2F-0CD8DBA35610}">
      <dgm:prSet/>
      <dgm:spPr/>
      <dgm:t>
        <a:bodyPr/>
        <a:lstStyle/>
        <a:p>
          <a:endParaRPr lang="en-US"/>
        </a:p>
      </dgm:t>
    </dgm:pt>
    <dgm:pt modelId="{F86EBCB3-2CD6-42E9-A789-B3AB992DB738}">
      <dgm:prSet/>
      <dgm:spPr/>
      <dgm:t>
        <a:bodyPr/>
        <a:lstStyle/>
        <a:p>
          <a:r>
            <a:rPr lang="de-AT"/>
            <a:t>How can the LIU and Vocabulary tasks be adapted to show communicative competence?</a:t>
          </a:r>
          <a:endParaRPr lang="en-US"/>
        </a:p>
      </dgm:t>
    </dgm:pt>
    <dgm:pt modelId="{B2BD0365-0FB4-4A90-86AC-D16ABB3FE177}" type="parTrans" cxnId="{FEA3F7FD-2C8C-4F91-A334-A1531B6ED214}">
      <dgm:prSet/>
      <dgm:spPr/>
      <dgm:t>
        <a:bodyPr/>
        <a:lstStyle/>
        <a:p>
          <a:endParaRPr lang="en-US"/>
        </a:p>
      </dgm:t>
    </dgm:pt>
    <dgm:pt modelId="{6C572E9B-A136-4E4A-84F1-4715173EE041}" type="sibTrans" cxnId="{FEA3F7FD-2C8C-4F91-A334-A1531B6ED214}">
      <dgm:prSet/>
      <dgm:spPr/>
      <dgm:t>
        <a:bodyPr/>
        <a:lstStyle/>
        <a:p>
          <a:endParaRPr lang="en-US"/>
        </a:p>
      </dgm:t>
    </dgm:pt>
    <dgm:pt modelId="{050E9981-BD1E-4B84-B8F0-6261144BBDD5}" type="pres">
      <dgm:prSet presAssocID="{3B45A676-7462-43B3-8AA6-424FCB33CECF}" presName="root" presStyleCnt="0">
        <dgm:presLayoutVars>
          <dgm:dir/>
          <dgm:resizeHandles val="exact"/>
        </dgm:presLayoutVars>
      </dgm:prSet>
      <dgm:spPr/>
    </dgm:pt>
    <dgm:pt modelId="{1936D558-A04D-416F-A1EF-1F3C92C9278E}" type="pres">
      <dgm:prSet presAssocID="{1E9C4B9D-DC9F-4A47-92E6-D877121FF75F}" presName="compNode" presStyleCnt="0"/>
      <dgm:spPr/>
    </dgm:pt>
    <dgm:pt modelId="{5C14A716-32EA-4D8A-9E95-70E5EDD26A0E}" type="pres">
      <dgm:prSet presAssocID="{1E9C4B9D-DC9F-4A47-92E6-D877121FF75F}" presName="bgRect" presStyleLbl="bgShp" presStyleIdx="0" presStyleCnt="3"/>
      <dgm:spPr/>
    </dgm:pt>
    <dgm:pt modelId="{25F69A9A-D153-4BAF-A072-652CB1858DFA}" type="pres">
      <dgm:prSet presAssocID="{1E9C4B9D-DC9F-4A47-92E6-D877121FF75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35E5D7F-EFAD-474C-88EF-AB931B8A469C}" type="pres">
      <dgm:prSet presAssocID="{1E9C4B9D-DC9F-4A47-92E6-D877121FF75F}" presName="spaceRect" presStyleCnt="0"/>
      <dgm:spPr/>
    </dgm:pt>
    <dgm:pt modelId="{382CEC10-FC52-4AE9-92EB-D1F1C72052A1}" type="pres">
      <dgm:prSet presAssocID="{1E9C4B9D-DC9F-4A47-92E6-D877121FF75F}" presName="parTx" presStyleLbl="revTx" presStyleIdx="0" presStyleCnt="3">
        <dgm:presLayoutVars>
          <dgm:chMax val="0"/>
          <dgm:chPref val="0"/>
        </dgm:presLayoutVars>
      </dgm:prSet>
      <dgm:spPr/>
    </dgm:pt>
    <dgm:pt modelId="{58D1382B-A444-4C3C-8135-149C85B8A2D3}" type="pres">
      <dgm:prSet presAssocID="{3A9F4518-ED99-4866-B2EB-FBC7B9337943}" presName="sibTrans" presStyleCnt="0"/>
      <dgm:spPr/>
    </dgm:pt>
    <dgm:pt modelId="{2D207DE3-543D-4CC7-AF7A-ABACE6C32EAC}" type="pres">
      <dgm:prSet presAssocID="{27B82950-F44B-49FE-8E75-5D08D294843C}" presName="compNode" presStyleCnt="0"/>
      <dgm:spPr/>
    </dgm:pt>
    <dgm:pt modelId="{41832062-89FB-4836-9F18-56BCB8B8E745}" type="pres">
      <dgm:prSet presAssocID="{27B82950-F44B-49FE-8E75-5D08D294843C}" presName="bgRect" presStyleLbl="bgShp" presStyleIdx="1" presStyleCnt="3"/>
      <dgm:spPr/>
    </dgm:pt>
    <dgm:pt modelId="{B133DB28-6457-4F4D-A022-D0B607DD0A33}" type="pres">
      <dgm:prSet presAssocID="{27B82950-F44B-49FE-8E75-5D08D294843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CEBF8C2E-73D7-4673-A596-1B418EEDCBEC}" type="pres">
      <dgm:prSet presAssocID="{27B82950-F44B-49FE-8E75-5D08D294843C}" presName="spaceRect" presStyleCnt="0"/>
      <dgm:spPr/>
    </dgm:pt>
    <dgm:pt modelId="{0E8FB071-C735-42E7-9602-3FEE71A20DD8}" type="pres">
      <dgm:prSet presAssocID="{27B82950-F44B-49FE-8E75-5D08D294843C}" presName="parTx" presStyleLbl="revTx" presStyleIdx="1" presStyleCnt="3">
        <dgm:presLayoutVars>
          <dgm:chMax val="0"/>
          <dgm:chPref val="0"/>
        </dgm:presLayoutVars>
      </dgm:prSet>
      <dgm:spPr/>
    </dgm:pt>
    <dgm:pt modelId="{6D9AB8AC-0701-421B-B088-35D78729E02F}" type="pres">
      <dgm:prSet presAssocID="{91670F4F-6B18-47CC-8ABE-D95ADD154A60}" presName="sibTrans" presStyleCnt="0"/>
      <dgm:spPr/>
    </dgm:pt>
    <dgm:pt modelId="{8961EE0D-4267-4FE1-9D82-158CC32F3973}" type="pres">
      <dgm:prSet presAssocID="{F86EBCB3-2CD6-42E9-A789-B3AB992DB738}" presName="compNode" presStyleCnt="0"/>
      <dgm:spPr/>
    </dgm:pt>
    <dgm:pt modelId="{42158B3E-2125-4EB3-8EE0-AC7B7C91B4A7}" type="pres">
      <dgm:prSet presAssocID="{F86EBCB3-2CD6-42E9-A789-B3AB992DB738}" presName="bgRect" presStyleLbl="bgShp" presStyleIdx="2" presStyleCnt="3"/>
      <dgm:spPr/>
    </dgm:pt>
    <dgm:pt modelId="{E24AEB0C-54B1-4FA1-8A7F-E2710F67F582}" type="pres">
      <dgm:prSet presAssocID="{F86EBCB3-2CD6-42E9-A789-B3AB992DB73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2859318F-8FA6-4046-9621-5EBAD6257401}" type="pres">
      <dgm:prSet presAssocID="{F86EBCB3-2CD6-42E9-A789-B3AB992DB738}" presName="spaceRect" presStyleCnt="0"/>
      <dgm:spPr/>
    </dgm:pt>
    <dgm:pt modelId="{671D8B56-4274-490A-B291-E5686E1F9D4F}" type="pres">
      <dgm:prSet presAssocID="{F86EBCB3-2CD6-42E9-A789-B3AB992DB738}" presName="parTx" presStyleLbl="revTx" presStyleIdx="2" presStyleCnt="3">
        <dgm:presLayoutVars>
          <dgm:chMax val="0"/>
          <dgm:chPref val="0"/>
        </dgm:presLayoutVars>
      </dgm:prSet>
      <dgm:spPr/>
    </dgm:pt>
  </dgm:ptLst>
  <dgm:cxnLst>
    <dgm:cxn modelId="{77257815-3254-4008-A043-D3E11668F8A0}" srcId="{3B45A676-7462-43B3-8AA6-424FCB33CECF}" destId="{1E9C4B9D-DC9F-4A47-92E6-D877121FF75F}" srcOrd="0" destOrd="0" parTransId="{5D7FF37E-4993-4D1E-8729-12F59E697654}" sibTransId="{3A9F4518-ED99-4866-B2EB-FBC7B9337943}"/>
    <dgm:cxn modelId="{0A7A5F25-97B3-4FEB-9293-F6F2C24794B1}" type="presOf" srcId="{F86EBCB3-2CD6-42E9-A789-B3AB992DB738}" destId="{671D8B56-4274-490A-B291-E5686E1F9D4F}" srcOrd="0" destOrd="0" presId="urn:microsoft.com/office/officeart/2018/2/layout/IconVerticalSolidList"/>
    <dgm:cxn modelId="{AFEB2949-AF4C-4AF8-907D-49F199DA6C00}" type="presOf" srcId="{1E9C4B9D-DC9F-4A47-92E6-D877121FF75F}" destId="{382CEC10-FC52-4AE9-92EB-D1F1C72052A1}" srcOrd="0" destOrd="0" presId="urn:microsoft.com/office/officeart/2018/2/layout/IconVerticalSolidList"/>
    <dgm:cxn modelId="{DAE34E7A-A2CC-4FF3-B2F3-AC5A0814FFC0}" type="presOf" srcId="{3B45A676-7462-43B3-8AA6-424FCB33CECF}" destId="{050E9981-BD1E-4B84-B8F0-6261144BBDD5}" srcOrd="0" destOrd="0" presId="urn:microsoft.com/office/officeart/2018/2/layout/IconVerticalSolidList"/>
    <dgm:cxn modelId="{027E979E-E96E-4BFC-952C-E45175CF80CD}" type="presOf" srcId="{27B82950-F44B-49FE-8E75-5D08D294843C}" destId="{0E8FB071-C735-42E7-9602-3FEE71A20DD8}" srcOrd="0" destOrd="0" presId="urn:microsoft.com/office/officeart/2018/2/layout/IconVerticalSolidList"/>
    <dgm:cxn modelId="{B2AC90F4-AE29-46CE-8D2F-0CD8DBA35610}" srcId="{3B45A676-7462-43B3-8AA6-424FCB33CECF}" destId="{27B82950-F44B-49FE-8E75-5D08D294843C}" srcOrd="1" destOrd="0" parTransId="{D030731B-4ACB-4191-9D6D-C43F255FC795}" sibTransId="{91670F4F-6B18-47CC-8ABE-D95ADD154A60}"/>
    <dgm:cxn modelId="{FEA3F7FD-2C8C-4F91-A334-A1531B6ED214}" srcId="{3B45A676-7462-43B3-8AA6-424FCB33CECF}" destId="{F86EBCB3-2CD6-42E9-A789-B3AB992DB738}" srcOrd="2" destOrd="0" parTransId="{B2BD0365-0FB4-4A90-86AC-D16ABB3FE177}" sibTransId="{6C572E9B-A136-4E4A-84F1-4715173EE041}"/>
    <dgm:cxn modelId="{E4A01F1D-C5A4-4D96-A9F8-4A0A753D35B8}" type="presParOf" srcId="{050E9981-BD1E-4B84-B8F0-6261144BBDD5}" destId="{1936D558-A04D-416F-A1EF-1F3C92C9278E}" srcOrd="0" destOrd="0" presId="urn:microsoft.com/office/officeart/2018/2/layout/IconVerticalSolidList"/>
    <dgm:cxn modelId="{22A1A779-1EFD-48DF-A20B-1391BB3C5641}" type="presParOf" srcId="{1936D558-A04D-416F-A1EF-1F3C92C9278E}" destId="{5C14A716-32EA-4D8A-9E95-70E5EDD26A0E}" srcOrd="0" destOrd="0" presId="urn:microsoft.com/office/officeart/2018/2/layout/IconVerticalSolidList"/>
    <dgm:cxn modelId="{CD49ECA5-62B7-4274-B21F-DC8D88198523}" type="presParOf" srcId="{1936D558-A04D-416F-A1EF-1F3C92C9278E}" destId="{25F69A9A-D153-4BAF-A072-652CB1858DFA}" srcOrd="1" destOrd="0" presId="urn:microsoft.com/office/officeart/2018/2/layout/IconVerticalSolidList"/>
    <dgm:cxn modelId="{211EAB12-7A8F-4FBE-AC39-2A2BC217674A}" type="presParOf" srcId="{1936D558-A04D-416F-A1EF-1F3C92C9278E}" destId="{A35E5D7F-EFAD-474C-88EF-AB931B8A469C}" srcOrd="2" destOrd="0" presId="urn:microsoft.com/office/officeart/2018/2/layout/IconVerticalSolidList"/>
    <dgm:cxn modelId="{2DCA33D7-F5E3-4F61-8D16-B7B4AB407702}" type="presParOf" srcId="{1936D558-A04D-416F-A1EF-1F3C92C9278E}" destId="{382CEC10-FC52-4AE9-92EB-D1F1C72052A1}" srcOrd="3" destOrd="0" presId="urn:microsoft.com/office/officeart/2018/2/layout/IconVerticalSolidList"/>
    <dgm:cxn modelId="{6B794D3C-8D6F-4EAA-8D15-1BF9E83E8895}" type="presParOf" srcId="{050E9981-BD1E-4B84-B8F0-6261144BBDD5}" destId="{58D1382B-A444-4C3C-8135-149C85B8A2D3}" srcOrd="1" destOrd="0" presId="urn:microsoft.com/office/officeart/2018/2/layout/IconVerticalSolidList"/>
    <dgm:cxn modelId="{0106DBBB-5A6C-4FB8-91F5-08298649420E}" type="presParOf" srcId="{050E9981-BD1E-4B84-B8F0-6261144BBDD5}" destId="{2D207DE3-543D-4CC7-AF7A-ABACE6C32EAC}" srcOrd="2" destOrd="0" presId="urn:microsoft.com/office/officeart/2018/2/layout/IconVerticalSolidList"/>
    <dgm:cxn modelId="{43AD716C-327D-4A92-AA2E-EB02CDC7B502}" type="presParOf" srcId="{2D207DE3-543D-4CC7-AF7A-ABACE6C32EAC}" destId="{41832062-89FB-4836-9F18-56BCB8B8E745}" srcOrd="0" destOrd="0" presId="urn:microsoft.com/office/officeart/2018/2/layout/IconVerticalSolidList"/>
    <dgm:cxn modelId="{4C7615F0-7253-4E05-8F93-6022076A2A34}" type="presParOf" srcId="{2D207DE3-543D-4CC7-AF7A-ABACE6C32EAC}" destId="{B133DB28-6457-4F4D-A022-D0B607DD0A33}" srcOrd="1" destOrd="0" presId="urn:microsoft.com/office/officeart/2018/2/layout/IconVerticalSolidList"/>
    <dgm:cxn modelId="{8607827F-C934-4E9A-812B-54B9BF36268F}" type="presParOf" srcId="{2D207DE3-543D-4CC7-AF7A-ABACE6C32EAC}" destId="{CEBF8C2E-73D7-4673-A596-1B418EEDCBEC}" srcOrd="2" destOrd="0" presId="urn:microsoft.com/office/officeart/2018/2/layout/IconVerticalSolidList"/>
    <dgm:cxn modelId="{65B0DE3B-1CCD-496D-9955-F41F01D71686}" type="presParOf" srcId="{2D207DE3-543D-4CC7-AF7A-ABACE6C32EAC}" destId="{0E8FB071-C735-42E7-9602-3FEE71A20DD8}" srcOrd="3" destOrd="0" presId="urn:microsoft.com/office/officeart/2018/2/layout/IconVerticalSolidList"/>
    <dgm:cxn modelId="{07AB07EA-3E3C-4A44-8F1C-6776EA409D3B}" type="presParOf" srcId="{050E9981-BD1E-4B84-B8F0-6261144BBDD5}" destId="{6D9AB8AC-0701-421B-B088-35D78729E02F}" srcOrd="3" destOrd="0" presId="urn:microsoft.com/office/officeart/2018/2/layout/IconVerticalSolidList"/>
    <dgm:cxn modelId="{E80CF89E-DE47-4FCF-9EB9-FDB532C1677E}" type="presParOf" srcId="{050E9981-BD1E-4B84-B8F0-6261144BBDD5}" destId="{8961EE0D-4267-4FE1-9D82-158CC32F3973}" srcOrd="4" destOrd="0" presId="urn:microsoft.com/office/officeart/2018/2/layout/IconVerticalSolidList"/>
    <dgm:cxn modelId="{2CD85173-FA3F-48F3-82C8-DDAB078C8335}" type="presParOf" srcId="{8961EE0D-4267-4FE1-9D82-158CC32F3973}" destId="{42158B3E-2125-4EB3-8EE0-AC7B7C91B4A7}" srcOrd="0" destOrd="0" presId="urn:microsoft.com/office/officeart/2018/2/layout/IconVerticalSolidList"/>
    <dgm:cxn modelId="{5ED2DF2D-5AC5-4680-8706-B672A4DD9AA3}" type="presParOf" srcId="{8961EE0D-4267-4FE1-9D82-158CC32F3973}" destId="{E24AEB0C-54B1-4FA1-8A7F-E2710F67F582}" srcOrd="1" destOrd="0" presId="urn:microsoft.com/office/officeart/2018/2/layout/IconVerticalSolidList"/>
    <dgm:cxn modelId="{D9052FBF-236E-44EE-BFC9-49D84CCF57EA}" type="presParOf" srcId="{8961EE0D-4267-4FE1-9D82-158CC32F3973}" destId="{2859318F-8FA6-4046-9621-5EBAD6257401}" srcOrd="2" destOrd="0" presId="urn:microsoft.com/office/officeart/2018/2/layout/IconVerticalSolidList"/>
    <dgm:cxn modelId="{3B57240F-2130-4A64-BFBD-B7B653230E40}" type="presParOf" srcId="{8961EE0D-4267-4FE1-9D82-158CC32F3973}" destId="{671D8B56-4274-490A-B291-E5686E1F9D4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288EC-3151-4749-9E7E-2D5AAB0F8159}">
      <dsp:nvSpPr>
        <dsp:cNvPr id="0" name=""/>
        <dsp:cNvSpPr/>
      </dsp:nvSpPr>
      <dsp:spPr>
        <a:xfrm>
          <a:off x="0" y="2397653"/>
          <a:ext cx="10638367" cy="1571946"/>
        </a:xfrm>
        <a:prstGeom prst="rect">
          <a:avLst/>
        </a:prstGeom>
        <a:solidFill>
          <a:srgbClr val="E6EFF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de-AT" sz="2200" b="1" kern="1200" dirty="0">
              <a:solidFill>
                <a:schemeClr val="tx1"/>
              </a:solidFill>
            </a:rPr>
            <a:t>Grammatische Teilsysteme dürfen nicht zum direkten Lernziel werden</a:t>
          </a:r>
          <a:r>
            <a:rPr lang="de-AT" sz="2200" kern="1200" dirty="0">
              <a:solidFill>
                <a:schemeClr val="tx1"/>
              </a:solidFill>
            </a:rPr>
            <a:t>.</a:t>
          </a:r>
          <a:endParaRPr lang="en-US" sz="2200" kern="1200" dirty="0">
            <a:solidFill>
              <a:schemeClr val="tx1"/>
            </a:solidFill>
          </a:endParaRPr>
        </a:p>
      </dsp:txBody>
      <dsp:txXfrm>
        <a:off x="0" y="2397653"/>
        <a:ext cx="10638367" cy="1571946"/>
      </dsp:txXfrm>
    </dsp:sp>
    <dsp:sp modelId="{22FF1ED4-4E97-431B-9D11-D20B87D4CC63}">
      <dsp:nvSpPr>
        <dsp:cNvPr id="0" name=""/>
        <dsp:cNvSpPr/>
      </dsp:nvSpPr>
      <dsp:spPr>
        <a:xfrm rot="10800000">
          <a:off x="0" y="1790"/>
          <a:ext cx="10638367" cy="2417653"/>
        </a:xfrm>
        <a:prstGeom prst="upArrowCallout">
          <a:avLst/>
        </a:prstGeom>
        <a:solidFill>
          <a:schemeClr val="tx2">
            <a:lumMod val="10000"/>
            <a:lumOff val="90000"/>
          </a:schemeClr>
        </a:solidFill>
        <a:ln w="6350" cap="flat" cmpd="sng" algn="ctr">
          <a:no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de-AT" sz="2200" kern="1200" dirty="0">
              <a:solidFill>
                <a:schemeClr val="tx1"/>
              </a:solidFill>
            </a:rPr>
            <a:t>Der </a:t>
          </a:r>
          <a:r>
            <a:rPr lang="de-AT" sz="2200" b="1" u="sng" kern="1200" dirty="0">
              <a:solidFill>
                <a:srgbClr val="C00000"/>
              </a:solidFill>
            </a:rPr>
            <a:t>funktionale Aspekt der Grammatik hat Vorrang gegenüber dem formalen Aspekt</a:t>
          </a:r>
          <a:r>
            <a:rPr lang="de-AT" sz="2200" kern="1200" dirty="0">
              <a:solidFill>
                <a:schemeClr val="tx1"/>
              </a:solidFill>
            </a:rPr>
            <a:t>. Die situative Einführung und das </a:t>
          </a:r>
          <a:r>
            <a:rPr lang="de-AT" sz="2200" b="1" kern="1200" dirty="0">
              <a:solidFill>
                <a:schemeClr val="tx1"/>
              </a:solidFill>
            </a:rPr>
            <a:t>induktive Erschließen </a:t>
          </a:r>
          <a:r>
            <a:rPr lang="de-AT" sz="2200" kern="1200" dirty="0">
              <a:solidFill>
                <a:schemeClr val="tx1"/>
              </a:solidFill>
            </a:rPr>
            <a:t>grammatischer Sachverhalte aus kommunikativen Zusammenhängen und Textbeispielen sind anzustreben</a:t>
          </a:r>
          <a:r>
            <a:rPr lang="de-AT" sz="2200" kern="1200" dirty="0"/>
            <a:t>. </a:t>
          </a:r>
          <a:endParaRPr lang="en-US" sz="2200" kern="1200" dirty="0"/>
        </a:p>
      </dsp:txBody>
      <dsp:txXfrm rot="10800000">
        <a:off x="0" y="1790"/>
        <a:ext cx="10638367" cy="1570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A5DE2-B41C-48D6-8781-3E04000412ED}">
      <dsp:nvSpPr>
        <dsp:cNvPr id="0" name=""/>
        <dsp:cNvSpPr/>
      </dsp:nvSpPr>
      <dsp:spPr>
        <a:xfrm>
          <a:off x="0" y="32701"/>
          <a:ext cx="5305837" cy="106973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AT" sz="1800" kern="1200" dirty="0" err="1"/>
            <a:t>Role</a:t>
          </a:r>
          <a:endParaRPr lang="de-AT" sz="1800" kern="1200" dirty="0"/>
        </a:p>
        <a:p>
          <a:pPr marL="0" lvl="0" indent="0" algn="l" defTabSz="800100">
            <a:lnSpc>
              <a:spcPct val="90000"/>
            </a:lnSpc>
            <a:spcBef>
              <a:spcPct val="0"/>
            </a:spcBef>
            <a:spcAft>
              <a:spcPct val="35000"/>
            </a:spcAft>
            <a:buNone/>
          </a:pPr>
          <a:r>
            <a:rPr lang="de-AT" sz="1400" kern="1200" dirty="0"/>
            <a:t>Who </a:t>
          </a:r>
          <a:r>
            <a:rPr lang="de-AT" sz="1400" kern="1200" dirty="0" err="1"/>
            <a:t>are</a:t>
          </a:r>
          <a:r>
            <a:rPr lang="de-AT" sz="1400" kern="1200" dirty="0"/>
            <a:t> </a:t>
          </a:r>
          <a:r>
            <a:rPr lang="de-AT" sz="1400" b="1" kern="1200" dirty="0" err="1"/>
            <a:t>you</a:t>
          </a:r>
          <a:r>
            <a:rPr lang="de-AT" sz="1400" kern="1200" dirty="0"/>
            <a:t> </a:t>
          </a:r>
          <a:r>
            <a:rPr lang="de-AT" sz="1400" kern="1200" dirty="0" err="1"/>
            <a:t>as</a:t>
          </a:r>
          <a:r>
            <a:rPr lang="de-AT" sz="1400" kern="1200" dirty="0"/>
            <a:t> </a:t>
          </a:r>
          <a:r>
            <a:rPr lang="de-AT" sz="1400" kern="1200" dirty="0" err="1"/>
            <a:t>the</a:t>
          </a:r>
          <a:r>
            <a:rPr lang="de-AT" sz="1400" kern="1200" dirty="0"/>
            <a:t> </a:t>
          </a:r>
          <a:r>
            <a:rPr lang="de-AT" sz="1400" kern="1200" dirty="0" err="1"/>
            <a:t>writer</a:t>
          </a:r>
          <a:r>
            <a:rPr lang="de-AT" sz="1400" kern="1200" dirty="0"/>
            <a:t>?</a:t>
          </a:r>
          <a:endParaRPr lang="en-AT" sz="1400" kern="1200" dirty="0"/>
        </a:p>
      </dsp:txBody>
      <dsp:txXfrm>
        <a:off x="1168141" y="32701"/>
        <a:ext cx="4137696" cy="1069738"/>
      </dsp:txXfrm>
    </dsp:sp>
    <dsp:sp modelId="{2293FA97-F312-47C2-A260-A88F7134923F}">
      <dsp:nvSpPr>
        <dsp:cNvPr id="0" name=""/>
        <dsp:cNvSpPr/>
      </dsp:nvSpPr>
      <dsp:spPr>
        <a:xfrm>
          <a:off x="106973" y="106973"/>
          <a:ext cx="1061167" cy="855790"/>
        </a:xfrm>
        <a:prstGeom prst="roundRect">
          <a:avLst>
            <a:gd name="adj" fmla="val 10000"/>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46003-0A9B-4F66-8803-C42350D7D356}">
      <dsp:nvSpPr>
        <dsp:cNvPr id="0" name=""/>
        <dsp:cNvSpPr/>
      </dsp:nvSpPr>
      <dsp:spPr>
        <a:xfrm>
          <a:off x="0" y="1185516"/>
          <a:ext cx="5305837" cy="1069738"/>
        </a:xfrm>
        <a:prstGeom prst="roundRect">
          <a:avLst>
            <a:gd name="adj" fmla="val 10000"/>
          </a:avLst>
        </a:prstGeom>
        <a:solidFill>
          <a:schemeClr val="accent5">
            <a:hueOff val="3038109"/>
            <a:satOff val="-1368"/>
            <a:lumOff val="-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AT" sz="1800" kern="1200" dirty="0" err="1"/>
            <a:t>Audience</a:t>
          </a:r>
          <a:endParaRPr lang="de-AT" sz="1800" kern="1200" dirty="0"/>
        </a:p>
        <a:p>
          <a:pPr marL="0" lvl="0" indent="0" algn="l" defTabSz="800100">
            <a:lnSpc>
              <a:spcPct val="90000"/>
            </a:lnSpc>
            <a:spcBef>
              <a:spcPct val="0"/>
            </a:spcBef>
            <a:spcAft>
              <a:spcPct val="35000"/>
            </a:spcAft>
            <a:buNone/>
          </a:pPr>
          <a:r>
            <a:rPr lang="de-AT" sz="1400" kern="1200" dirty="0" err="1"/>
            <a:t>To</a:t>
          </a:r>
          <a:r>
            <a:rPr lang="de-AT" sz="1400" kern="1200" dirty="0"/>
            <a:t> </a:t>
          </a:r>
          <a:r>
            <a:rPr lang="de-AT" sz="1400" kern="1200" dirty="0" err="1"/>
            <a:t>whom</a:t>
          </a:r>
          <a:r>
            <a:rPr lang="de-AT" sz="1400" kern="1200" dirty="0"/>
            <a:t> </a:t>
          </a:r>
          <a:r>
            <a:rPr lang="de-AT" sz="1400" kern="1200" dirty="0" err="1"/>
            <a:t>are</a:t>
          </a:r>
          <a:r>
            <a:rPr lang="de-AT" sz="1400" kern="1200" dirty="0"/>
            <a:t> </a:t>
          </a:r>
          <a:r>
            <a:rPr lang="de-AT" sz="1400" kern="1200" dirty="0" err="1"/>
            <a:t>you</a:t>
          </a:r>
          <a:r>
            <a:rPr lang="de-AT" sz="1400" kern="1200" dirty="0"/>
            <a:t> </a:t>
          </a:r>
          <a:r>
            <a:rPr lang="de-AT" sz="1400" kern="1200" dirty="0" err="1"/>
            <a:t>writing</a:t>
          </a:r>
          <a:r>
            <a:rPr lang="de-AT" sz="1400" kern="1200" dirty="0"/>
            <a:t>?</a:t>
          </a:r>
        </a:p>
        <a:p>
          <a:pPr marL="0" lvl="0" indent="0" algn="l" defTabSz="800100">
            <a:lnSpc>
              <a:spcPct val="90000"/>
            </a:lnSpc>
            <a:spcBef>
              <a:spcPct val="0"/>
            </a:spcBef>
            <a:spcAft>
              <a:spcPct val="35000"/>
            </a:spcAft>
            <a:buNone/>
          </a:pPr>
          <a:r>
            <a:rPr lang="de-AT" sz="1400" kern="1200" dirty="0" err="1"/>
            <a:t>Why</a:t>
          </a:r>
          <a:r>
            <a:rPr lang="de-AT" sz="1400" kern="1200" dirty="0"/>
            <a:t>? </a:t>
          </a:r>
          <a:r>
            <a:rPr lang="de-AT" sz="1400" kern="1200" dirty="0" err="1"/>
            <a:t>What</a:t>
          </a:r>
          <a:r>
            <a:rPr lang="de-AT" sz="1400" kern="1200" dirty="0"/>
            <a:t> </a:t>
          </a:r>
          <a:r>
            <a:rPr lang="de-AT" sz="1400" kern="1200" dirty="0" err="1"/>
            <a:t>is</a:t>
          </a:r>
          <a:r>
            <a:rPr lang="de-AT" sz="1400" kern="1200" dirty="0"/>
            <a:t> </a:t>
          </a:r>
          <a:r>
            <a:rPr lang="de-AT" sz="1400" kern="1200" dirty="0" err="1"/>
            <a:t>the</a:t>
          </a:r>
          <a:r>
            <a:rPr lang="de-AT" sz="1400" kern="1200" dirty="0"/>
            <a:t> </a:t>
          </a:r>
          <a:r>
            <a:rPr lang="de-AT" sz="1400" kern="1200" dirty="0" err="1"/>
            <a:t>purpose</a:t>
          </a:r>
          <a:r>
            <a:rPr lang="de-AT" sz="1400" kern="1200" dirty="0"/>
            <a:t>?</a:t>
          </a:r>
          <a:endParaRPr lang="en-AT" sz="1800" kern="1200" dirty="0"/>
        </a:p>
      </dsp:txBody>
      <dsp:txXfrm>
        <a:off x="1168141" y="1185516"/>
        <a:ext cx="4137696" cy="1069738"/>
      </dsp:txXfrm>
    </dsp:sp>
    <dsp:sp modelId="{6FAED703-9E2C-4515-8F6F-BBDFFB543FD4}">
      <dsp:nvSpPr>
        <dsp:cNvPr id="0" name=""/>
        <dsp:cNvSpPr/>
      </dsp:nvSpPr>
      <dsp:spPr>
        <a:xfrm>
          <a:off x="106973" y="1283686"/>
          <a:ext cx="1061167" cy="855790"/>
        </a:xfrm>
        <a:prstGeom prst="roundRect">
          <a:avLst>
            <a:gd name="adj" fmla="val 10000"/>
          </a:avLst>
        </a:prstGeom>
        <a:blipFill>
          <a:blip xmlns:r="http://schemas.openxmlformats.org/officeDocument/2006/relationships" r:embed="rId2"/>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BE7E62-98D8-42AF-A55A-D0368634F16D}">
      <dsp:nvSpPr>
        <dsp:cNvPr id="0" name=""/>
        <dsp:cNvSpPr/>
      </dsp:nvSpPr>
      <dsp:spPr>
        <a:xfrm>
          <a:off x="0" y="2353425"/>
          <a:ext cx="5305837" cy="1069738"/>
        </a:xfrm>
        <a:prstGeom prst="roundRect">
          <a:avLst>
            <a:gd name="adj" fmla="val 10000"/>
          </a:avLst>
        </a:prstGeom>
        <a:solidFill>
          <a:schemeClr val="accent5">
            <a:hueOff val="6076219"/>
            <a:satOff val="-2736"/>
            <a:lumOff val="-33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e-AT" sz="1700" kern="1200" dirty="0"/>
            <a:t>Format</a:t>
          </a:r>
          <a:endParaRPr lang="en-AT" sz="1700" kern="1200" dirty="0"/>
        </a:p>
        <a:p>
          <a:pPr marL="114300" lvl="1" indent="-114300" algn="l" defTabSz="577850">
            <a:lnSpc>
              <a:spcPct val="90000"/>
            </a:lnSpc>
            <a:spcBef>
              <a:spcPct val="0"/>
            </a:spcBef>
            <a:spcAft>
              <a:spcPct val="15000"/>
            </a:spcAft>
            <a:buChar char="•"/>
          </a:pPr>
          <a:r>
            <a:rPr lang="de-AT" sz="1300" kern="1200" dirty="0" err="1"/>
            <a:t>What</a:t>
          </a:r>
          <a:r>
            <a:rPr lang="de-AT" sz="1300" kern="1200" dirty="0"/>
            <a:t> type  </a:t>
          </a:r>
          <a:r>
            <a:rPr lang="de-AT" sz="1300" kern="1200" dirty="0" err="1"/>
            <a:t>of</a:t>
          </a:r>
          <a:r>
            <a:rPr lang="de-AT" sz="1300" kern="1200" dirty="0"/>
            <a:t> </a:t>
          </a:r>
          <a:r>
            <a:rPr lang="de-AT" sz="1300" kern="1200" dirty="0" err="1"/>
            <a:t>text</a:t>
          </a:r>
          <a:r>
            <a:rPr lang="de-AT" sz="1300" kern="1200" dirty="0"/>
            <a:t> </a:t>
          </a:r>
          <a:r>
            <a:rPr lang="de-AT" sz="1300" kern="1200" dirty="0" err="1"/>
            <a:t>are</a:t>
          </a:r>
          <a:r>
            <a:rPr lang="de-AT" sz="1300" kern="1200" dirty="0"/>
            <a:t> </a:t>
          </a:r>
          <a:r>
            <a:rPr lang="de-AT" sz="1300" kern="1200" dirty="0" err="1"/>
            <a:t>you</a:t>
          </a:r>
          <a:r>
            <a:rPr lang="de-AT" sz="1300" kern="1200" dirty="0"/>
            <a:t> </a:t>
          </a:r>
          <a:r>
            <a:rPr lang="de-AT" sz="1300" kern="1200" dirty="0" err="1"/>
            <a:t>writing</a:t>
          </a:r>
          <a:r>
            <a:rPr lang="de-AT" sz="1300" kern="1200" dirty="0"/>
            <a:t>?</a:t>
          </a:r>
          <a:endParaRPr lang="en-AT" sz="1300" kern="1200" dirty="0"/>
        </a:p>
        <a:p>
          <a:pPr marL="114300" lvl="1" indent="-114300" algn="l" defTabSz="577850">
            <a:lnSpc>
              <a:spcPct val="90000"/>
            </a:lnSpc>
            <a:spcBef>
              <a:spcPct val="0"/>
            </a:spcBef>
            <a:spcAft>
              <a:spcPct val="15000"/>
            </a:spcAft>
            <a:buChar char="•"/>
          </a:pPr>
          <a:r>
            <a:rPr lang="de-AT" sz="1300" kern="1200" dirty="0"/>
            <a:t>E-Mail, </a:t>
          </a:r>
          <a:r>
            <a:rPr lang="de-AT" sz="1300" kern="1200" dirty="0" err="1"/>
            <a:t>letter</a:t>
          </a:r>
          <a:r>
            <a:rPr lang="de-AT" sz="1300" kern="1200" dirty="0"/>
            <a:t>, </a:t>
          </a:r>
          <a:r>
            <a:rPr lang="de-AT" sz="1300" kern="1200" dirty="0" err="1"/>
            <a:t>text</a:t>
          </a:r>
          <a:r>
            <a:rPr lang="de-AT" sz="1300" kern="1200" dirty="0"/>
            <a:t> </a:t>
          </a:r>
          <a:r>
            <a:rPr lang="de-AT" sz="1300" kern="1200" dirty="0" err="1"/>
            <a:t>message</a:t>
          </a:r>
          <a:r>
            <a:rPr lang="de-AT" sz="1300" kern="1200" dirty="0"/>
            <a:t>, </a:t>
          </a:r>
          <a:r>
            <a:rPr lang="de-AT" sz="1300" kern="1200" dirty="0" err="1"/>
            <a:t>article</a:t>
          </a:r>
          <a:r>
            <a:rPr lang="de-AT" sz="1300" kern="1200" dirty="0"/>
            <a:t>, </a:t>
          </a:r>
          <a:r>
            <a:rPr lang="de-AT" sz="1300" kern="1200" dirty="0" err="1"/>
            <a:t>blog</a:t>
          </a:r>
          <a:r>
            <a:rPr lang="de-AT" sz="1300" kern="1200" dirty="0"/>
            <a:t>, </a:t>
          </a:r>
          <a:r>
            <a:rPr lang="de-AT" sz="1300" kern="1200" dirty="0" err="1"/>
            <a:t>story</a:t>
          </a:r>
          <a:r>
            <a:rPr lang="de-AT" sz="1300" kern="1200" dirty="0"/>
            <a:t>, </a:t>
          </a:r>
          <a:r>
            <a:rPr lang="de-AT" sz="1300" kern="1200" dirty="0" err="1"/>
            <a:t>note</a:t>
          </a:r>
          <a:endParaRPr lang="en-AT" sz="1300" kern="1200" dirty="0"/>
        </a:p>
      </dsp:txBody>
      <dsp:txXfrm>
        <a:off x="1168141" y="2353425"/>
        <a:ext cx="4137696" cy="1069738"/>
      </dsp:txXfrm>
    </dsp:sp>
    <dsp:sp modelId="{2B5E2620-AF4E-4084-8FF9-C86C57D8B491}">
      <dsp:nvSpPr>
        <dsp:cNvPr id="0" name=""/>
        <dsp:cNvSpPr/>
      </dsp:nvSpPr>
      <dsp:spPr>
        <a:xfrm>
          <a:off x="106973" y="2460398"/>
          <a:ext cx="1061167" cy="855790"/>
        </a:xfrm>
        <a:prstGeom prst="roundRect">
          <a:avLst>
            <a:gd name="adj" fmla="val 10000"/>
          </a:avLst>
        </a:prstGeom>
        <a:blipFill>
          <a:blip xmlns:r="http://schemas.openxmlformats.org/officeDocument/2006/relationships" r:embed="rId3"/>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86087E-3CBE-4BFD-A02E-FEE50C63E623}">
      <dsp:nvSpPr>
        <dsp:cNvPr id="0" name=""/>
        <dsp:cNvSpPr/>
      </dsp:nvSpPr>
      <dsp:spPr>
        <a:xfrm>
          <a:off x="0" y="3530137"/>
          <a:ext cx="5305837" cy="1069738"/>
        </a:xfrm>
        <a:prstGeom prst="roundRect">
          <a:avLst>
            <a:gd name="adj" fmla="val 10000"/>
          </a:avLst>
        </a:prstGeom>
        <a:solidFill>
          <a:schemeClr val="accent5">
            <a:hueOff val="9114327"/>
            <a:satOff val="-4104"/>
            <a:lumOff val="-50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de-AT" sz="1700" kern="1200" dirty="0"/>
            <a:t>Topic</a:t>
          </a:r>
          <a:endParaRPr lang="en-AT" sz="1700" kern="1200" dirty="0"/>
        </a:p>
        <a:p>
          <a:pPr marL="114300" lvl="1" indent="-114300" algn="l" defTabSz="577850">
            <a:lnSpc>
              <a:spcPct val="90000"/>
            </a:lnSpc>
            <a:spcBef>
              <a:spcPct val="0"/>
            </a:spcBef>
            <a:spcAft>
              <a:spcPct val="15000"/>
            </a:spcAft>
            <a:buChar char="•"/>
          </a:pPr>
          <a:r>
            <a:rPr lang="de-AT" sz="1300" kern="1200" dirty="0" err="1"/>
            <a:t>What</a:t>
          </a:r>
          <a:r>
            <a:rPr lang="de-AT" sz="1300" kern="1200" dirty="0"/>
            <a:t> </a:t>
          </a:r>
          <a:r>
            <a:rPr lang="de-AT" sz="1300" kern="1200" dirty="0" err="1"/>
            <a:t>are</a:t>
          </a:r>
          <a:r>
            <a:rPr lang="de-AT" sz="1300" kern="1200" dirty="0"/>
            <a:t> </a:t>
          </a:r>
          <a:r>
            <a:rPr lang="de-AT" sz="1300" kern="1200" dirty="0" err="1"/>
            <a:t>you</a:t>
          </a:r>
          <a:r>
            <a:rPr lang="de-AT" sz="1300" kern="1200" dirty="0"/>
            <a:t> </a:t>
          </a:r>
          <a:r>
            <a:rPr lang="de-AT" sz="1300" kern="1200" dirty="0" err="1"/>
            <a:t>writing</a:t>
          </a:r>
          <a:r>
            <a:rPr lang="de-AT" sz="1300" kern="1200" dirty="0"/>
            <a:t> </a:t>
          </a:r>
          <a:r>
            <a:rPr lang="de-AT" sz="1300" kern="1200" dirty="0" err="1"/>
            <a:t>about</a:t>
          </a:r>
          <a:r>
            <a:rPr lang="de-AT" sz="1300" kern="1200" dirty="0"/>
            <a:t>?</a:t>
          </a:r>
          <a:endParaRPr lang="en-AT" sz="1300" kern="1200" dirty="0"/>
        </a:p>
        <a:p>
          <a:pPr marL="114300" lvl="1" indent="-114300" algn="l" defTabSz="577850">
            <a:lnSpc>
              <a:spcPct val="90000"/>
            </a:lnSpc>
            <a:spcBef>
              <a:spcPct val="0"/>
            </a:spcBef>
            <a:spcAft>
              <a:spcPct val="15000"/>
            </a:spcAft>
            <a:buChar char="•"/>
          </a:pPr>
          <a:r>
            <a:rPr lang="de-AT" sz="1300" kern="1200" dirty="0"/>
            <a:t>Check </a:t>
          </a:r>
          <a:r>
            <a:rPr lang="de-AT" sz="1300" kern="1200" dirty="0" err="1"/>
            <a:t>the</a:t>
          </a:r>
          <a:r>
            <a:rPr lang="de-AT" sz="1300" kern="1200" dirty="0"/>
            <a:t> </a:t>
          </a:r>
          <a:r>
            <a:rPr lang="de-AT" sz="1300" kern="1200" dirty="0" err="1"/>
            <a:t>bullet</a:t>
          </a:r>
          <a:r>
            <a:rPr lang="de-AT" sz="1300" kern="1200" dirty="0"/>
            <a:t> </a:t>
          </a:r>
          <a:r>
            <a:rPr lang="de-AT" sz="1300" kern="1200" dirty="0" err="1"/>
            <a:t>points</a:t>
          </a:r>
          <a:r>
            <a:rPr lang="de-AT" sz="1300" kern="1200" dirty="0"/>
            <a:t> </a:t>
          </a:r>
          <a:r>
            <a:rPr lang="de-AT" sz="1300" kern="1200" dirty="0" err="1"/>
            <a:t>or</a:t>
          </a:r>
          <a:r>
            <a:rPr lang="de-AT" sz="1300" kern="1200" dirty="0"/>
            <a:t> </a:t>
          </a:r>
          <a:r>
            <a:rPr lang="de-AT" sz="1300" kern="1200" dirty="0" err="1"/>
            <a:t>make</a:t>
          </a:r>
          <a:r>
            <a:rPr lang="de-AT" sz="1300" kern="1200" dirty="0"/>
            <a:t> </a:t>
          </a:r>
          <a:r>
            <a:rPr lang="de-AT" sz="1300" kern="1200" dirty="0" err="1"/>
            <a:t>your</a:t>
          </a:r>
          <a:r>
            <a:rPr lang="de-AT" sz="1300" kern="1200" dirty="0"/>
            <a:t> own </a:t>
          </a:r>
          <a:r>
            <a:rPr lang="de-AT" sz="1300" kern="1200" dirty="0" err="1"/>
            <a:t>list</a:t>
          </a:r>
          <a:r>
            <a:rPr lang="de-AT" sz="1300" kern="1200" dirty="0"/>
            <a:t> </a:t>
          </a:r>
          <a:r>
            <a:rPr lang="de-AT" sz="1300" kern="1200" dirty="0" err="1"/>
            <a:t>of</a:t>
          </a:r>
          <a:r>
            <a:rPr lang="de-AT" sz="1300" kern="1200" dirty="0"/>
            <a:t> </a:t>
          </a:r>
          <a:r>
            <a:rPr lang="de-AT" sz="1300" kern="1200" dirty="0" err="1"/>
            <a:t>bullet</a:t>
          </a:r>
          <a:r>
            <a:rPr lang="de-AT" sz="1300" kern="1200" dirty="0"/>
            <a:t> </a:t>
          </a:r>
          <a:r>
            <a:rPr lang="de-AT" sz="1300" kern="1200" dirty="0" err="1"/>
            <a:t>points</a:t>
          </a:r>
          <a:endParaRPr lang="en-AT" sz="1300" kern="1200" dirty="0"/>
        </a:p>
      </dsp:txBody>
      <dsp:txXfrm>
        <a:off x="1168141" y="3530137"/>
        <a:ext cx="4137696" cy="1069738"/>
      </dsp:txXfrm>
    </dsp:sp>
    <dsp:sp modelId="{8FA13B8D-B7BC-42F0-956A-08A326E484D2}">
      <dsp:nvSpPr>
        <dsp:cNvPr id="0" name=""/>
        <dsp:cNvSpPr/>
      </dsp:nvSpPr>
      <dsp:spPr>
        <a:xfrm>
          <a:off x="106973" y="3637111"/>
          <a:ext cx="1061167" cy="855790"/>
        </a:xfrm>
        <a:prstGeom prst="roundRect">
          <a:avLst>
            <a:gd name="adj" fmla="val 10000"/>
          </a:avLst>
        </a:prstGeom>
        <a:blipFill>
          <a:blip xmlns:r="http://schemas.openxmlformats.org/officeDocument/2006/relationships" r:embed="rId4"/>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4A716-32EA-4D8A-9E95-70E5EDD26A0E}">
      <dsp:nvSpPr>
        <dsp:cNvPr id="0" name=""/>
        <dsp:cNvSpPr/>
      </dsp:nvSpPr>
      <dsp:spPr>
        <a:xfrm>
          <a:off x="0" y="708"/>
          <a:ext cx="7315200" cy="16585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F69A9A-D153-4BAF-A072-652CB1858DFA}">
      <dsp:nvSpPr>
        <dsp:cNvPr id="0" name=""/>
        <dsp:cNvSpPr/>
      </dsp:nvSpPr>
      <dsp:spPr>
        <a:xfrm>
          <a:off x="501719" y="373888"/>
          <a:ext cx="912217" cy="9122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2CEC10-FC52-4AE9-92EB-D1F1C72052A1}">
      <dsp:nvSpPr>
        <dsp:cNvPr id="0" name=""/>
        <dsp:cNvSpPr/>
      </dsp:nvSpPr>
      <dsp:spPr>
        <a:xfrm>
          <a:off x="1915657" y="708"/>
          <a:ext cx="5399542" cy="1658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33" tIns="175533" rIns="175533" bIns="175533" numCol="1" spcCol="1270" anchor="ctr" anchorCtr="0">
          <a:noAutofit/>
        </a:bodyPr>
        <a:lstStyle/>
        <a:p>
          <a:pPr marL="0" lvl="0" indent="0" algn="l" defTabSz="1111250">
            <a:lnSpc>
              <a:spcPct val="90000"/>
            </a:lnSpc>
            <a:spcBef>
              <a:spcPct val="0"/>
            </a:spcBef>
            <a:spcAft>
              <a:spcPct val="35000"/>
            </a:spcAft>
            <a:buNone/>
          </a:pPr>
          <a:r>
            <a:rPr lang="de-AT" sz="2500" kern="1200"/>
            <a:t>Which of these examples comply with the new curriculum goals?</a:t>
          </a:r>
          <a:endParaRPr lang="en-US" sz="2500" kern="1200"/>
        </a:p>
      </dsp:txBody>
      <dsp:txXfrm>
        <a:off x="1915657" y="708"/>
        <a:ext cx="5399542" cy="1658577"/>
      </dsp:txXfrm>
    </dsp:sp>
    <dsp:sp modelId="{41832062-89FB-4836-9F18-56BCB8B8E745}">
      <dsp:nvSpPr>
        <dsp:cNvPr id="0" name=""/>
        <dsp:cNvSpPr/>
      </dsp:nvSpPr>
      <dsp:spPr>
        <a:xfrm>
          <a:off x="0" y="2073931"/>
          <a:ext cx="7315200" cy="16585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33DB28-6457-4F4D-A022-D0B607DD0A33}">
      <dsp:nvSpPr>
        <dsp:cNvPr id="0" name=""/>
        <dsp:cNvSpPr/>
      </dsp:nvSpPr>
      <dsp:spPr>
        <a:xfrm>
          <a:off x="501719" y="2447111"/>
          <a:ext cx="912217" cy="9122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8FB071-C735-42E7-9602-3FEE71A20DD8}">
      <dsp:nvSpPr>
        <dsp:cNvPr id="0" name=""/>
        <dsp:cNvSpPr/>
      </dsp:nvSpPr>
      <dsp:spPr>
        <a:xfrm>
          <a:off x="1915657" y="2073931"/>
          <a:ext cx="5399542" cy="1658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33" tIns="175533" rIns="175533" bIns="175533" numCol="1" spcCol="1270" anchor="ctr" anchorCtr="0">
          <a:noAutofit/>
        </a:bodyPr>
        <a:lstStyle/>
        <a:p>
          <a:pPr marL="0" lvl="0" indent="0" algn="l" defTabSz="1111250">
            <a:lnSpc>
              <a:spcPct val="90000"/>
            </a:lnSpc>
            <a:spcBef>
              <a:spcPct val="0"/>
            </a:spcBef>
            <a:spcAft>
              <a:spcPct val="35000"/>
            </a:spcAft>
            <a:buNone/>
          </a:pPr>
          <a:r>
            <a:rPr lang="de-AT" sz="2500" kern="1200"/>
            <a:t>Which of the tasks need to be improved?</a:t>
          </a:r>
          <a:endParaRPr lang="en-US" sz="2500" kern="1200"/>
        </a:p>
      </dsp:txBody>
      <dsp:txXfrm>
        <a:off x="1915657" y="2073931"/>
        <a:ext cx="5399542" cy="1658577"/>
      </dsp:txXfrm>
    </dsp:sp>
    <dsp:sp modelId="{42158B3E-2125-4EB3-8EE0-AC7B7C91B4A7}">
      <dsp:nvSpPr>
        <dsp:cNvPr id="0" name=""/>
        <dsp:cNvSpPr/>
      </dsp:nvSpPr>
      <dsp:spPr>
        <a:xfrm>
          <a:off x="0" y="4147153"/>
          <a:ext cx="7315200" cy="16585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4AEB0C-54B1-4FA1-8A7F-E2710F67F582}">
      <dsp:nvSpPr>
        <dsp:cNvPr id="0" name=""/>
        <dsp:cNvSpPr/>
      </dsp:nvSpPr>
      <dsp:spPr>
        <a:xfrm>
          <a:off x="501719" y="4520333"/>
          <a:ext cx="912217" cy="9122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1D8B56-4274-490A-B291-E5686E1F9D4F}">
      <dsp:nvSpPr>
        <dsp:cNvPr id="0" name=""/>
        <dsp:cNvSpPr/>
      </dsp:nvSpPr>
      <dsp:spPr>
        <a:xfrm>
          <a:off x="1915657" y="4147153"/>
          <a:ext cx="5399542" cy="1658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33" tIns="175533" rIns="175533" bIns="175533" numCol="1" spcCol="1270" anchor="ctr" anchorCtr="0">
          <a:noAutofit/>
        </a:bodyPr>
        <a:lstStyle/>
        <a:p>
          <a:pPr marL="0" lvl="0" indent="0" algn="l" defTabSz="1111250">
            <a:lnSpc>
              <a:spcPct val="90000"/>
            </a:lnSpc>
            <a:spcBef>
              <a:spcPct val="0"/>
            </a:spcBef>
            <a:spcAft>
              <a:spcPct val="35000"/>
            </a:spcAft>
            <a:buNone/>
          </a:pPr>
          <a:r>
            <a:rPr lang="de-AT" sz="2500" kern="1200"/>
            <a:t>How can the LIU and Vocabulary tasks be adapted to show communicative competence?</a:t>
          </a:r>
          <a:endParaRPr lang="en-US" sz="2500" kern="1200"/>
        </a:p>
      </dsp:txBody>
      <dsp:txXfrm>
        <a:off x="1915657" y="4147153"/>
        <a:ext cx="5399542" cy="165857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7:12:09.005"/>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7:12:18.572"/>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7:12:24.85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7:12:25.75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7:11:38.922"/>
    </inkml:context>
    <inkml:brush xml:id="br0">
      <inkml:brushProperty name="width" value="0.05" units="cm"/>
      <inkml:brushProperty name="height" value="0.05" units="cm"/>
      <inkml:brushProperty name="color" value="#E71224"/>
    </inkml:brush>
  </inkml:definitions>
  <inkml:trace contextRef="#ctx0" brushRef="#br0">3882 77 24575,'-1'0'0,"-1"0"0,1-1 0,-1 1 0,1 0 0,-1 0 0,1 0 0,-3 1 0,0-1 0,-229-16 0,152 8 0,-776-45-1263,1 78-1,677-6 937,-199 48 1,282-44 132,1 5 0,1 5 0,-149 72 0,-156 128 205,376-218 23,-3 1 106,-107 73 1357,119-78-1275,2 0 1,-1 1-1,1 1 1,1 0 0,0 0-1,1 1 1,-11 18 0,10-8-174,0 1 0,2-1 1,0 2-1,2-1 0,1 1 1,1 0-1,1 0 1,1 1-1,1 45 0,3-57-49,1-1 0,0 1 0,1 0 0,0 0 0,1-1 0,1 0 0,10 21 0,-4-14 0,1 0 0,1-1 0,1-1 0,17 19 0,183 175 0,-180-182 0,142 119 0,-131-117 0,1-2 0,57 28 0,-17-18 0,2-5 0,2-4 0,106 25 0,286 38 0,-439-87 0,966 114 0,-104-118 0,-522-31 0,-273 14 0,158-41 0,-83 3 0,-4-11 0,-151 49 0,0-1 0,0-1 0,-2-1 0,0-2 0,47-39 0,-56 39 0,0 0 0,-1-2 0,-1 0 0,-1-1 0,-1 0 0,0-1 0,19-43 0,-22 37 0,-1 0 0,-1 0 0,-2 0 0,-1-1 0,-1-1 0,-2 1 0,-1-1 0,-1 1 0,-3-51 0,-3 35 0,-2 1 0,-3 0 0,-1 1 0,-2 0 0,-1 0 0,-25-51 0,20 58 0,-2 1 0,-1 0 0,-1 1 0,-2 2 0,-1 0 0,-2 2 0,-35-32 0,12 19 0,-2 3 0,-2 2 0,-90-47 0,42 34 0,-131-45 0,145 65-439,-171-36 0,106 43-926,3 4-4583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7:11:41.177"/>
    </inkml:context>
    <inkml:brush xml:id="br0">
      <inkml:brushProperty name="width" value="0.05" units="cm"/>
      <inkml:brushProperty name="height" value="0.05" units="cm"/>
      <inkml:brushProperty name="color" value="#E71224"/>
    </inkml:brush>
  </inkml:definitions>
  <inkml:trace contextRef="#ctx0" brushRef="#br0">0 1546 24575,'1'0'0,"0"0"0,-1 0 0,1 0 0,0-1 0,-1 1 0,1 0 0,0-1 0,-1 1 0,1 0 0,-1-1 0,2 0 0,2-1 0,33-23 0,50-42 0,-56 43 0,298-226-397,-43 34 76,242-166 321,-445 330-3,395-263-48,-187 111 823,-285 200-2137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6T17:11:42.470"/>
    </inkml:context>
    <inkml:brush xml:id="br0">
      <inkml:brushProperty name="width" value="0.05" units="cm"/>
      <inkml:brushProperty name="height" value="0.05" units="cm"/>
      <inkml:brushProperty name="color" value="#E71224"/>
    </inkml:brush>
  </inkml:definitions>
  <inkml:trace contextRef="#ctx0" brushRef="#br0">67 186 24575,'-1'-1'0,"0"0"0,0 0 0,0 0 0,-1 0 0,1 0 0,0 1 0,0-1 0,-3 0 0,0-2 0,-9-5 0,10 6 0,0-1 0,-1 1 0,1 0 0,-1 0 0,0 0 0,0 0 0,-7-1 0,23 3 0,1 1 0,-1-2 0,16-1 0,-6 0 0,316-46 0,-3-23 0,-264 55 0,-59 13 0,-7 1 0,0 1 0,0 0 0,0 0 0,0 0 0,0 1 0,0 0 0,0 0 0,8 0 0,-11 1 0,0 0 0,0 0 0,0 0 0,-1 0 0,1 0 0,0 0 0,-1 0 0,1 1 0,-1-1 0,1 0 0,-1 1 0,0 0 0,1-1 0,0 3 0,3 4 0,7 15 0,-12-22 0,9 22 0,-1 0 0,0 0 0,5 37 0,4 73 0,-13-66 0,-3 0 0,-3 0 0,-17 104 0,3-84 0,-3-2 0,-40 104 0,47-158-1365,8-23-5461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DD3C7-37F6-4AC1-8DEA-CB29A0CBD217}" type="datetimeFigureOut">
              <a:rPr lang="en-AT" smtClean="0"/>
              <a:t>04/12/2025</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26EF7-0827-49DD-BEEB-79884CE4F7CA}" type="slidenum">
              <a:rPr lang="en-AT" smtClean="0"/>
              <a:t>‹#›</a:t>
            </a:fld>
            <a:endParaRPr lang="en-AT"/>
          </a:p>
        </p:txBody>
      </p:sp>
    </p:spTree>
    <p:extLst>
      <p:ext uri="{BB962C8B-B14F-4D97-AF65-F5344CB8AC3E}">
        <p14:creationId xmlns:p14="http://schemas.microsoft.com/office/powerpoint/2010/main" val="3702783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vert="horz" lIns="91440" tIns="45720" rIns="91440" bIns="45720" rtlCol="0" anchor="b">
            <a:normAutofit/>
          </a:bodyPr>
          <a:lstStyle>
            <a:lvl1pPr>
              <a:defRPr lang="en-US" sz="4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vert="horz" lIns="91440" tIns="45720" rIns="91440" bIns="45720" rtlCol="0">
            <a:normAutofit/>
          </a:bodyPr>
          <a:lstStyle>
            <a:lvl1pPr marL="0" indent="0">
              <a:buNone/>
              <a:defRPr lang="en-US"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986425"/>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567B50E4-2343-4B20-80BE-1605C97DFB16}" type="datetime1">
              <a:rPr lang="en-US" smtClean="0"/>
              <a:t>12/4/2025</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05507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anchor="b">
            <a:normAutofit/>
          </a:bodyPr>
          <a:lstStyle>
            <a:lvl1pPr>
              <a:defRPr sz="4000"/>
            </a:lvl1pPr>
          </a:lstStyle>
          <a:p>
            <a:r>
              <a:rPr lang="en-US" dirty="0"/>
              <a:t>Click to edit Master title style</a:t>
            </a:r>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hasCustomPrompt="1"/>
          </p:nvPr>
        </p:nvSpPr>
        <p:spPr>
          <a:xfrm>
            <a:off x="0" y="0"/>
            <a:ext cx="6099048"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a:lstStyle/>
          <a:p>
            <a:fld id="{CE6CA204-B091-40ED-8158-331EE628B522}" type="datetime1">
              <a:rPr lang="en-US" smtClean="0"/>
              <a:t>12/4/2025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400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3692F09-9D88-4105-92F6-7298804EAA90}" type="datetime1">
              <a:rPr lang="en-US" smtClean="0"/>
              <a:t>12/4/2025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72564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3744F96-061D-4D71-97A2-2371A43FDE7C}" type="datetime1">
              <a:rPr lang="en-US" smtClean="0"/>
              <a:t>12/4/2025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57781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C5FE133-02A7-439F-9131-2680F754099D}" type="datetime1">
              <a:rPr lang="en-US" smtClean="0"/>
              <a:t>12/4/2025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05927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91BF7DD-C7D0-4333-B18D-CCAF5427F9DD}" type="datetime1">
              <a:rPr lang="en-US" smtClean="0"/>
              <a:t>12/4/2025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21611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0415979-091A-4302-A385-56FC1CE52E32}" type="datetime1">
              <a:rPr lang="en-US" smtClean="0"/>
              <a:t>12/4/2025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81669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793885"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7836D543-476D-434F-B209-1A114B2E3F04}" type="datetime1">
              <a:rPr lang="en-US" smtClean="0"/>
              <a:t>12/4/2025</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83131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400544" y="0"/>
            <a:ext cx="4791456"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83DD0F20-7689-42E6-8664-6AA00B79F132}" type="datetime1">
              <a:rPr lang="en-US" smtClean="0"/>
              <a:t>12/4/2025</a:t>
            </a:fld>
            <a:endParaRPr lang="en-US"/>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46867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30F2F577-5BDA-4749-9F3F-0D340DC0D6A8}" type="datetime1">
              <a:rPr lang="en-US" smtClean="0"/>
              <a:t>12/4/2025</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83693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AC9378AD-A6D7-4162-BB5C-47C49B2E145B}" type="datetime1">
              <a:rPr lang="en-US" smtClean="0"/>
              <a:t>12/4/2025</a:t>
            </a:fld>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7807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02DE44A-7CD8-4860-9BDC-2BE4C911F6D0}" type="datetime1">
              <a:rPr lang="en-US" smtClean="0"/>
              <a:t>12/4/2025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4273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611509"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C67B65D3-547A-48A8-9F1F-13ED0B55ACC6}" type="datetime1">
              <a:rPr lang="en-US" smtClean="0"/>
              <a:t>12/4/2025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36372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76A7CFE7-E645-4439-AA6B-DA8CF856D63E}" type="datetime1">
              <a:rPr lang="en-US" smtClean="0"/>
              <a:t>12/4/2025</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745480" y="0"/>
            <a:ext cx="644652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728682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E8B2C0DB-994F-48B0-91F4-5F06C3B86E32}" type="datetime1">
              <a:rPr lang="en-US" smtClean="0"/>
              <a:t>12/4/2025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9484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D3F6A089-BE3E-4BB0-98EE-FDF712FF3613}" type="datetime1">
              <a:rPr lang="en-US" smtClean="0"/>
              <a:t>12/4/2025</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917720" y="0"/>
            <a:ext cx="6274279"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905141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AC101298-AE91-4071-9C72-5A98117ABE14}" type="datetime1">
              <a:rPr lang="en-US" smtClean="0"/>
              <a:t>12/4/2025</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04992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EABE4333-790C-44CD-B503-F52418ED809A}" type="datetime1">
              <a:rPr lang="en-US" smtClean="0"/>
              <a:t>12/4/2025</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761780" y="0"/>
            <a:ext cx="7430219"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576097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781365"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D2397CCD-8E49-4379-8DCB-9F17CAEDFC10}" type="datetime1">
              <a:rPr lang="en-US" smtClean="0"/>
              <a:t>12/4/2025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29634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A6146F6-C62B-441B-BAD2-D550454B4D53}" type="datetime1">
              <a:rPr lang="en-US" smtClean="0"/>
              <a:t>12/4/2025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05047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77827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0383A68-D563-4FD5-B11F-54F8D5F1E37F}" type="datetime1">
              <a:rPr lang="en-US" smtClean="0"/>
              <a:t>12/4/2025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39397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3079730"/>
            <a:ext cx="12192000" cy="377827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3148FABB-02FF-476F-AB37-BDD0E354E780}" type="datetime1">
              <a:rPr lang="en-US" smtClean="0"/>
              <a:t>12/4/2025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1406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vert="horz" lIns="91440" tIns="45720" rIns="91440" bIns="45720" rtlCol="0" anchor="b">
            <a:normAutofit/>
          </a:bodyPr>
          <a:lstStyle>
            <a:lvl1pPr>
              <a:defRPr lang="en-US" sz="54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vert="horz" lIns="91440" tIns="45720" rIns="91440" bIns="45720" rtlCol="0">
            <a:normAutofit/>
          </a:bodyPr>
          <a:lstStyle>
            <a:lvl1pPr marL="0" indent="0">
              <a:buNone/>
              <a:defRPr lang="en-US" sz="2000"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6584950"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E38EAEAF-D16E-446F-97F9-D23FB245CB45}" type="datetime1">
              <a:rPr lang="en-US" smtClean="0"/>
              <a:t>12/4/2025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55993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2645" y="1828800"/>
            <a:ext cx="6172200" cy="4425696"/>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CA428D3-736A-4038-886C-8BF662AA2745}" type="datetime1">
              <a:rPr lang="en-US" smtClean="0"/>
              <a:t>12/4/2025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97114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2648" y="2290890"/>
            <a:ext cx="4672584" cy="4041648"/>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ED1DDEB-9B85-4E99-8A3D-ABE66C6280C3}" type="datetime1">
              <a:rPr lang="en-US" smtClean="0"/>
              <a:t>12/4/2025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0835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4"/>
            <a:ext cx="3490176" cy="4041648"/>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7A65DCA-443F-4667-9ED1-418507CE45A8}" type="datetime1">
              <a:rPr lang="en-US" smtClean="0"/>
              <a:t>12/4/2025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93343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694944" y="4718304"/>
            <a:ext cx="5897880" cy="1353312"/>
          </a:xfrm>
        </p:spPr>
        <p:txBody>
          <a:bodyPr vert="horz" lIns="91440" tIns="45720" rIns="91440" bIns="45720" rtlCol="0" anchor="t">
            <a:normAutofit/>
          </a:bodyPr>
          <a:lstStyle>
            <a:lvl1pPr>
              <a:lnSpc>
                <a:spcPct val="120000"/>
              </a:lnSpc>
              <a:defRPr lang="en-US" sz="2800" b="0" dirty="0">
                <a:solidFill>
                  <a:schemeClr val="accent1">
                    <a:lumMod val="75000"/>
                  </a:schemeClr>
                </a:solidFill>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539496" y="603503"/>
            <a:ext cx="10826496" cy="4334256"/>
          </a:xfrm>
        </p:spPr>
        <p:txBody>
          <a:bodyPr vert="horz" lIns="91440" tIns="45720" rIns="91440" bIns="45720" rtlCol="0" anchor="b">
            <a:normAutofit/>
          </a:bodyPr>
          <a:lstStyle>
            <a:lvl1pPr marL="0" indent="0">
              <a:lnSpc>
                <a:spcPct val="90000"/>
              </a:lnSpc>
              <a:spcBef>
                <a:spcPts val="0"/>
              </a:spcBef>
              <a:buNone/>
              <a:defRPr lang="en-US" sz="23200" b="1" dirty="0">
                <a:solidFill>
                  <a:schemeClr val="accent1">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8CA1557D-4816-44D0-B6EE-6CAC6E30B54D}" type="datetime1">
              <a:rPr lang="en-US" smtClean="0"/>
              <a:t>12/4/2025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74440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accent1">
                    <a:lumMod val="75000"/>
                  </a:schemeClr>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accent1">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651F872E-5ED2-46B0-83A4-0C1AF0E0D91C}" type="datetime1">
              <a:rPr lang="en-US" smtClean="0"/>
              <a:t>12/4/2025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85513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B1ECB8-9E10-D2F3-E361-7D268551E2E2}"/>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C6218575-0C6E-47B4-936E-32183810D7BF}" type="datetime1">
              <a:rPr lang="en-US" smtClean="0"/>
              <a:t>12/4/2025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8285778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1C29FB5-1C86-423F-AEAA-2683840666C3}" type="datetime1">
              <a:rPr lang="en-US" smtClean="0"/>
              <a:t>12/4/2025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4716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111CCB4E-88AF-46AC-B7C5-30308F179659}" type="datetime1">
              <a:rPr lang="en-US" smtClean="0"/>
              <a:t>12/4/2025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103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BA915B6-CC2A-4462-A7E5-B3080DF8F97D}" type="datetime1">
              <a:rPr lang="en-US" smtClean="0"/>
              <a:t>12/4/2025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5136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8" y="5431536"/>
            <a:ext cx="9021471" cy="466344"/>
          </a:xfrm>
        </p:spPr>
        <p:txBody>
          <a:bodyPr anchor="ctr">
            <a:normAutofit/>
          </a:bodyPr>
          <a:lstStyle>
            <a:lvl1pPr>
              <a:lnSpc>
                <a:spcPct val="120000"/>
              </a:lnSpc>
              <a:defRPr sz="2200">
                <a:solidFill>
                  <a:schemeClr val="accent1">
                    <a:lumMod val="75000"/>
                  </a:schemeClr>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657600"/>
          </a:xfrm>
        </p:spPr>
        <p:txBody>
          <a:bodyPr anchor="ctr">
            <a:normAutofit/>
          </a:bodyPr>
          <a:lstStyle>
            <a:lvl1pPr marL="164592" indent="-164592">
              <a:lnSpc>
                <a:spcPct val="100000"/>
              </a:lnSpc>
              <a:spcBef>
                <a:spcPts val="0"/>
              </a:spcBef>
              <a:buNone/>
              <a:defRPr sz="40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506188F7-A494-4EEB-A53D-2B97B1D4CD3C}" type="datetime1">
              <a:rPr lang="en-US" smtClean="0"/>
              <a:t>12/4/2025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9052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vert="horz" lIns="91440" tIns="45720" rIns="91440" bIns="45720" rtlCol="0" anchor="t">
            <a:normAutofit/>
          </a:bodyPr>
          <a:lstStyle>
            <a:lvl1pPr>
              <a:defRPr lang="en-US" sz="52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vert="horz" lIns="91440" tIns="45720" rIns="91440" bIns="45720" rtlCol="0" anchor="b">
            <a:normAutofit/>
          </a:bodyPr>
          <a:lstStyle>
            <a:lvl1pPr marL="0" indent="0">
              <a:buNone/>
              <a:defRPr lang="en-US"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596128" y="0"/>
            <a:ext cx="6595872" cy="6858000"/>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782E7A21-5BA8-4C4C-9705-3A1EA342AD8A}" type="datetime1">
              <a:rPr lang="en-US" smtClean="0"/>
              <a:t>12/4/2025</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98858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DECC02-1725-49EE-C93B-A4C2C4049458}"/>
              </a:ext>
            </a:extLst>
          </p:cNvPr>
          <p:cNvSpPr/>
          <p:nvPr/>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100000"/>
              </a:lnSpc>
              <a:spcBef>
                <a:spcPts val="0"/>
              </a:spcBef>
              <a:buNone/>
              <a:defRPr sz="40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9F406BC0-1562-42E5-89A2-925CA193C8A6}" type="datetime1">
              <a:rPr lang="en-US" smtClean="0"/>
              <a:t>12/4/2025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86951407"/>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accent1">
                    <a:lumMod val="75000"/>
                  </a:schemeClr>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100000"/>
              </a:lnSpc>
              <a:spcBef>
                <a:spcPts val="0"/>
              </a:spcBef>
              <a:buNone/>
              <a:defRPr sz="42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507F376A-778D-45CF-8340-DB03B2DA6A3E}" type="datetime1">
              <a:rPr lang="en-US" smtClean="0"/>
              <a:t>12/4/2025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48505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B9DFF5A-622E-43FE-9EE9-BAAB78AB2046}" type="datetime1">
              <a:rPr lang="en-US" smtClean="0"/>
              <a:t>12/4/2025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45344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F55C09E-FF30-4AA0-A227-171955622259}" type="datetime1">
              <a:rPr lang="en-US" smtClean="0"/>
              <a:t>12/4/2025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01426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97B279FF-407B-4B41-9E69-DE66ED04A328}" type="datetime1">
              <a:rPr lang="en-US" smtClean="0"/>
              <a:t>12/4/2025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56285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803E812-757D-4139-AF81-227C72D4B544}" type="datetime1">
              <a:rPr lang="en-US" smtClean="0"/>
              <a:t>12/4/2025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84565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07D6A7E1-C424-43A5-938A-12DEC0A1D59D}" type="datetime1">
              <a:rPr lang="en-US" smtClean="0"/>
              <a:t>12/4/2025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02262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063319" y="557784"/>
            <a:ext cx="6519080" cy="5779007"/>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807C4FC2-B89B-4919-A96B-662A3584681C}" type="datetime1">
              <a:rPr lang="en-US" smtClean="0"/>
              <a:t>12/4/2025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84391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10888473" cy="1133856"/>
          </a:xfrm>
        </p:spPr>
        <p:txBody>
          <a:bodyPr anchor="b">
            <a:normAutofit/>
          </a:bodyPr>
          <a:lstStyle>
            <a:lvl1pPr>
              <a:defRPr sz="6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C24BE51-D660-433D-AABA-154BE028E64E}" type="datetime1">
              <a:rPr lang="en-US" smtClean="0"/>
              <a:t>12/4/2025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24686738"/>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rm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B61F76E-6064-4431-B5C4-29A511725BCF}" type="datetime1">
              <a:rPr lang="en-US" smtClean="0"/>
              <a:t>12/4/2025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8220357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vert="horz" lIns="91440" tIns="45720" rIns="91440" bIns="45720" rtlCol="0" anchor="t">
            <a:normAutofit/>
          </a:bodyPr>
          <a:lstStyle>
            <a:lvl1pPr>
              <a:defRPr lang="en-US" sz="7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vert="horz" lIns="91440" tIns="45720" rIns="91440" bIns="45720" rtlCol="0" anchor="b">
            <a:normAutofit/>
          </a:bodyPr>
          <a:lstStyle>
            <a:lvl1pPr marL="0" indent="0">
              <a:buNone/>
              <a:defRPr lang="en-US" sz="2200" dirty="0"/>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CBE73BE-5F1F-40EF-8F67-E3F24D65884D}" type="datetime1">
              <a:rPr lang="en-US" smtClean="0"/>
              <a:t>12/4/2025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859940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1_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8124A5EA-3D9A-4716-BD0D-90D4A8E979AE}" type="datetimeFigureOut">
              <a:rPr lang="fr-FR" smtClean="0"/>
              <a:t>04/12/2025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A1C02E4-8068-4771-BDBC-4ACA236B0F07}" type="slidenum">
              <a:rPr lang="fr-FR" smtClean="0"/>
              <a:t>‹#›</a:t>
            </a:fld>
            <a:endParaRPr lang="fr-FR"/>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3514831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719669" y="2174400"/>
            <a:ext cx="10638367" cy="39696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a:xfrm>
            <a:off x="720000" y="6387003"/>
            <a:ext cx="9167888" cy="266700"/>
          </a:xfrm>
          <a:prstGeom prst="rect">
            <a:avLst/>
          </a:prstGeom>
        </p:spPr>
        <p:txBody>
          <a:bodyPr/>
          <a:lstStyle/>
          <a:p>
            <a:r>
              <a:rPr lang="de-DE"/>
              <a:t>Kompetenzraster Lebende Fremdsprachen Sek I</a:t>
            </a: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a:t>
            </a:fld>
            <a:endParaRPr lang="de-AT" dirty="0"/>
          </a:p>
        </p:txBody>
      </p:sp>
    </p:spTree>
    <p:extLst>
      <p:ext uri="{BB962C8B-B14F-4D97-AF65-F5344CB8AC3E}">
        <p14:creationId xmlns:p14="http://schemas.microsoft.com/office/powerpoint/2010/main" val="1086633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vert="horz" lIns="91440" tIns="45720" rIns="91440" bIns="45720" rtlCol="0" anchor="b">
            <a:normAutofit/>
          </a:bodyPr>
          <a:lstStyle>
            <a:lvl1pPr>
              <a:defRPr lang="en-US" sz="72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vert="horz" lIns="91440" tIns="45720" rIns="91440" bIns="45720" rtlCol="0">
            <a:normAutofit/>
          </a:bodyPr>
          <a:lstStyle>
            <a:lvl1pPr marL="0" indent="0">
              <a:buNone/>
              <a:defRPr lang="en-US" dirty="0"/>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3C868EF1-668D-4AD0-8652-1F3B3622EDC2}" type="datetime1">
              <a:rPr lang="en-US" smtClean="0"/>
              <a:t>12/4/2025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55588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E95609F-9B5B-4E29-8DB1-457A85E01A27}" type="datetime1">
              <a:rPr lang="en-US" smtClean="0"/>
              <a:t>12/4/2025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9635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vert="horz" lIns="91440" tIns="45720" rIns="91440" bIns="45720" rtlCol="0" anchor="b">
            <a:normAutofit/>
          </a:bodyPr>
          <a:lstStyle>
            <a:lvl1pPr>
              <a:defRPr lang="en-US" sz="7400"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16A0DE37-B9D6-425C-B79B-6C6DFFBD0DA2}" type="datetime1">
              <a:rPr lang="en-US" smtClean="0"/>
              <a:t>12/4/2025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087287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1045B0EE-4023-4E3C-8875-10AA631453CF}" type="datetime1">
              <a:rPr lang="en-US" smtClean="0"/>
              <a:t>12/4/2025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963847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5EE9E671-1C83-40F7-9D33-FE8AAC7F721F}" type="datetime1">
              <a:rPr lang="en-US" smtClean="0"/>
              <a:t>12/4/2025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07021844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777" r:id="rId49"/>
    <p:sldLayoutId id="2147483782" r:id="rId50"/>
    <p:sldLayoutId id="2147483783" r:id="rId5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ustomXml" Target="../ink/ink4.xml"/><Relationship Id="rId3" Type="http://schemas.openxmlformats.org/officeDocument/2006/relationships/hyperlink" Target="https://app.fobizz.com/tools" TargetMode="External"/><Relationship Id="rId7" Type="http://schemas.openxmlformats.org/officeDocument/2006/relationships/hyperlink" Target="https://pelesa2.blogspot.com/2016/10/lets-practice.html" TargetMode="External"/><Relationship Id="rId12" Type="http://schemas.openxmlformats.org/officeDocument/2006/relationships/customXml" Target="../ink/ink3.xml"/><Relationship Id="rId2" Type="http://schemas.openxmlformats.org/officeDocument/2006/relationships/hyperlink" Target="https://app.diffit.me/#topic" TargetMode="Externa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customXml" Target="../ink/ink2.xml"/><Relationship Id="rId5" Type="http://schemas.openxmlformats.org/officeDocument/2006/relationships/image" Target="../media/image27.png"/><Relationship Id="rId10" Type="http://schemas.openxmlformats.org/officeDocument/2006/relationships/image" Target="../media/image190.png"/><Relationship Id="rId4" Type="http://schemas.openxmlformats.org/officeDocument/2006/relationships/hyperlink" Target="https://notebooklm.google/" TargetMode="External"/><Relationship Id="rId9" Type="http://schemas.openxmlformats.org/officeDocument/2006/relationships/customXml" Target="../ink/ink1.xml"/></Relationships>
</file>

<file path=ppt/slides/_rels/slide16.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customXml" Target="../ink/ink6.xml"/><Relationship Id="rId4" Type="http://schemas.openxmlformats.org/officeDocument/2006/relationships/image" Target="../media/image21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60.pn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png"/><Relationship Id="rId7" Type="http://schemas.openxmlformats.org/officeDocument/2006/relationships/diagramColors" Target="../diagrams/colors2.xml"/><Relationship Id="rId2" Type="http://schemas.openxmlformats.org/officeDocument/2006/relationships/hyperlink" Target="https://www.polzleitner.com/epep/0-NMS/LisandLaura/04-Klasse/Writing-Prompts.pdf" TargetMode="Externa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6.xml"/><Relationship Id="rId5" Type="http://schemas.openxmlformats.org/officeDocument/2006/relationships/image" Target="../media/image10.jpeg"/><Relationship Id="rId4" Type="http://schemas.openxmlformats.org/officeDocument/2006/relationships/hyperlink" Target="https://padlet.com/lispolzleitner/SchularbeitenSek1Englisch"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en/photo/1209510" TargetMode="External"/><Relationship Id="rId2" Type="http://schemas.openxmlformats.org/officeDocument/2006/relationships/image" Target="../media/image47.jp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0.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padlet.com/lispolzleitner/SchularbeitenSek1Englisch" TargetMode="Externa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s://www.polzleitner.com/epep/0-NMS/LisandLaura/2018-Flexi/M10-Experiences/M10-exams-and-tests/TEST4-M10.docx" TargetMode="External"/><Relationship Id="rId2" Type="http://schemas.openxmlformats.org/officeDocument/2006/relationships/image" Target="../media/image55.png"/><Relationship Id="rId1" Type="http://schemas.openxmlformats.org/officeDocument/2006/relationships/slideLayout" Target="../slideLayouts/slideLayout45.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hyperlink" Target="https://www.pngall.com/diary-png/download/70293" TargetMode="External"/><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online.fliphtml5.com/hzyh/vlmu/#p=1" TargetMode="External"/><Relationship Id="rId1" Type="http://schemas.openxmlformats.org/officeDocument/2006/relationships/slideLayout" Target="../slideLayouts/slideLayout46.xml"/><Relationship Id="rId5" Type="http://schemas.openxmlformats.org/officeDocument/2006/relationships/image" Target="../media/image10.jpeg"/><Relationship Id="rId4" Type="http://schemas.openxmlformats.org/officeDocument/2006/relationships/hyperlink" Target="https://padlet.com/lispolzleitner/SchularbeitenSek1Englisch"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hyperlink" Target="https://freepngimg.com/png/27880-green-tick-clipart" TargetMode="External"/><Relationship Id="rId7" Type="http://schemas.openxmlformats.org/officeDocument/2006/relationships/slide" Target="slide18.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freepngimg.com/png/28040-red-cross-transparent" TargetMode="External"/><Relationship Id="rId10" Type="http://schemas.openxmlformats.org/officeDocument/2006/relationships/hyperlink" Target="https://pixabay.com/en/target-dart-aim-success-goal-1414775/" TargetMode="External"/><Relationship Id="rId4" Type="http://schemas.openxmlformats.org/officeDocument/2006/relationships/image" Target="../media/image13.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polzleitner.com/epep/01-Lehrplan/LP-Sem-ppt-and-more/Schularbeiten-Beispiele/1st"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en/caution-important-hazard-sign-28093/"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freepngimg.com/png/88489-text-symbol-question-drawing-mark-free-download-png-hq" TargetMode="Externa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freepngimg.com/png/88489-text-symbol-question-drawing-mark-free-download-png-hq"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freepngimg.com/png/88489-text-symbol-question-drawing-mark-free-download-png-hq"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hyperlink" Target="https://freepngimg.com/png/88489-text-symbol-question-drawing-mark-free-download-png-hq" TargetMode="Externa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hyperlink" Target="https://freepngimg.com/png/88489-text-symbol-question-drawing-mark-free-download-png-hq" TargetMode="Externa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file:///C:\Users\lis\Downloads\iKMplus_Englisch_Schreiben_8Sst_RatingScale_Informationen.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bmb.gv.at/dam/jcr:ec4e3c97-8d45-4c05-a90d-8d9a764eed7e/reifepr_ahs_mslf_bwr.pd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bmb.gv.at/dam/jcr:ec4e3c97-8d45-4c05-a90d-8d9a764eed7e/reifepr_ahs_mslf_bwr.pdf"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polzleitner.com/epep/0-NMS/LisandLaura-secret/Seminar-Schularbeiten-Sek1/our-assessment-scales-Mittelschule.docx"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polzleitner.com/epep/0-NMS/LisandLaura-secret/Seminar-Schularbeiten-Sek1/our-assessment-scales-Mittelschule.docx"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4.xml"/><Relationship Id="rId5" Type="http://schemas.openxmlformats.org/officeDocument/2006/relationships/image" Target="../media/image104.png"/><Relationship Id="rId4" Type="http://schemas.openxmlformats.org/officeDocument/2006/relationships/hyperlink" Target="https://www.youtube.com/watch?v=KabD3O4uV_A"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hyperlink" Target="https://pelesa2.blogspot.com/2016/10/lets-practice.html" TargetMode="External"/><Relationship Id="rId2" Type="http://schemas.openxmlformats.org/officeDocument/2006/relationships/image" Target="../media/image17.jpe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F47A-B1E7-22F2-0DF9-8966E28F44BB}"/>
              </a:ext>
            </a:extLst>
          </p:cNvPr>
          <p:cNvSpPr>
            <a:spLocks noGrp="1"/>
          </p:cNvSpPr>
          <p:nvPr>
            <p:ph type="ctrTitle"/>
          </p:nvPr>
        </p:nvSpPr>
        <p:spPr>
          <a:xfrm>
            <a:off x="365760" y="5218032"/>
            <a:ext cx="11460480" cy="786384"/>
          </a:xfrm>
        </p:spPr>
        <p:txBody>
          <a:bodyPr anchor="b">
            <a:normAutofit/>
          </a:bodyPr>
          <a:lstStyle/>
          <a:p>
            <a:r>
              <a:rPr lang="de-AT" dirty="0"/>
              <a:t>Schularbeiten in der Sek 1</a:t>
            </a:r>
            <a:endParaRPr lang="en-AT" dirty="0"/>
          </a:p>
        </p:txBody>
      </p:sp>
      <p:sp>
        <p:nvSpPr>
          <p:cNvPr id="3" name="Subtitle 2">
            <a:extLst>
              <a:ext uri="{FF2B5EF4-FFF2-40B4-BE49-F238E27FC236}">
                <a16:creationId xmlns:a16="http://schemas.microsoft.com/office/drawing/2014/main" id="{008D589F-5D7A-5402-6792-B7865BAE43F2}"/>
              </a:ext>
            </a:extLst>
          </p:cNvPr>
          <p:cNvSpPr>
            <a:spLocks noGrp="1"/>
          </p:cNvSpPr>
          <p:nvPr>
            <p:ph type="subTitle" idx="1"/>
          </p:nvPr>
        </p:nvSpPr>
        <p:spPr>
          <a:xfrm>
            <a:off x="365760" y="5972629"/>
            <a:ext cx="11460480" cy="480373"/>
          </a:xfrm>
        </p:spPr>
        <p:txBody>
          <a:bodyPr>
            <a:normAutofit/>
          </a:bodyPr>
          <a:lstStyle/>
          <a:p>
            <a:r>
              <a:rPr lang="de-AT" dirty="0"/>
              <a:t>Schularbeiten zu den Lernzielen des neuen Lehrplans erstellen</a:t>
            </a:r>
            <a:endParaRPr lang="en-AT" dirty="0"/>
          </a:p>
        </p:txBody>
      </p:sp>
      <p:pic>
        <p:nvPicPr>
          <p:cNvPr id="16" name="Picture 15" descr="A blue circle with a clock and a clipboard with a pencil&#10;&#10;AI-generated content may be incorrect.">
            <a:extLst>
              <a:ext uri="{FF2B5EF4-FFF2-40B4-BE49-F238E27FC236}">
                <a16:creationId xmlns:a16="http://schemas.microsoft.com/office/drawing/2014/main" id="{02BC95EE-091A-5524-AA5D-B4E25871B45B}"/>
              </a:ext>
            </a:extLst>
          </p:cNvPr>
          <p:cNvPicPr>
            <a:picLocks noChangeAspect="1"/>
          </p:cNvPicPr>
          <p:nvPr/>
        </p:nvPicPr>
        <p:blipFill>
          <a:blip r:embed="rId2">
            <a:extLst>
              <a:ext uri="{28A0092B-C50C-407E-A947-70E740481C1C}">
                <a14:useLocalDpi xmlns:a14="http://schemas.microsoft.com/office/drawing/2010/main" val="0"/>
              </a:ext>
            </a:extLst>
          </a:blip>
          <a:srcRect t="32753" b="26348"/>
          <a:stretch>
            <a:fillRect/>
          </a:stretch>
        </p:blipFill>
        <p:spPr>
          <a:xfrm>
            <a:off x="20" y="10"/>
            <a:ext cx="12191979" cy="4986415"/>
          </a:xfrm>
          <a:prstGeom prst="rect">
            <a:avLst/>
          </a:prstGeom>
          <a:noFill/>
        </p:spPr>
      </p:pic>
    </p:spTree>
    <p:extLst>
      <p:ext uri="{BB962C8B-B14F-4D97-AF65-F5344CB8AC3E}">
        <p14:creationId xmlns:p14="http://schemas.microsoft.com/office/powerpoint/2010/main" val="38455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B36F2-93D1-3352-B613-5FDC17722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FC0CE-CBAD-C2A5-56F8-A018E6DB9895}"/>
              </a:ext>
            </a:extLst>
          </p:cNvPr>
          <p:cNvSpPr>
            <a:spLocks noGrp="1"/>
          </p:cNvSpPr>
          <p:nvPr>
            <p:ph type="title"/>
          </p:nvPr>
        </p:nvSpPr>
        <p:spPr/>
        <p:txBody>
          <a:bodyPr>
            <a:normAutofit/>
          </a:bodyPr>
          <a:lstStyle/>
          <a:p>
            <a:r>
              <a:rPr lang="de-AT" sz="3200" dirty="0" err="1"/>
              <a:t>Designing</a:t>
            </a:r>
            <a:r>
              <a:rPr lang="de-AT" sz="3200" dirty="0"/>
              <a:t> </a:t>
            </a:r>
            <a:r>
              <a:rPr lang="de-AT" sz="3200" dirty="0" err="1"/>
              <a:t>reading</a:t>
            </a:r>
            <a:r>
              <a:rPr lang="de-AT" sz="3200" dirty="0"/>
              <a:t> and </a:t>
            </a:r>
            <a:r>
              <a:rPr lang="de-AT" sz="3200" dirty="0" err="1"/>
              <a:t>listening</a:t>
            </a:r>
            <a:r>
              <a:rPr lang="de-AT" sz="3200" dirty="0"/>
              <a:t> </a:t>
            </a:r>
            <a:r>
              <a:rPr lang="de-AT" sz="3200" dirty="0" err="1"/>
              <a:t>tasks</a:t>
            </a:r>
            <a:r>
              <a:rPr lang="de-AT" sz="3200" dirty="0"/>
              <a:t> </a:t>
            </a:r>
            <a:r>
              <a:rPr lang="de-AT" sz="3200" dirty="0" err="1"/>
              <a:t>that</a:t>
            </a:r>
            <a:r>
              <a:rPr lang="de-AT" sz="3200" dirty="0"/>
              <a:t> </a:t>
            </a:r>
            <a:r>
              <a:rPr lang="de-AT" sz="3200" dirty="0" err="1"/>
              <a:t>test</a:t>
            </a:r>
            <a:r>
              <a:rPr lang="de-AT" sz="3200" dirty="0"/>
              <a:t> </a:t>
            </a:r>
            <a:br>
              <a:rPr lang="de-AT" sz="3200" dirty="0"/>
            </a:br>
            <a:r>
              <a:rPr lang="de-AT" sz="3200" dirty="0"/>
              <a:t>different </a:t>
            </a:r>
            <a:r>
              <a:rPr lang="de-AT" sz="3200" dirty="0" err="1"/>
              <a:t>comprehension</a:t>
            </a:r>
            <a:r>
              <a:rPr lang="de-AT" sz="3200" dirty="0"/>
              <a:t> </a:t>
            </a:r>
            <a:r>
              <a:rPr lang="de-AT" sz="3200" dirty="0" err="1"/>
              <a:t>levels</a:t>
            </a:r>
            <a:endParaRPr lang="de-AT" sz="3200" dirty="0"/>
          </a:p>
        </p:txBody>
      </p:sp>
      <p:sp>
        <p:nvSpPr>
          <p:cNvPr id="3" name="Content Placeholder 2">
            <a:extLst>
              <a:ext uri="{FF2B5EF4-FFF2-40B4-BE49-F238E27FC236}">
                <a16:creationId xmlns:a16="http://schemas.microsoft.com/office/drawing/2014/main" id="{7CCD3243-FA84-4D12-615E-E8925FDB2860}"/>
              </a:ext>
            </a:extLst>
          </p:cNvPr>
          <p:cNvSpPr>
            <a:spLocks noGrp="1"/>
          </p:cNvSpPr>
          <p:nvPr>
            <p:ph idx="1"/>
          </p:nvPr>
        </p:nvSpPr>
        <p:spPr/>
        <p:txBody>
          <a:bodyPr/>
          <a:lstStyle/>
          <a:p>
            <a:pPr lvl="1"/>
            <a:r>
              <a:rPr lang="de-AT" sz="2000" b="1" dirty="0">
                <a:solidFill>
                  <a:schemeClr val="accent6"/>
                </a:solidFill>
              </a:rPr>
              <a:t>Global </a:t>
            </a:r>
            <a:r>
              <a:rPr lang="de-AT" sz="2000" b="1" dirty="0" err="1">
                <a:solidFill>
                  <a:schemeClr val="accent6"/>
                </a:solidFill>
              </a:rPr>
              <a:t>understanding</a:t>
            </a:r>
            <a:endParaRPr lang="de-AT" sz="2000" b="1" dirty="0">
              <a:solidFill>
                <a:schemeClr val="accent6"/>
              </a:solidFill>
            </a:endParaRPr>
          </a:p>
          <a:p>
            <a:pPr lvl="1"/>
            <a:r>
              <a:rPr lang="de-AT" sz="2000" b="1" dirty="0" err="1">
                <a:solidFill>
                  <a:schemeClr val="accent6"/>
                </a:solidFill>
              </a:rPr>
              <a:t>Comprehension</a:t>
            </a:r>
            <a:r>
              <a:rPr lang="de-AT" sz="2000" b="1" dirty="0">
                <a:solidFill>
                  <a:schemeClr val="accent6"/>
                </a:solidFill>
              </a:rPr>
              <a:t> </a:t>
            </a:r>
            <a:r>
              <a:rPr lang="de-AT" sz="2000" b="1" dirty="0" err="1">
                <a:solidFill>
                  <a:schemeClr val="accent6"/>
                </a:solidFill>
              </a:rPr>
              <a:t>of</a:t>
            </a:r>
            <a:r>
              <a:rPr lang="de-AT" sz="2000" b="1" dirty="0">
                <a:solidFill>
                  <a:schemeClr val="accent6"/>
                </a:solidFill>
              </a:rPr>
              <a:t> </a:t>
            </a:r>
            <a:r>
              <a:rPr lang="de-AT" sz="2000" b="1" dirty="0" err="1">
                <a:solidFill>
                  <a:schemeClr val="accent6"/>
                </a:solidFill>
              </a:rPr>
              <a:t>specific</a:t>
            </a:r>
            <a:r>
              <a:rPr lang="de-AT" sz="2000" b="1" dirty="0">
                <a:solidFill>
                  <a:schemeClr val="accent6"/>
                </a:solidFill>
              </a:rPr>
              <a:t> </a:t>
            </a:r>
            <a:r>
              <a:rPr lang="de-AT" sz="2000" b="1" dirty="0" err="1">
                <a:solidFill>
                  <a:schemeClr val="accent6"/>
                </a:solidFill>
              </a:rPr>
              <a:t>information</a:t>
            </a:r>
            <a:endParaRPr lang="de-AT" sz="2000" b="1" dirty="0">
              <a:solidFill>
                <a:schemeClr val="accent6"/>
              </a:solidFill>
            </a:endParaRPr>
          </a:p>
          <a:p>
            <a:pPr lvl="1"/>
            <a:r>
              <a:rPr lang="de-AT" sz="2000" b="1" dirty="0">
                <a:solidFill>
                  <a:schemeClr val="accent6"/>
                </a:solidFill>
              </a:rPr>
              <a:t>Ability </a:t>
            </a:r>
            <a:r>
              <a:rPr lang="de-AT" sz="2000" b="1" dirty="0" err="1">
                <a:solidFill>
                  <a:schemeClr val="accent6"/>
                </a:solidFill>
              </a:rPr>
              <a:t>to</a:t>
            </a:r>
            <a:r>
              <a:rPr lang="de-AT" sz="2000" b="1" dirty="0">
                <a:solidFill>
                  <a:schemeClr val="accent6"/>
                </a:solidFill>
              </a:rPr>
              <a:t> </a:t>
            </a:r>
            <a:r>
              <a:rPr lang="de-AT" sz="2000" b="1" dirty="0" err="1">
                <a:solidFill>
                  <a:schemeClr val="accent6"/>
                </a:solidFill>
              </a:rPr>
              <a:t>draw</a:t>
            </a:r>
            <a:r>
              <a:rPr lang="de-AT" sz="2000" b="1" dirty="0">
                <a:solidFill>
                  <a:schemeClr val="accent6"/>
                </a:solidFill>
              </a:rPr>
              <a:t> simple </a:t>
            </a:r>
            <a:r>
              <a:rPr lang="de-AT" sz="2000" b="1" dirty="0" err="1">
                <a:solidFill>
                  <a:schemeClr val="accent6"/>
                </a:solidFill>
              </a:rPr>
              <a:t>conclusions</a:t>
            </a:r>
            <a:endParaRPr lang="de-AT" sz="2000" b="1" dirty="0">
              <a:solidFill>
                <a:schemeClr val="accent6"/>
              </a:solidFill>
            </a:endParaRPr>
          </a:p>
          <a:p>
            <a:endParaRPr lang="en-AT" dirty="0"/>
          </a:p>
        </p:txBody>
      </p:sp>
      <p:pic>
        <p:nvPicPr>
          <p:cNvPr id="5" name="Grafik 4" descr="Ein Bild, das Text, Screenshot, Schrift enthält.&#10;&#10;KI-generierte Inhalte können fehlerhaft sein.">
            <a:extLst>
              <a:ext uri="{FF2B5EF4-FFF2-40B4-BE49-F238E27FC236}">
                <a16:creationId xmlns:a16="http://schemas.microsoft.com/office/drawing/2014/main" id="{4C43B178-60B3-E390-8D78-EF1170CF107A}"/>
              </a:ext>
            </a:extLst>
          </p:cNvPr>
          <p:cNvPicPr>
            <a:picLocks noChangeAspect="1"/>
          </p:cNvPicPr>
          <p:nvPr/>
        </p:nvPicPr>
        <p:blipFill>
          <a:blip r:embed="rId2"/>
          <a:stretch>
            <a:fillRect/>
          </a:stretch>
        </p:blipFill>
        <p:spPr>
          <a:xfrm>
            <a:off x="6197038" y="1964472"/>
            <a:ext cx="4810125" cy="4476750"/>
          </a:xfrm>
          <a:prstGeom prst="rect">
            <a:avLst/>
          </a:prstGeom>
        </p:spPr>
      </p:pic>
      <p:sp>
        <p:nvSpPr>
          <p:cNvPr id="6" name="Speech Bubble: Rectangle with Corners Rounded 5">
            <a:extLst>
              <a:ext uri="{FF2B5EF4-FFF2-40B4-BE49-F238E27FC236}">
                <a16:creationId xmlns:a16="http://schemas.microsoft.com/office/drawing/2014/main" id="{B65490DD-5304-61BA-4B66-9A2F8005D8C3}"/>
              </a:ext>
            </a:extLst>
          </p:cNvPr>
          <p:cNvSpPr/>
          <p:nvPr/>
        </p:nvSpPr>
        <p:spPr>
          <a:xfrm>
            <a:off x="9301280" y="1088342"/>
            <a:ext cx="2278072" cy="1088823"/>
          </a:xfrm>
          <a:prstGeom prst="wedgeRoundRectCallout">
            <a:avLst>
              <a:gd name="adj1" fmla="val -91599"/>
              <a:gd name="adj2" fmla="val -32646"/>
              <a:gd name="adj3" fmla="val 16667"/>
            </a:avLst>
          </a:prstGeom>
          <a:solidFill>
            <a:schemeClr val="accent6">
              <a:alpha val="5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dirty="0" err="1"/>
              <a:t>Examples</a:t>
            </a:r>
            <a:r>
              <a:rPr lang="de-AT" dirty="0"/>
              <a:t>…</a:t>
            </a:r>
            <a:endParaRPr lang="en-AT" dirty="0"/>
          </a:p>
        </p:txBody>
      </p:sp>
    </p:spTree>
    <p:extLst>
      <p:ext uri="{BB962C8B-B14F-4D97-AF65-F5344CB8AC3E}">
        <p14:creationId xmlns:p14="http://schemas.microsoft.com/office/powerpoint/2010/main" val="3194660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038E-D8C3-44CF-7341-8FFB1798530C}"/>
              </a:ext>
            </a:extLst>
          </p:cNvPr>
          <p:cNvSpPr>
            <a:spLocks noGrp="1"/>
          </p:cNvSpPr>
          <p:nvPr>
            <p:ph type="title"/>
          </p:nvPr>
        </p:nvSpPr>
        <p:spPr/>
        <p:txBody>
          <a:bodyPr>
            <a:normAutofit fontScale="90000"/>
          </a:bodyPr>
          <a:lstStyle/>
          <a:p>
            <a:r>
              <a:rPr lang="de-AT" sz="3200" dirty="0"/>
              <a:t>Different </a:t>
            </a:r>
            <a:br>
              <a:rPr lang="de-AT" sz="3200" dirty="0"/>
            </a:br>
            <a:r>
              <a:rPr lang="de-AT" sz="3200" dirty="0" err="1"/>
              <a:t>comprehension</a:t>
            </a:r>
            <a:br>
              <a:rPr lang="de-AT" sz="3200" dirty="0"/>
            </a:br>
            <a:r>
              <a:rPr lang="de-AT" sz="3200" dirty="0" err="1"/>
              <a:t>levels</a:t>
            </a:r>
          </a:p>
        </p:txBody>
      </p:sp>
      <p:sp>
        <p:nvSpPr>
          <p:cNvPr id="3" name="Content Placeholder 2">
            <a:extLst>
              <a:ext uri="{FF2B5EF4-FFF2-40B4-BE49-F238E27FC236}">
                <a16:creationId xmlns:a16="http://schemas.microsoft.com/office/drawing/2014/main" id="{0397D4BF-F2C1-B88B-72D8-8DC2DBA0AB85}"/>
              </a:ext>
            </a:extLst>
          </p:cNvPr>
          <p:cNvSpPr>
            <a:spLocks noGrp="1"/>
          </p:cNvSpPr>
          <p:nvPr>
            <p:ph idx="1"/>
          </p:nvPr>
        </p:nvSpPr>
        <p:spPr>
          <a:xfrm>
            <a:off x="612647" y="2153682"/>
            <a:ext cx="10653579" cy="4155678"/>
          </a:xfrm>
        </p:spPr>
        <p:txBody>
          <a:bodyPr vert="horz" lIns="91440" tIns="45720" rIns="91440" bIns="45720" rtlCol="0" anchor="t">
            <a:normAutofit/>
          </a:bodyPr>
          <a:lstStyle/>
          <a:p>
            <a:pPr marL="228600" lvl="1" indent="0">
              <a:buNone/>
            </a:pPr>
            <a:r>
              <a:rPr lang="de-AT" sz="2000" b="1" dirty="0" err="1">
                <a:solidFill>
                  <a:schemeClr val="accent6"/>
                </a:solidFill>
              </a:rPr>
              <a:t>Comprehension</a:t>
            </a:r>
            <a:r>
              <a:rPr lang="de-AT" sz="2000" b="1" dirty="0">
                <a:solidFill>
                  <a:schemeClr val="accent6"/>
                </a:solidFill>
              </a:rPr>
              <a:t> </a:t>
            </a:r>
            <a:br>
              <a:rPr lang="en-US" sz="2000" b="1" dirty="0">
                <a:solidFill>
                  <a:schemeClr val="accent6"/>
                </a:solidFill>
              </a:rPr>
            </a:br>
            <a:r>
              <a:rPr lang="de-AT" sz="2000" b="1" dirty="0" err="1">
                <a:solidFill>
                  <a:schemeClr val="accent6"/>
                </a:solidFill>
              </a:rPr>
              <a:t>of</a:t>
            </a:r>
            <a:r>
              <a:rPr lang="de-AT" sz="2000" b="1" dirty="0">
                <a:solidFill>
                  <a:schemeClr val="accent6"/>
                </a:solidFill>
              </a:rPr>
              <a:t> </a:t>
            </a:r>
            <a:r>
              <a:rPr lang="de-AT" sz="2000" b="1" dirty="0" err="1">
                <a:solidFill>
                  <a:schemeClr val="accent6"/>
                </a:solidFill>
              </a:rPr>
              <a:t>specific</a:t>
            </a:r>
            <a:r>
              <a:rPr lang="de-AT" sz="2000" b="1" dirty="0">
                <a:solidFill>
                  <a:schemeClr val="accent6"/>
                </a:solidFill>
              </a:rPr>
              <a:t> </a:t>
            </a:r>
            <a:r>
              <a:rPr lang="de-AT" sz="2000" b="1" dirty="0" err="1">
                <a:solidFill>
                  <a:schemeClr val="accent6"/>
                </a:solidFill>
              </a:rPr>
              <a:t>information</a:t>
            </a:r>
            <a:endParaRPr lang="de-AT" sz="2000" b="1" dirty="0">
              <a:solidFill>
                <a:schemeClr val="accent6"/>
              </a:solidFill>
            </a:endParaRPr>
          </a:p>
          <a:p>
            <a:pPr marL="228600" lvl="1" indent="0">
              <a:buNone/>
            </a:pPr>
            <a:endParaRPr lang="de-AT" dirty="0"/>
          </a:p>
          <a:p>
            <a:pPr marL="228600" lvl="1" indent="0">
              <a:buNone/>
            </a:pPr>
            <a:r>
              <a:rPr lang="de-AT" dirty="0"/>
              <a:t>e.g. </a:t>
            </a:r>
          </a:p>
          <a:p>
            <a:pPr marL="228600" lvl="1" indent="0">
              <a:buNone/>
            </a:pPr>
            <a:r>
              <a:rPr lang="de-AT" dirty="0" err="1"/>
              <a:t>Why</a:t>
            </a:r>
            <a:r>
              <a:rPr lang="de-AT" dirty="0"/>
              <a:t> </a:t>
            </a:r>
            <a:r>
              <a:rPr lang="de-AT" dirty="0" err="1"/>
              <a:t>didn't</a:t>
            </a:r>
            <a:r>
              <a:rPr lang="de-AT" dirty="0"/>
              <a:t> </a:t>
            </a:r>
            <a:r>
              <a:rPr lang="de-AT" dirty="0" err="1"/>
              <a:t>they</a:t>
            </a:r>
            <a:r>
              <a:rPr lang="de-AT" dirty="0"/>
              <a:t> </a:t>
            </a:r>
            <a:r>
              <a:rPr lang="de-AT" dirty="0" err="1"/>
              <a:t>go</a:t>
            </a:r>
            <a:r>
              <a:rPr lang="de-AT" dirty="0"/>
              <a:t> </a:t>
            </a:r>
            <a:r>
              <a:rPr lang="de-AT" dirty="0" err="1"/>
              <a:t>abroad</a:t>
            </a:r>
            <a:r>
              <a:rPr lang="de-AT" dirty="0"/>
              <a:t>?</a:t>
            </a:r>
            <a:br>
              <a:rPr lang="de-AT" dirty="0"/>
            </a:br>
            <a:r>
              <a:rPr lang="de-AT" dirty="0" err="1"/>
              <a:t>Where</a:t>
            </a:r>
            <a:r>
              <a:rPr lang="de-AT" dirty="0"/>
              <a:t> </a:t>
            </a:r>
            <a:r>
              <a:rPr lang="de-AT" dirty="0" err="1"/>
              <a:t>did</a:t>
            </a:r>
            <a:r>
              <a:rPr lang="de-AT" dirty="0"/>
              <a:t> he </a:t>
            </a:r>
            <a:r>
              <a:rPr lang="de-AT" dirty="0" err="1"/>
              <a:t>meet</a:t>
            </a:r>
            <a:r>
              <a:rPr lang="de-AT" dirty="0"/>
              <a:t> </a:t>
            </a:r>
            <a:r>
              <a:rPr lang="de-AT" dirty="0" err="1"/>
              <a:t>his</a:t>
            </a:r>
            <a:r>
              <a:rPr lang="de-AT" dirty="0"/>
              <a:t> </a:t>
            </a:r>
            <a:r>
              <a:rPr lang="de-AT" dirty="0" err="1"/>
              <a:t>friends</a:t>
            </a:r>
            <a:r>
              <a:rPr lang="de-AT" dirty="0"/>
              <a:t>?</a:t>
            </a:r>
          </a:p>
          <a:p>
            <a:pPr marL="228600" lvl="1" indent="0">
              <a:buNone/>
            </a:pPr>
            <a:r>
              <a:rPr lang="de-AT" dirty="0" err="1"/>
              <a:t>What</a:t>
            </a:r>
            <a:r>
              <a:rPr lang="de-AT" dirty="0"/>
              <a:t> </a:t>
            </a:r>
            <a:r>
              <a:rPr lang="de-AT" dirty="0" err="1"/>
              <a:t>did</a:t>
            </a:r>
            <a:r>
              <a:rPr lang="de-AT" dirty="0"/>
              <a:t> Lucas do </a:t>
            </a:r>
            <a:r>
              <a:rPr lang="de-AT" dirty="0" err="1"/>
              <a:t>with</a:t>
            </a:r>
            <a:r>
              <a:rPr lang="de-AT" dirty="0"/>
              <a:t> </a:t>
            </a:r>
            <a:r>
              <a:rPr lang="de-AT" dirty="0" err="1"/>
              <a:t>his</a:t>
            </a:r>
            <a:r>
              <a:rPr lang="de-AT" dirty="0"/>
              <a:t> </a:t>
            </a:r>
            <a:r>
              <a:rPr lang="de-AT" dirty="0" err="1"/>
              <a:t>friends</a:t>
            </a:r>
            <a:r>
              <a:rPr lang="de-AT" dirty="0"/>
              <a:t>?</a:t>
            </a:r>
          </a:p>
          <a:p>
            <a:pPr marL="228600" lvl="1" indent="0">
              <a:buNone/>
            </a:pPr>
            <a:r>
              <a:rPr lang="de-AT" dirty="0" err="1"/>
              <a:t>What's</a:t>
            </a:r>
            <a:r>
              <a:rPr lang="de-AT" dirty="0"/>
              <a:t> </a:t>
            </a:r>
            <a:r>
              <a:rPr lang="de-AT" dirty="0" err="1"/>
              <a:t>his</a:t>
            </a:r>
            <a:r>
              <a:rPr lang="de-AT" dirty="0"/>
              <a:t> </a:t>
            </a:r>
            <a:r>
              <a:rPr lang="de-AT" dirty="0" err="1"/>
              <a:t>favourite</a:t>
            </a:r>
            <a:r>
              <a:rPr lang="de-AT" dirty="0"/>
              <a:t> </a:t>
            </a:r>
            <a:r>
              <a:rPr lang="de-AT" dirty="0" err="1"/>
              <a:t>ice</a:t>
            </a:r>
            <a:r>
              <a:rPr lang="de-AT" dirty="0"/>
              <a:t> </a:t>
            </a:r>
            <a:r>
              <a:rPr lang="de-AT" dirty="0" err="1"/>
              <a:t>cream</a:t>
            </a:r>
            <a:r>
              <a:rPr lang="de-AT" dirty="0"/>
              <a:t> </a:t>
            </a:r>
            <a:r>
              <a:rPr lang="de-AT" dirty="0" err="1"/>
              <a:t>flavour</a:t>
            </a:r>
            <a:r>
              <a:rPr lang="de-AT" dirty="0"/>
              <a:t>?</a:t>
            </a:r>
          </a:p>
          <a:p>
            <a:pPr marL="228600" lvl="1" indent="0">
              <a:buNone/>
            </a:pPr>
            <a:r>
              <a:rPr lang="de-AT" dirty="0" err="1"/>
              <a:t>What</a:t>
            </a:r>
            <a:r>
              <a:rPr lang="de-AT" dirty="0"/>
              <a:t> </a:t>
            </a:r>
            <a:r>
              <a:rPr lang="de-AT" dirty="0" err="1"/>
              <a:t>did</a:t>
            </a:r>
            <a:r>
              <a:rPr lang="de-AT" dirty="0"/>
              <a:t> </a:t>
            </a:r>
            <a:r>
              <a:rPr lang="de-AT" dirty="0" err="1"/>
              <a:t>they</a:t>
            </a:r>
            <a:r>
              <a:rPr lang="de-AT" dirty="0"/>
              <a:t> do in </a:t>
            </a:r>
            <a:r>
              <a:rPr lang="de-AT" dirty="0" err="1"/>
              <a:t>the</a:t>
            </a:r>
            <a:r>
              <a:rPr lang="de-AT" dirty="0"/>
              <a:t> </a:t>
            </a:r>
            <a:r>
              <a:rPr lang="de-AT" dirty="0" err="1"/>
              <a:t>evening</a:t>
            </a:r>
            <a:r>
              <a:rPr lang="de-AT" dirty="0"/>
              <a:t>?</a:t>
            </a:r>
          </a:p>
          <a:p>
            <a:pPr marL="228600" lvl="1" indent="0">
              <a:buNone/>
            </a:pPr>
            <a:r>
              <a:rPr lang="de-AT" dirty="0" err="1"/>
              <a:t>Did</a:t>
            </a:r>
            <a:r>
              <a:rPr lang="de-AT" dirty="0"/>
              <a:t> he like </a:t>
            </a:r>
            <a:r>
              <a:rPr lang="de-AT" dirty="0" err="1"/>
              <a:t>his</a:t>
            </a:r>
            <a:r>
              <a:rPr lang="de-AT" dirty="0"/>
              <a:t> </a:t>
            </a:r>
            <a:r>
              <a:rPr lang="de-AT" dirty="0" err="1"/>
              <a:t>holidays</a:t>
            </a:r>
            <a:r>
              <a:rPr lang="de-AT" dirty="0"/>
              <a:t>?</a:t>
            </a:r>
          </a:p>
          <a:p>
            <a:pPr marL="228600" lvl="1" indent="0">
              <a:buNone/>
            </a:pPr>
            <a:endParaRPr lang="de-AT" dirty="0"/>
          </a:p>
          <a:p>
            <a:pPr marL="0" indent="0">
              <a:buNone/>
            </a:pPr>
            <a:endParaRPr lang="en-AT" dirty="0"/>
          </a:p>
        </p:txBody>
      </p:sp>
      <p:pic>
        <p:nvPicPr>
          <p:cNvPr id="7" name="Grafik 6" descr="Ein Bild, das Text, Screenshot, Schrift, Design enthält.&#10;&#10;KI-generierte Inhalte können fehlerhaft sein.">
            <a:extLst>
              <a:ext uri="{FF2B5EF4-FFF2-40B4-BE49-F238E27FC236}">
                <a16:creationId xmlns:a16="http://schemas.microsoft.com/office/drawing/2014/main" id="{7694D327-BFC6-F141-5520-4B4890F35A4D}"/>
              </a:ext>
            </a:extLst>
          </p:cNvPr>
          <p:cNvPicPr>
            <a:picLocks noChangeAspect="1"/>
          </p:cNvPicPr>
          <p:nvPr/>
        </p:nvPicPr>
        <p:blipFill>
          <a:blip r:embed="rId2"/>
          <a:stretch>
            <a:fillRect/>
          </a:stretch>
        </p:blipFill>
        <p:spPr>
          <a:xfrm>
            <a:off x="5048250" y="385763"/>
            <a:ext cx="6896100" cy="6762750"/>
          </a:xfrm>
          <a:prstGeom prst="rect">
            <a:avLst/>
          </a:prstGeom>
        </p:spPr>
      </p:pic>
    </p:spTree>
    <p:extLst>
      <p:ext uri="{BB962C8B-B14F-4D97-AF65-F5344CB8AC3E}">
        <p14:creationId xmlns:p14="http://schemas.microsoft.com/office/powerpoint/2010/main" val="3110143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7A374-9160-A6DE-3CA2-328126483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058A57-882C-47A0-271A-E0305340D005}"/>
              </a:ext>
            </a:extLst>
          </p:cNvPr>
          <p:cNvSpPr>
            <a:spLocks noGrp="1"/>
          </p:cNvSpPr>
          <p:nvPr>
            <p:ph type="title"/>
          </p:nvPr>
        </p:nvSpPr>
        <p:spPr/>
        <p:txBody>
          <a:bodyPr>
            <a:normAutofit/>
          </a:bodyPr>
          <a:lstStyle/>
          <a:p>
            <a:r>
              <a:rPr lang="de-AT" sz="3200" dirty="0"/>
              <a:t> </a:t>
            </a:r>
          </a:p>
        </p:txBody>
      </p:sp>
      <p:sp>
        <p:nvSpPr>
          <p:cNvPr id="3" name="Content Placeholder 2">
            <a:extLst>
              <a:ext uri="{FF2B5EF4-FFF2-40B4-BE49-F238E27FC236}">
                <a16:creationId xmlns:a16="http://schemas.microsoft.com/office/drawing/2014/main" id="{E9DC18B6-E652-87CF-BF55-E73AAB7A7C8D}"/>
              </a:ext>
            </a:extLst>
          </p:cNvPr>
          <p:cNvSpPr>
            <a:spLocks noGrp="1"/>
          </p:cNvSpPr>
          <p:nvPr>
            <p:ph idx="1"/>
          </p:nvPr>
        </p:nvSpPr>
        <p:spPr>
          <a:xfrm>
            <a:off x="612647" y="2153682"/>
            <a:ext cx="10653579" cy="4155678"/>
          </a:xfrm>
        </p:spPr>
        <p:txBody>
          <a:bodyPr vert="horz" lIns="91440" tIns="45720" rIns="91440" bIns="45720" rtlCol="0" anchor="t">
            <a:normAutofit fontScale="85000" lnSpcReduction="10000"/>
          </a:bodyPr>
          <a:lstStyle/>
          <a:p>
            <a:pPr marL="228600" lvl="1" indent="0">
              <a:buNone/>
            </a:pPr>
            <a:r>
              <a:rPr lang="de-AT" sz="2400" b="1" dirty="0">
                <a:solidFill>
                  <a:schemeClr val="accent6"/>
                </a:solidFill>
              </a:rPr>
              <a:t>Very </a:t>
            </a:r>
            <a:r>
              <a:rPr lang="de-AT" sz="2400" b="1" dirty="0" err="1">
                <a:solidFill>
                  <a:schemeClr val="accent6"/>
                </a:solidFill>
              </a:rPr>
              <a:t>basic</a:t>
            </a:r>
            <a:r>
              <a:rPr lang="de-AT" sz="2400" b="1" dirty="0">
                <a:solidFill>
                  <a:schemeClr val="accent6"/>
                </a:solidFill>
              </a:rPr>
              <a:t> </a:t>
            </a:r>
            <a:r>
              <a:rPr lang="de-AT" sz="2400" b="1" dirty="0" err="1">
                <a:solidFill>
                  <a:schemeClr val="accent6"/>
                </a:solidFill>
              </a:rPr>
              <a:t>conclusions</a:t>
            </a:r>
          </a:p>
          <a:p>
            <a:pPr marL="228600" lvl="1" indent="0">
              <a:buNone/>
            </a:pPr>
            <a:endParaRPr lang="de-AT" dirty="0"/>
          </a:p>
          <a:p>
            <a:pPr marL="228600" lvl="1" indent="0">
              <a:buNone/>
            </a:pPr>
            <a:r>
              <a:rPr lang="de-AT" dirty="0"/>
              <a:t>e.g. </a:t>
            </a:r>
          </a:p>
          <a:p>
            <a:pPr marL="228600" lvl="1" indent="0">
              <a:buNone/>
            </a:pPr>
            <a:r>
              <a:rPr lang="de-AT" dirty="0" err="1"/>
              <a:t>What</a:t>
            </a:r>
            <a:r>
              <a:rPr lang="de-AT" dirty="0"/>
              <a:t> </a:t>
            </a:r>
            <a:r>
              <a:rPr lang="de-AT" dirty="0" err="1"/>
              <a:t>did</a:t>
            </a:r>
            <a:r>
              <a:rPr lang="de-AT" dirty="0"/>
              <a:t> Lucas like </a:t>
            </a:r>
            <a:r>
              <a:rPr lang="de-AT" dirty="0" err="1"/>
              <a:t>about</a:t>
            </a:r>
            <a:br>
              <a:rPr lang="en-US" dirty="0"/>
            </a:br>
            <a:r>
              <a:rPr lang="de-AT" dirty="0" err="1"/>
              <a:t>his</a:t>
            </a:r>
            <a:r>
              <a:rPr lang="de-AT" dirty="0"/>
              <a:t> </a:t>
            </a:r>
            <a:r>
              <a:rPr lang="de-AT" dirty="0" err="1"/>
              <a:t>trips</a:t>
            </a:r>
            <a:r>
              <a:rPr lang="de-AT" dirty="0"/>
              <a:t> </a:t>
            </a:r>
            <a:r>
              <a:rPr lang="de-AT" dirty="0" err="1"/>
              <a:t>up</a:t>
            </a:r>
            <a:r>
              <a:rPr lang="de-AT" dirty="0"/>
              <a:t> </a:t>
            </a:r>
            <a:r>
              <a:rPr lang="de-AT" dirty="0" err="1"/>
              <a:t>to</a:t>
            </a:r>
            <a:r>
              <a:rPr lang="de-AT" dirty="0"/>
              <a:t> </a:t>
            </a:r>
            <a:r>
              <a:rPr lang="de-AT" dirty="0" err="1"/>
              <a:t>the</a:t>
            </a:r>
            <a:r>
              <a:rPr lang="de-AT" dirty="0"/>
              <a:t> Schlossberg?</a:t>
            </a:r>
            <a:br>
              <a:rPr lang="en-US" dirty="0"/>
            </a:br>
            <a:br>
              <a:rPr lang="en-US" dirty="0"/>
            </a:br>
            <a:r>
              <a:rPr lang="de-AT" dirty="0"/>
              <a:t>Was Lucas </a:t>
            </a:r>
            <a:r>
              <a:rPr lang="de-AT" dirty="0" err="1"/>
              <a:t>already</a:t>
            </a:r>
            <a:r>
              <a:rPr lang="de-AT" dirty="0"/>
              <a:t> </a:t>
            </a:r>
            <a:r>
              <a:rPr lang="de-AT" dirty="0" err="1"/>
              <a:t>able</a:t>
            </a:r>
            <a:r>
              <a:rPr lang="de-AT" dirty="0"/>
              <a:t> </a:t>
            </a:r>
            <a:r>
              <a:rPr lang="de-AT" dirty="0" err="1"/>
              <a:t>to</a:t>
            </a:r>
            <a:r>
              <a:rPr lang="de-AT" dirty="0"/>
              <a:t> </a:t>
            </a:r>
            <a:r>
              <a:rPr lang="de-AT" dirty="0" err="1"/>
              <a:t>swim</a:t>
            </a:r>
            <a:r>
              <a:rPr lang="de-AT" dirty="0"/>
              <a:t> </a:t>
            </a:r>
            <a:r>
              <a:rPr lang="de-AT" dirty="0" err="1"/>
              <a:t>when</a:t>
            </a:r>
            <a:br>
              <a:rPr lang="de-AT" dirty="0"/>
            </a:br>
            <a:r>
              <a:rPr lang="de-AT" dirty="0" err="1"/>
              <a:t>his</a:t>
            </a:r>
            <a:r>
              <a:rPr lang="de-AT" dirty="0"/>
              <a:t> </a:t>
            </a:r>
            <a:r>
              <a:rPr lang="de-AT" dirty="0" err="1"/>
              <a:t>father</a:t>
            </a:r>
            <a:r>
              <a:rPr lang="de-AT" dirty="0"/>
              <a:t> and he </a:t>
            </a:r>
            <a:r>
              <a:rPr lang="de-AT" dirty="0" err="1"/>
              <a:t>went</a:t>
            </a:r>
            <a:r>
              <a:rPr lang="de-AT" dirty="0"/>
              <a:t> </a:t>
            </a:r>
            <a:r>
              <a:rPr lang="de-AT" dirty="0" err="1"/>
              <a:t>to</a:t>
            </a:r>
            <a:r>
              <a:rPr lang="de-AT" dirty="0"/>
              <a:t> </a:t>
            </a:r>
            <a:r>
              <a:rPr lang="de-AT" dirty="0" err="1"/>
              <a:t>the</a:t>
            </a:r>
            <a:r>
              <a:rPr lang="de-AT" dirty="0"/>
              <a:t> pool?</a:t>
            </a:r>
            <a:br>
              <a:rPr lang="en-US" dirty="0"/>
            </a:br>
            <a:br>
              <a:rPr lang="en-US" dirty="0"/>
            </a:br>
            <a:r>
              <a:rPr lang="de-AT" dirty="0"/>
              <a:t>True/</a:t>
            </a:r>
            <a:r>
              <a:rPr lang="de-AT" dirty="0" err="1"/>
              <a:t>False</a:t>
            </a:r>
            <a:r>
              <a:rPr lang="de-AT" dirty="0"/>
              <a:t>:</a:t>
            </a:r>
            <a:br>
              <a:rPr lang="de-AT" dirty="0"/>
            </a:br>
            <a:r>
              <a:rPr lang="de-AT" dirty="0" err="1"/>
              <a:t>When</a:t>
            </a:r>
            <a:r>
              <a:rPr lang="de-AT" dirty="0"/>
              <a:t> Lucas </a:t>
            </a:r>
            <a:r>
              <a:rPr lang="de-AT" dirty="0" err="1"/>
              <a:t>learnt</a:t>
            </a:r>
            <a:r>
              <a:rPr lang="de-AT" dirty="0"/>
              <a:t> </a:t>
            </a:r>
            <a:r>
              <a:rPr lang="de-AT" dirty="0" err="1"/>
              <a:t>that</a:t>
            </a:r>
            <a:r>
              <a:rPr lang="de-AT" dirty="0"/>
              <a:t> </a:t>
            </a:r>
            <a:r>
              <a:rPr lang="de-AT" dirty="0" err="1"/>
              <a:t>they</a:t>
            </a:r>
            <a:r>
              <a:rPr lang="de-AT" dirty="0"/>
              <a:t> </a:t>
            </a:r>
            <a:r>
              <a:rPr lang="de-AT" dirty="0" err="1"/>
              <a:t>were</a:t>
            </a:r>
            <a:br>
              <a:rPr lang="en-US" dirty="0"/>
            </a:br>
            <a:r>
              <a:rPr lang="de-AT" dirty="0"/>
              <a:t>not </a:t>
            </a:r>
            <a:r>
              <a:rPr lang="de-AT" dirty="0" err="1"/>
              <a:t>going</a:t>
            </a:r>
            <a:r>
              <a:rPr lang="de-AT" dirty="0"/>
              <a:t> </a:t>
            </a:r>
            <a:r>
              <a:rPr lang="de-AT" dirty="0" err="1"/>
              <a:t>abroad</a:t>
            </a:r>
            <a:r>
              <a:rPr lang="de-AT" dirty="0"/>
              <a:t> </a:t>
            </a:r>
            <a:r>
              <a:rPr lang="de-AT" dirty="0" err="1"/>
              <a:t>this</a:t>
            </a:r>
            <a:r>
              <a:rPr lang="de-AT" dirty="0"/>
              <a:t> </a:t>
            </a:r>
            <a:r>
              <a:rPr lang="de-AT" dirty="0" err="1"/>
              <a:t>year</a:t>
            </a:r>
            <a:r>
              <a:rPr lang="de-AT" dirty="0"/>
              <a:t>, he </a:t>
            </a:r>
            <a:r>
              <a:rPr lang="de-AT" dirty="0" err="1"/>
              <a:t>thought</a:t>
            </a:r>
            <a:br>
              <a:rPr lang="de-AT" dirty="0"/>
            </a:br>
            <a:r>
              <a:rPr lang="de-AT" dirty="0" err="1"/>
              <a:t>that</a:t>
            </a:r>
            <a:r>
              <a:rPr lang="de-AT" dirty="0"/>
              <a:t> </a:t>
            </a:r>
            <a:r>
              <a:rPr lang="de-AT" dirty="0" err="1"/>
              <a:t>holidays</a:t>
            </a:r>
            <a:r>
              <a:rPr lang="de-AT" dirty="0"/>
              <a:t> at </a:t>
            </a:r>
            <a:r>
              <a:rPr lang="de-AT" dirty="0" err="1"/>
              <a:t>home</a:t>
            </a:r>
            <a:r>
              <a:rPr lang="de-AT" dirty="0"/>
              <a:t> will </a:t>
            </a:r>
            <a:r>
              <a:rPr lang="de-AT" dirty="0" err="1"/>
              <a:t>be</a:t>
            </a:r>
            <a:r>
              <a:rPr lang="de-AT" dirty="0"/>
              <a:t> </a:t>
            </a:r>
            <a:r>
              <a:rPr lang="de-AT" dirty="0" err="1"/>
              <a:t>fun</a:t>
            </a:r>
            <a:r>
              <a:rPr lang="de-AT" dirty="0"/>
              <a:t>.  </a:t>
            </a:r>
            <a:br>
              <a:rPr lang="de-AT" dirty="0"/>
            </a:br>
            <a:br>
              <a:rPr lang="de-AT" dirty="0"/>
            </a:br>
            <a:endParaRPr lang="de-AT" dirty="0"/>
          </a:p>
          <a:p>
            <a:pPr marL="228600" lvl="1" indent="0">
              <a:buNone/>
            </a:pPr>
            <a:endParaRPr lang="de-AT" dirty="0"/>
          </a:p>
          <a:p>
            <a:pPr marL="0" indent="0">
              <a:buNone/>
            </a:pPr>
            <a:endParaRPr lang="en-AT" dirty="0"/>
          </a:p>
        </p:txBody>
      </p:sp>
      <p:pic>
        <p:nvPicPr>
          <p:cNvPr id="5" name="Grafik 4" descr="Ein Bild, das Text, Screenshot, Schrift enthält.&#10;&#10;KI-generierte Inhalte können fehlerhaft sein.">
            <a:extLst>
              <a:ext uri="{FF2B5EF4-FFF2-40B4-BE49-F238E27FC236}">
                <a16:creationId xmlns:a16="http://schemas.microsoft.com/office/drawing/2014/main" id="{9D69C6B0-9147-DC2B-B64E-CC2DF6CA3D3F}"/>
              </a:ext>
            </a:extLst>
          </p:cNvPr>
          <p:cNvPicPr>
            <a:picLocks noChangeAspect="1"/>
          </p:cNvPicPr>
          <p:nvPr/>
        </p:nvPicPr>
        <p:blipFill>
          <a:blip r:embed="rId2"/>
          <a:stretch>
            <a:fillRect/>
          </a:stretch>
        </p:blipFill>
        <p:spPr>
          <a:xfrm>
            <a:off x="5067300" y="1828800"/>
            <a:ext cx="6896100" cy="4476750"/>
          </a:xfrm>
          <a:prstGeom prst="rect">
            <a:avLst/>
          </a:prstGeom>
        </p:spPr>
      </p:pic>
      <p:sp>
        <p:nvSpPr>
          <p:cNvPr id="9" name="Textfeld 8">
            <a:extLst>
              <a:ext uri="{FF2B5EF4-FFF2-40B4-BE49-F238E27FC236}">
                <a16:creationId xmlns:a16="http://schemas.microsoft.com/office/drawing/2014/main" id="{84CE6529-232F-1128-5565-34413172D0F8}"/>
              </a:ext>
            </a:extLst>
          </p:cNvPr>
          <p:cNvSpPr txBox="1"/>
          <p:nvPr/>
        </p:nvSpPr>
        <p:spPr>
          <a:xfrm>
            <a:off x="609600" y="257175"/>
            <a:ext cx="10334625"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AT" sz="2900" b="1" baseline="0" dirty="0">
                <a:latin typeface="Neue Haas Grotesk Text Pro"/>
              </a:rPr>
              <a:t>Different </a:t>
            </a:r>
            <a:r>
              <a:rPr sz="2900" dirty="0">
                <a:latin typeface="Neue Haas Grotesk Text Pro"/>
                <a:ea typeface="Neue Haas Grotesk Text Pro"/>
                <a:cs typeface="Neue Haas Grotesk Text Pro"/>
              </a:rPr>
              <a:t>​</a:t>
            </a:r>
            <a:r>
              <a:rPr lang="de-AT" sz="2900" b="1" baseline="0" dirty="0" err="1">
                <a:latin typeface="Neue Haas Grotesk Text Pro"/>
              </a:rPr>
              <a:t>comprehension</a:t>
            </a:r>
            <a:r>
              <a:rPr sz="2900" dirty="0">
                <a:latin typeface="Neue Haas Grotesk Text Pro"/>
                <a:ea typeface="Neue Haas Grotesk Text Pro"/>
                <a:cs typeface="Neue Haas Grotesk Text Pro"/>
              </a:rPr>
              <a:t>​</a:t>
            </a:r>
            <a:r>
              <a:rPr lang="de-DE" sz="2900" dirty="0">
                <a:latin typeface="Neue Haas Grotesk Text Pro"/>
                <a:ea typeface="Neue Haas Grotesk Text Pro"/>
                <a:cs typeface="Neue Haas Grotesk Text Pro"/>
              </a:rPr>
              <a:t> </a:t>
            </a:r>
            <a:r>
              <a:rPr lang="de-AT" sz="2900" b="1" baseline="0">
                <a:latin typeface="Neue Haas Grotesk Text Pro"/>
              </a:rPr>
              <a:t>levels</a:t>
            </a:r>
            <a:endParaRPr lang="de-DE"/>
          </a:p>
          <a:p>
            <a:pPr algn="ctr"/>
            <a:endParaRPr lang="de-DE"/>
          </a:p>
        </p:txBody>
      </p:sp>
    </p:spTree>
    <p:extLst>
      <p:ext uri="{BB962C8B-B14F-4D97-AF65-F5344CB8AC3E}">
        <p14:creationId xmlns:p14="http://schemas.microsoft.com/office/powerpoint/2010/main" val="3605063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1D28B0-F614-DC82-F443-10BF34FE3B6E}"/>
              </a:ext>
            </a:extLst>
          </p:cNvPr>
          <p:cNvSpPr>
            <a:spLocks noGrp="1"/>
          </p:cNvSpPr>
          <p:nvPr>
            <p:ph type="title"/>
          </p:nvPr>
        </p:nvSpPr>
        <p:spPr/>
        <p:txBody>
          <a:bodyPr/>
          <a:lstStyle/>
          <a:p>
            <a:r>
              <a:rPr lang="de-DE" dirty="0" err="1"/>
              <a:t>Example</a:t>
            </a:r>
            <a:r>
              <a:rPr lang="de-DE" dirty="0"/>
              <a:t> 2 (</a:t>
            </a:r>
            <a:r>
              <a:rPr lang="de-DE" dirty="0" err="1"/>
              <a:t>year</a:t>
            </a:r>
            <a:r>
              <a:rPr lang="de-DE" dirty="0"/>
              <a:t> 2)</a:t>
            </a:r>
          </a:p>
        </p:txBody>
      </p:sp>
      <p:pic>
        <p:nvPicPr>
          <p:cNvPr id="4" name="Inhaltsplatzhalter 3" descr="Ein Bild, das Text, Screenshot, Schrift, Dokument enthält.&#10;&#10;KI-generierte Inhalte können fehlerhaft sein.">
            <a:extLst>
              <a:ext uri="{FF2B5EF4-FFF2-40B4-BE49-F238E27FC236}">
                <a16:creationId xmlns:a16="http://schemas.microsoft.com/office/drawing/2014/main" id="{779A4EF1-396F-C44E-70CF-DAA060166FE6}"/>
              </a:ext>
            </a:extLst>
          </p:cNvPr>
          <p:cNvPicPr>
            <a:picLocks noGrp="1" noChangeAspect="1"/>
          </p:cNvPicPr>
          <p:nvPr>
            <p:ph idx="1"/>
          </p:nvPr>
        </p:nvPicPr>
        <p:blipFill>
          <a:blip r:embed="rId2"/>
          <a:stretch>
            <a:fillRect/>
          </a:stretch>
        </p:blipFill>
        <p:spPr>
          <a:xfrm>
            <a:off x="420462" y="1433353"/>
            <a:ext cx="11416220" cy="4578447"/>
          </a:xfrm>
          <a:prstGeom prst="rect">
            <a:avLst/>
          </a:prstGeom>
        </p:spPr>
      </p:pic>
    </p:spTree>
    <p:extLst>
      <p:ext uri="{BB962C8B-B14F-4D97-AF65-F5344CB8AC3E}">
        <p14:creationId xmlns:p14="http://schemas.microsoft.com/office/powerpoint/2010/main" val="1212693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B2F0C-421E-5206-40DD-ED0FE4E213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EFCAA9-3390-C911-ACDF-E42C50683B13}"/>
              </a:ext>
            </a:extLst>
          </p:cNvPr>
          <p:cNvSpPr>
            <a:spLocks noGrp="1"/>
          </p:cNvSpPr>
          <p:nvPr>
            <p:ph type="title"/>
          </p:nvPr>
        </p:nvSpPr>
        <p:spPr/>
        <p:txBody>
          <a:bodyPr/>
          <a:lstStyle/>
          <a:p>
            <a:r>
              <a:rPr lang="de-DE" dirty="0" err="1"/>
              <a:t>Example</a:t>
            </a:r>
            <a:r>
              <a:rPr lang="de-DE" dirty="0"/>
              <a:t> 2 (</a:t>
            </a:r>
            <a:r>
              <a:rPr lang="de-DE" dirty="0" err="1"/>
              <a:t>year</a:t>
            </a:r>
            <a:r>
              <a:rPr lang="de-DE" dirty="0"/>
              <a:t> 2)</a:t>
            </a:r>
          </a:p>
        </p:txBody>
      </p:sp>
      <p:pic>
        <p:nvPicPr>
          <p:cNvPr id="4" name="Inhaltsplatzhalter 3" descr="Ein Bild, das Text, Screenshot, Schrift, Dokument enthält.&#10;&#10;KI-generierte Inhalte können fehlerhaft sein.">
            <a:extLst>
              <a:ext uri="{FF2B5EF4-FFF2-40B4-BE49-F238E27FC236}">
                <a16:creationId xmlns:a16="http://schemas.microsoft.com/office/drawing/2014/main" id="{0E13350E-1055-67BB-2BC3-B0878EAE5AD6}"/>
              </a:ext>
            </a:extLst>
          </p:cNvPr>
          <p:cNvPicPr>
            <a:picLocks noGrp="1" noChangeAspect="1"/>
          </p:cNvPicPr>
          <p:nvPr>
            <p:ph idx="1"/>
          </p:nvPr>
        </p:nvPicPr>
        <p:blipFill>
          <a:blip r:embed="rId2"/>
          <a:srcRect r="-89" b="43649"/>
          <a:stretch>
            <a:fillRect/>
          </a:stretch>
        </p:blipFill>
        <p:spPr>
          <a:xfrm>
            <a:off x="603122" y="1322197"/>
            <a:ext cx="10663113" cy="2323467"/>
          </a:xfrm>
          <a:prstGeom prst="rect">
            <a:avLst/>
          </a:prstGeom>
        </p:spPr>
      </p:pic>
      <p:sp>
        <p:nvSpPr>
          <p:cNvPr id="3" name="Textfeld 2">
            <a:extLst>
              <a:ext uri="{FF2B5EF4-FFF2-40B4-BE49-F238E27FC236}">
                <a16:creationId xmlns:a16="http://schemas.microsoft.com/office/drawing/2014/main" id="{18F4FFF6-D31F-B466-C4DE-DA3D107F1A16}"/>
              </a:ext>
            </a:extLst>
          </p:cNvPr>
          <p:cNvSpPr txBox="1"/>
          <p:nvPr/>
        </p:nvSpPr>
        <p:spPr>
          <a:xfrm>
            <a:off x="714963" y="3795889"/>
            <a:ext cx="60960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rtl="0">
              <a:lnSpc>
                <a:spcPts val="1800"/>
              </a:lnSpc>
              <a:buFont typeface=""/>
              <a:buChar char="•"/>
            </a:pPr>
            <a:r>
              <a:rPr lang="de-AT" sz="1500" baseline="0">
                <a:latin typeface="Neue Haas Grotesk Text Pro"/>
                <a:ea typeface="Arial"/>
                <a:cs typeface="Arial"/>
              </a:rPr>
              <a:t>Very basic conclusions</a:t>
            </a:r>
            <a:r>
              <a:rPr lang="en-US" sz="1500">
                <a:latin typeface="Neue Haas Grotesk Text Pro"/>
                <a:ea typeface="Arial"/>
                <a:cs typeface="Arial"/>
              </a:rPr>
              <a:t>​</a:t>
            </a:r>
          </a:p>
          <a:p>
            <a:pPr algn="ctr"/>
            <a:endParaRPr lang="de-DE"/>
          </a:p>
        </p:txBody>
      </p:sp>
      <p:pic>
        <p:nvPicPr>
          <p:cNvPr id="5" name="Grafik 4" descr="Ein Bild, das Text, Screenshot, Schrift, Zahl enthält.&#10;&#10;KI-generierte Inhalte können fehlerhaft sein.">
            <a:extLst>
              <a:ext uri="{FF2B5EF4-FFF2-40B4-BE49-F238E27FC236}">
                <a16:creationId xmlns:a16="http://schemas.microsoft.com/office/drawing/2014/main" id="{AD06F2DA-7AB0-3027-BB29-7D318E0004D0}"/>
              </a:ext>
            </a:extLst>
          </p:cNvPr>
          <p:cNvPicPr>
            <a:picLocks noChangeAspect="1"/>
          </p:cNvPicPr>
          <p:nvPr/>
        </p:nvPicPr>
        <p:blipFill>
          <a:blip r:embed="rId3"/>
          <a:stretch>
            <a:fillRect/>
          </a:stretch>
        </p:blipFill>
        <p:spPr>
          <a:xfrm>
            <a:off x="712553" y="4205229"/>
            <a:ext cx="4200525" cy="2266950"/>
          </a:xfrm>
          <a:prstGeom prst="rect">
            <a:avLst/>
          </a:prstGeom>
        </p:spPr>
      </p:pic>
      <p:pic>
        <p:nvPicPr>
          <p:cNvPr id="6" name="Grafik 5" descr="Ein Bild, das Text, Screenshot, Schrift, Reihe enthält.&#10;&#10;KI-generierte Inhalte können fehlerhaft sein.">
            <a:extLst>
              <a:ext uri="{FF2B5EF4-FFF2-40B4-BE49-F238E27FC236}">
                <a16:creationId xmlns:a16="http://schemas.microsoft.com/office/drawing/2014/main" id="{F61E7266-2FE1-2017-ACD3-65FF8FBB5019}"/>
              </a:ext>
            </a:extLst>
          </p:cNvPr>
          <p:cNvPicPr>
            <a:picLocks noChangeAspect="1"/>
          </p:cNvPicPr>
          <p:nvPr/>
        </p:nvPicPr>
        <p:blipFill>
          <a:blip r:embed="rId4"/>
          <a:stretch>
            <a:fillRect/>
          </a:stretch>
        </p:blipFill>
        <p:spPr>
          <a:xfrm>
            <a:off x="5002742" y="3644782"/>
            <a:ext cx="4895850" cy="1619250"/>
          </a:xfrm>
          <a:prstGeom prst="rect">
            <a:avLst/>
          </a:prstGeom>
        </p:spPr>
      </p:pic>
      <p:pic>
        <p:nvPicPr>
          <p:cNvPr id="7" name="Grafik 6" descr="Ein Bild, das Text, Screenshot, Schrift, Zahl enthält.&#10;&#10;KI-generierte Inhalte können fehlerhaft sein.">
            <a:extLst>
              <a:ext uri="{FF2B5EF4-FFF2-40B4-BE49-F238E27FC236}">
                <a16:creationId xmlns:a16="http://schemas.microsoft.com/office/drawing/2014/main" id="{015DDCA9-FDAC-D430-F063-98B9BE565A3B}"/>
              </a:ext>
            </a:extLst>
          </p:cNvPr>
          <p:cNvPicPr>
            <a:picLocks noChangeAspect="1"/>
          </p:cNvPicPr>
          <p:nvPr/>
        </p:nvPicPr>
        <p:blipFill>
          <a:blip r:embed="rId5"/>
          <a:stretch>
            <a:fillRect/>
          </a:stretch>
        </p:blipFill>
        <p:spPr>
          <a:xfrm>
            <a:off x="5082117" y="5334530"/>
            <a:ext cx="4229100" cy="1438275"/>
          </a:xfrm>
          <a:prstGeom prst="rect">
            <a:avLst/>
          </a:prstGeom>
        </p:spPr>
      </p:pic>
    </p:spTree>
    <p:extLst>
      <p:ext uri="{BB962C8B-B14F-4D97-AF65-F5344CB8AC3E}">
        <p14:creationId xmlns:p14="http://schemas.microsoft.com/office/powerpoint/2010/main" val="3152925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D7234-1CCD-0E9A-89D8-761A5E2C7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DAD7E7-D54B-94D4-222F-9DFB0AEE5026}"/>
              </a:ext>
            </a:extLst>
          </p:cNvPr>
          <p:cNvSpPr>
            <a:spLocks noGrp="1"/>
          </p:cNvSpPr>
          <p:nvPr>
            <p:ph type="title"/>
          </p:nvPr>
        </p:nvSpPr>
        <p:spPr>
          <a:xfrm>
            <a:off x="612647" y="360414"/>
            <a:ext cx="10653578" cy="1132258"/>
          </a:xfrm>
        </p:spPr>
        <p:txBody>
          <a:bodyPr/>
          <a:lstStyle/>
          <a:p>
            <a:r>
              <a:rPr lang="de-AT" dirty="0" err="1"/>
              <a:t>Useful</a:t>
            </a:r>
            <a:r>
              <a:rPr lang="de-AT" dirty="0"/>
              <a:t> </a:t>
            </a:r>
            <a:r>
              <a:rPr lang="de-AT" dirty="0" err="1"/>
              <a:t>tools</a:t>
            </a:r>
            <a:r>
              <a:rPr lang="de-AT" dirty="0"/>
              <a:t> </a:t>
            </a:r>
            <a:r>
              <a:rPr lang="de-AT" dirty="0" err="1"/>
              <a:t>to</a:t>
            </a:r>
            <a:r>
              <a:rPr lang="de-AT" dirty="0"/>
              <a:t> </a:t>
            </a:r>
            <a:r>
              <a:rPr lang="de-AT" dirty="0" err="1"/>
              <a:t>create</a:t>
            </a:r>
            <a:r>
              <a:rPr lang="de-AT" dirty="0"/>
              <a:t> </a:t>
            </a:r>
            <a:r>
              <a:rPr lang="de-AT" dirty="0" err="1"/>
              <a:t>reading</a:t>
            </a:r>
            <a:r>
              <a:rPr lang="de-AT" dirty="0"/>
              <a:t> and </a:t>
            </a:r>
            <a:r>
              <a:rPr lang="de-AT" dirty="0" err="1"/>
              <a:t>listening</a:t>
            </a:r>
            <a:r>
              <a:rPr lang="de-AT" dirty="0"/>
              <a:t> </a:t>
            </a:r>
            <a:r>
              <a:rPr lang="de-AT" dirty="0" err="1"/>
              <a:t>materials</a:t>
            </a:r>
            <a:endParaRPr lang="en-AT" dirty="0"/>
          </a:p>
        </p:txBody>
      </p:sp>
      <p:sp>
        <p:nvSpPr>
          <p:cNvPr id="3" name="Content Placeholder 2">
            <a:extLst>
              <a:ext uri="{FF2B5EF4-FFF2-40B4-BE49-F238E27FC236}">
                <a16:creationId xmlns:a16="http://schemas.microsoft.com/office/drawing/2014/main" id="{ED356743-8ECC-8F75-1496-4B4219545F6D}"/>
              </a:ext>
            </a:extLst>
          </p:cNvPr>
          <p:cNvSpPr>
            <a:spLocks noGrp="1"/>
          </p:cNvSpPr>
          <p:nvPr>
            <p:ph idx="1"/>
          </p:nvPr>
        </p:nvSpPr>
        <p:spPr>
          <a:xfrm>
            <a:off x="612646" y="1492672"/>
            <a:ext cx="10653579" cy="4593828"/>
          </a:xfrm>
        </p:spPr>
        <p:style>
          <a:lnRef idx="1">
            <a:schemeClr val="accent6"/>
          </a:lnRef>
          <a:fillRef idx="2">
            <a:schemeClr val="accent6"/>
          </a:fillRef>
          <a:effectRef idx="1">
            <a:schemeClr val="accent6"/>
          </a:effectRef>
          <a:fontRef idx="minor">
            <a:schemeClr val="dk1"/>
          </a:fontRef>
        </p:style>
        <p:txBody>
          <a:bodyPr>
            <a:normAutofit fontScale="85000" lnSpcReduction="10000"/>
          </a:bodyPr>
          <a:lstStyle/>
          <a:p>
            <a:r>
              <a:rPr lang="de-AT" b="1" dirty="0" err="1">
                <a:solidFill>
                  <a:schemeClr val="accent6">
                    <a:lumMod val="75000"/>
                  </a:schemeClr>
                </a:solidFill>
                <a:hlinkClick r:id="rId2"/>
              </a:rPr>
              <a:t>Diffit</a:t>
            </a:r>
            <a:r>
              <a:rPr lang="de-AT" dirty="0"/>
              <a:t> </a:t>
            </a:r>
            <a:r>
              <a:rPr lang="de-AT" dirty="0" err="1"/>
              <a:t>can</a:t>
            </a:r>
            <a:r>
              <a:rPr lang="de-AT" dirty="0"/>
              <a:t> </a:t>
            </a:r>
            <a:r>
              <a:rPr lang="de-AT" dirty="0" err="1"/>
              <a:t>create</a:t>
            </a:r>
            <a:r>
              <a:rPr lang="de-AT" dirty="0"/>
              <a:t> </a:t>
            </a:r>
            <a:r>
              <a:rPr lang="de-AT" dirty="0" err="1"/>
              <a:t>excellent</a:t>
            </a:r>
            <a:r>
              <a:rPr lang="de-AT" dirty="0"/>
              <a:t> </a:t>
            </a:r>
            <a:r>
              <a:rPr lang="de-AT" dirty="0" err="1"/>
              <a:t>texts</a:t>
            </a:r>
            <a:r>
              <a:rPr lang="de-AT" dirty="0"/>
              <a:t> on </a:t>
            </a:r>
            <a:r>
              <a:rPr lang="de-AT" dirty="0" err="1"/>
              <a:t>any</a:t>
            </a:r>
            <a:r>
              <a:rPr lang="de-AT" dirty="0"/>
              <a:t> </a:t>
            </a:r>
            <a:r>
              <a:rPr lang="de-AT" dirty="0" err="1"/>
              <a:t>topic</a:t>
            </a:r>
            <a:r>
              <a:rPr lang="de-AT" dirty="0"/>
              <a:t>. </a:t>
            </a:r>
            <a:r>
              <a:rPr lang="de-AT" dirty="0" err="1"/>
              <a:t>You</a:t>
            </a:r>
            <a:r>
              <a:rPr lang="de-AT" dirty="0"/>
              <a:t> </a:t>
            </a:r>
            <a:r>
              <a:rPr lang="de-AT" dirty="0" err="1"/>
              <a:t>can</a:t>
            </a:r>
            <a:r>
              <a:rPr lang="de-AT" dirty="0"/>
              <a:t> </a:t>
            </a:r>
            <a:r>
              <a:rPr lang="de-AT" dirty="0" err="1"/>
              <a:t>choose</a:t>
            </a:r>
            <a:r>
              <a:rPr lang="de-AT" dirty="0"/>
              <a:t>:</a:t>
            </a:r>
          </a:p>
          <a:p>
            <a:pPr lvl="2"/>
            <a:r>
              <a:rPr lang="de-AT" sz="1800" dirty="0"/>
              <a:t>Topic, </a:t>
            </a:r>
            <a:r>
              <a:rPr lang="de-AT" sz="1800" dirty="0" err="1"/>
              <a:t>level</a:t>
            </a:r>
            <a:r>
              <a:rPr lang="de-AT" sz="1800" dirty="0"/>
              <a:t>, </a:t>
            </a:r>
            <a:r>
              <a:rPr lang="de-AT" sz="1800" dirty="0" err="1"/>
              <a:t>key</a:t>
            </a:r>
            <a:r>
              <a:rPr lang="de-AT" sz="1800" dirty="0"/>
              <a:t> </a:t>
            </a:r>
            <a:r>
              <a:rPr lang="de-AT" sz="1800" dirty="0" err="1"/>
              <a:t>vocabulary</a:t>
            </a:r>
            <a:r>
              <a:rPr lang="de-AT" sz="1800" dirty="0"/>
              <a:t> </a:t>
            </a:r>
            <a:r>
              <a:rPr lang="de-AT" sz="1800" dirty="0" err="1"/>
              <a:t>it</a:t>
            </a:r>
            <a:r>
              <a:rPr lang="de-AT" sz="1800" dirty="0"/>
              <a:t> </a:t>
            </a:r>
            <a:r>
              <a:rPr lang="de-AT" sz="1800" dirty="0" err="1"/>
              <a:t>should</a:t>
            </a:r>
            <a:r>
              <a:rPr lang="de-AT" sz="1800" dirty="0"/>
              <a:t> </a:t>
            </a:r>
            <a:r>
              <a:rPr lang="de-AT" sz="1800" dirty="0" err="1"/>
              <a:t>contain</a:t>
            </a:r>
            <a:r>
              <a:rPr lang="de-AT" sz="1800" dirty="0"/>
              <a:t>.</a:t>
            </a:r>
          </a:p>
          <a:p>
            <a:pPr lvl="2"/>
            <a:r>
              <a:rPr lang="de-AT" sz="1800" dirty="0" err="1"/>
              <a:t>Diffit</a:t>
            </a:r>
            <a:r>
              <a:rPr lang="de-AT" sz="1800" dirty="0"/>
              <a:t> </a:t>
            </a:r>
            <a:r>
              <a:rPr lang="de-AT" sz="1800" dirty="0" err="1"/>
              <a:t>produces</a:t>
            </a:r>
            <a:r>
              <a:rPr lang="de-AT" sz="1800" dirty="0"/>
              <a:t> </a:t>
            </a:r>
            <a:r>
              <a:rPr lang="de-AT" sz="1800" dirty="0" err="1"/>
              <a:t>the</a:t>
            </a:r>
            <a:r>
              <a:rPr lang="de-AT" sz="1800" dirty="0"/>
              <a:t> </a:t>
            </a:r>
            <a:r>
              <a:rPr lang="de-AT" sz="1800" dirty="0" err="1"/>
              <a:t>text</a:t>
            </a:r>
            <a:r>
              <a:rPr lang="de-AT" sz="1800" dirty="0"/>
              <a:t> and all </a:t>
            </a:r>
            <a:r>
              <a:rPr lang="de-AT" sz="1800" dirty="0" err="1"/>
              <a:t>kinds</a:t>
            </a:r>
            <a:r>
              <a:rPr lang="de-AT" sz="1800" dirty="0"/>
              <a:t> </a:t>
            </a:r>
            <a:r>
              <a:rPr lang="de-AT" sz="1800" dirty="0" err="1"/>
              <a:t>of</a:t>
            </a:r>
            <a:r>
              <a:rPr lang="de-AT" sz="1800" dirty="0"/>
              <a:t> </a:t>
            </a:r>
            <a:r>
              <a:rPr lang="de-AT" sz="1800" dirty="0" err="1"/>
              <a:t>comprehension</a:t>
            </a:r>
            <a:r>
              <a:rPr lang="de-AT" sz="1800" dirty="0"/>
              <a:t> </a:t>
            </a:r>
            <a:r>
              <a:rPr lang="de-AT" sz="1800" dirty="0" err="1"/>
              <a:t>questions</a:t>
            </a:r>
            <a:r>
              <a:rPr lang="de-AT" sz="1800" dirty="0"/>
              <a:t>.</a:t>
            </a:r>
          </a:p>
          <a:p>
            <a:r>
              <a:rPr lang="de-AT" b="1" dirty="0" err="1">
                <a:solidFill>
                  <a:schemeClr val="accent6">
                    <a:lumMod val="75000"/>
                  </a:schemeClr>
                </a:solidFill>
                <a:hlinkClick r:id="rId3"/>
              </a:rPr>
              <a:t>Fobizz</a:t>
            </a:r>
            <a:r>
              <a:rPr lang="de-AT" dirty="0"/>
              <a:t> </a:t>
            </a:r>
            <a:r>
              <a:rPr lang="de-AT" dirty="0" err="1"/>
              <a:t>or</a:t>
            </a:r>
            <a:r>
              <a:rPr lang="de-AT" dirty="0"/>
              <a:t> </a:t>
            </a:r>
            <a:r>
              <a:rPr lang="de-AT" b="1" dirty="0" err="1">
                <a:solidFill>
                  <a:schemeClr val="accent6">
                    <a:lumMod val="75000"/>
                  </a:schemeClr>
                </a:solidFill>
                <a:hlinkClick r:id="rId4"/>
              </a:rPr>
              <a:t>NotebookLM</a:t>
            </a:r>
            <a:r>
              <a:rPr lang="de-AT" dirty="0"/>
              <a:t> </a:t>
            </a:r>
            <a:r>
              <a:rPr lang="de-AT" dirty="0" err="1"/>
              <a:t>can</a:t>
            </a:r>
            <a:r>
              <a:rPr lang="de-AT" dirty="0"/>
              <a:t> </a:t>
            </a:r>
            <a:r>
              <a:rPr lang="de-AT" dirty="0" err="1"/>
              <a:t>create</a:t>
            </a:r>
            <a:r>
              <a:rPr lang="de-AT" dirty="0"/>
              <a:t> a </a:t>
            </a:r>
            <a:r>
              <a:rPr lang="de-AT" b="1" dirty="0"/>
              <a:t>podcast</a:t>
            </a:r>
            <a:r>
              <a:rPr lang="de-AT" dirty="0"/>
              <a:t> </a:t>
            </a:r>
            <a:r>
              <a:rPr lang="de-AT" dirty="0" err="1"/>
              <a:t>from</a:t>
            </a:r>
            <a:r>
              <a:rPr lang="de-AT" dirty="0"/>
              <a:t> </a:t>
            </a:r>
            <a:r>
              <a:rPr lang="de-AT" dirty="0" err="1"/>
              <a:t>any</a:t>
            </a:r>
            <a:r>
              <a:rPr lang="de-AT" dirty="0"/>
              <a:t> </a:t>
            </a:r>
            <a:r>
              <a:rPr lang="de-AT" dirty="0" err="1"/>
              <a:t>reading</a:t>
            </a:r>
            <a:r>
              <a:rPr lang="de-AT" dirty="0"/>
              <a:t> </a:t>
            </a:r>
            <a:r>
              <a:rPr lang="de-AT" dirty="0" err="1"/>
              <a:t>text</a:t>
            </a:r>
            <a:r>
              <a:rPr lang="de-AT" dirty="0"/>
              <a:t>(s)</a:t>
            </a:r>
          </a:p>
          <a:p>
            <a:pPr marL="228600" lvl="1" indent="0">
              <a:buNone/>
            </a:pPr>
            <a:r>
              <a:rPr lang="de-AT" dirty="0" err="1"/>
              <a:t>Remember</a:t>
            </a:r>
            <a:r>
              <a:rPr lang="de-AT" dirty="0"/>
              <a:t>: Listening </a:t>
            </a:r>
            <a:r>
              <a:rPr lang="de-AT" dirty="0" err="1"/>
              <a:t>formats</a:t>
            </a:r>
            <a:r>
              <a:rPr lang="de-AT" dirty="0"/>
              <a:t> </a:t>
            </a:r>
            <a:r>
              <a:rPr lang="de-AT" dirty="0" err="1"/>
              <a:t>are</a:t>
            </a:r>
            <a:r>
              <a:rPr lang="de-AT" dirty="0"/>
              <a:t> different </a:t>
            </a:r>
            <a:r>
              <a:rPr lang="de-AT" dirty="0" err="1"/>
              <a:t>from</a:t>
            </a:r>
            <a:r>
              <a:rPr lang="de-AT" dirty="0"/>
              <a:t> </a:t>
            </a:r>
            <a:r>
              <a:rPr lang="de-AT" dirty="0" err="1"/>
              <a:t>reading</a:t>
            </a:r>
            <a:r>
              <a:rPr lang="de-AT" dirty="0"/>
              <a:t> a </a:t>
            </a:r>
            <a:r>
              <a:rPr lang="de-AT" dirty="0" err="1"/>
              <a:t>text</a:t>
            </a:r>
            <a:r>
              <a:rPr lang="de-AT" dirty="0"/>
              <a:t> </a:t>
            </a:r>
            <a:r>
              <a:rPr lang="de-AT" dirty="0" err="1"/>
              <a:t>alound</a:t>
            </a:r>
            <a:r>
              <a:rPr lang="de-AT" dirty="0"/>
              <a:t>. </a:t>
            </a:r>
          </a:p>
          <a:p>
            <a:pPr marL="228600" lvl="1" indent="0">
              <a:buNone/>
            </a:pPr>
            <a:r>
              <a:rPr lang="de-AT" dirty="0"/>
              <a:t>Use </a:t>
            </a:r>
            <a:r>
              <a:rPr lang="de-AT" dirty="0" err="1"/>
              <a:t>typical</a:t>
            </a:r>
            <a:r>
              <a:rPr lang="de-AT" dirty="0"/>
              <a:t> oral </a:t>
            </a:r>
            <a:r>
              <a:rPr lang="de-AT" dirty="0" err="1"/>
              <a:t>formats</a:t>
            </a:r>
            <a:r>
              <a:rPr lang="de-AT" dirty="0"/>
              <a:t> like </a:t>
            </a:r>
            <a:r>
              <a:rPr lang="de-AT" dirty="0" err="1"/>
              <a:t>dialogs</a:t>
            </a:r>
            <a:r>
              <a:rPr lang="de-AT" dirty="0"/>
              <a:t>, </a:t>
            </a:r>
            <a:r>
              <a:rPr lang="de-AT" dirty="0" err="1"/>
              <a:t>ads</a:t>
            </a:r>
            <a:r>
              <a:rPr lang="de-AT" dirty="0"/>
              <a:t>, </a:t>
            </a:r>
            <a:r>
              <a:rPr lang="de-AT" dirty="0" err="1"/>
              <a:t>news</a:t>
            </a:r>
            <a:r>
              <a:rPr lang="de-AT" dirty="0"/>
              <a:t> </a:t>
            </a:r>
            <a:r>
              <a:rPr lang="de-AT" dirty="0" err="1"/>
              <a:t>items</a:t>
            </a:r>
            <a:r>
              <a:rPr lang="de-AT" dirty="0"/>
              <a:t> </a:t>
            </a:r>
            <a:r>
              <a:rPr lang="de-AT" dirty="0" err="1"/>
              <a:t>or</a:t>
            </a:r>
            <a:r>
              <a:rPr lang="de-AT" dirty="0"/>
              <a:t> </a:t>
            </a:r>
            <a:r>
              <a:rPr lang="de-AT" dirty="0" err="1"/>
              <a:t>podcasts</a:t>
            </a:r>
            <a:r>
              <a:rPr lang="de-AT" dirty="0"/>
              <a:t>.</a:t>
            </a:r>
          </a:p>
          <a:p>
            <a:pPr marL="228600" lvl="1" indent="0">
              <a:buNone/>
            </a:pPr>
            <a:endParaRPr lang="de-AT" dirty="0"/>
          </a:p>
          <a:p>
            <a:pPr marL="228600" lvl="1" indent="0">
              <a:buNone/>
            </a:pPr>
            <a:endParaRPr lang="de-AT" dirty="0"/>
          </a:p>
          <a:p>
            <a:pPr marL="228600" lvl="1" indent="0">
              <a:buNone/>
            </a:pPr>
            <a:r>
              <a:rPr lang="de-AT" sz="2400" b="1" dirty="0">
                <a:solidFill>
                  <a:schemeClr val="accent6">
                    <a:lumMod val="75000"/>
                  </a:schemeClr>
                </a:solidFill>
              </a:rPr>
              <a:t>            </a:t>
            </a:r>
            <a:r>
              <a:rPr lang="de-AT" sz="2400" b="1" dirty="0" err="1">
                <a:solidFill>
                  <a:schemeClr val="accent1"/>
                </a:solidFill>
              </a:rPr>
              <a:t>Now</a:t>
            </a:r>
            <a:r>
              <a:rPr lang="de-AT" sz="2400" b="1" dirty="0">
                <a:solidFill>
                  <a:schemeClr val="accent1"/>
                </a:solidFill>
              </a:rPr>
              <a:t> </a:t>
            </a:r>
            <a:r>
              <a:rPr lang="de-AT" sz="2400" b="1" dirty="0" err="1">
                <a:solidFill>
                  <a:schemeClr val="accent1"/>
                </a:solidFill>
              </a:rPr>
              <a:t>it‘s</a:t>
            </a:r>
            <a:r>
              <a:rPr lang="de-AT" sz="2400" b="1" dirty="0">
                <a:solidFill>
                  <a:schemeClr val="accent1"/>
                </a:solidFill>
              </a:rPr>
              <a:t> </a:t>
            </a:r>
            <a:r>
              <a:rPr lang="de-AT" sz="2400" b="1" dirty="0" err="1">
                <a:solidFill>
                  <a:schemeClr val="accent1"/>
                </a:solidFill>
              </a:rPr>
              <a:t>your</a:t>
            </a:r>
            <a:r>
              <a:rPr lang="de-AT" sz="2400" b="1" dirty="0">
                <a:solidFill>
                  <a:schemeClr val="accent1"/>
                </a:solidFill>
              </a:rPr>
              <a:t> turn</a:t>
            </a:r>
          </a:p>
          <a:p>
            <a:pPr marL="228600" lvl="1" indent="0">
              <a:buNone/>
            </a:pPr>
            <a:r>
              <a:rPr lang="de-AT" sz="2000" dirty="0"/>
              <a:t>Create a </a:t>
            </a:r>
            <a:r>
              <a:rPr lang="de-AT" sz="2000" dirty="0" err="1"/>
              <a:t>text</a:t>
            </a:r>
            <a:r>
              <a:rPr lang="de-AT" sz="2000" dirty="0"/>
              <a:t> </a:t>
            </a:r>
            <a:r>
              <a:rPr lang="de-AT" sz="2000" dirty="0" err="1"/>
              <a:t>with</a:t>
            </a:r>
            <a:r>
              <a:rPr lang="de-AT" sz="2000" dirty="0"/>
              <a:t> </a:t>
            </a:r>
            <a:r>
              <a:rPr lang="de-AT" sz="2000" dirty="0" err="1"/>
              <a:t>the</a:t>
            </a:r>
            <a:r>
              <a:rPr lang="de-AT" sz="2000" dirty="0"/>
              <a:t> </a:t>
            </a:r>
            <a:r>
              <a:rPr lang="de-AT" sz="2000" dirty="0" err="1"/>
              <a:t>help</a:t>
            </a:r>
            <a:r>
              <a:rPr lang="de-AT" sz="2000" dirty="0"/>
              <a:t> </a:t>
            </a:r>
            <a:r>
              <a:rPr lang="de-AT" sz="2000" dirty="0" err="1"/>
              <a:t>of</a:t>
            </a:r>
            <a:r>
              <a:rPr lang="de-AT" sz="2000" dirty="0"/>
              <a:t> </a:t>
            </a:r>
            <a:r>
              <a:rPr lang="de-AT" sz="2000" dirty="0" err="1"/>
              <a:t>Diffit</a:t>
            </a:r>
            <a:r>
              <a:rPr lang="de-AT" sz="2000" dirty="0"/>
              <a:t>. Look at </a:t>
            </a:r>
            <a:r>
              <a:rPr lang="de-AT" sz="2000" dirty="0" err="1"/>
              <a:t>the</a:t>
            </a:r>
            <a:r>
              <a:rPr lang="de-AT" sz="2000" dirty="0"/>
              <a:t> </a:t>
            </a:r>
            <a:r>
              <a:rPr lang="de-AT" sz="2000" dirty="0" err="1"/>
              <a:t>comprehension</a:t>
            </a:r>
            <a:r>
              <a:rPr lang="de-AT" sz="2000" dirty="0"/>
              <a:t> </a:t>
            </a:r>
            <a:r>
              <a:rPr lang="de-AT" sz="2000" dirty="0" err="1"/>
              <a:t>questions</a:t>
            </a:r>
            <a:r>
              <a:rPr lang="de-AT" sz="2000" dirty="0"/>
              <a:t> </a:t>
            </a:r>
            <a:r>
              <a:rPr lang="de-AT" sz="2000" dirty="0" err="1"/>
              <a:t>critically</a:t>
            </a:r>
            <a:r>
              <a:rPr lang="de-AT" sz="2000" dirty="0"/>
              <a:t> and </a:t>
            </a:r>
            <a:r>
              <a:rPr lang="de-AT" sz="2000" dirty="0" err="1"/>
              <a:t>choose</a:t>
            </a:r>
            <a:r>
              <a:rPr lang="de-AT" sz="2000" dirty="0"/>
              <a:t> </a:t>
            </a:r>
            <a:r>
              <a:rPr lang="de-AT" sz="2000" dirty="0" err="1"/>
              <a:t>the</a:t>
            </a:r>
            <a:r>
              <a:rPr lang="de-AT" sz="2000" dirty="0"/>
              <a:t> </a:t>
            </a:r>
            <a:r>
              <a:rPr lang="de-AT" sz="2000" dirty="0" err="1"/>
              <a:t>most</a:t>
            </a:r>
            <a:r>
              <a:rPr lang="de-AT" sz="2000" dirty="0"/>
              <a:t> </a:t>
            </a:r>
            <a:r>
              <a:rPr lang="de-AT" sz="2000" dirty="0" err="1"/>
              <a:t>appropriate</a:t>
            </a:r>
            <a:r>
              <a:rPr lang="de-AT" sz="2000" dirty="0"/>
              <a:t> </a:t>
            </a:r>
            <a:r>
              <a:rPr lang="de-AT" sz="2000" dirty="0" err="1"/>
              <a:t>ones</a:t>
            </a:r>
            <a:r>
              <a:rPr lang="de-AT" sz="2000" dirty="0"/>
              <a:t> (and/</a:t>
            </a:r>
            <a:r>
              <a:rPr lang="de-AT" sz="2000" dirty="0" err="1"/>
              <a:t>or</a:t>
            </a:r>
            <a:r>
              <a:rPr lang="de-AT" sz="2000" dirty="0"/>
              <a:t> </a:t>
            </a:r>
            <a:r>
              <a:rPr lang="de-AT" sz="2000" dirty="0" err="1"/>
              <a:t>add</a:t>
            </a:r>
            <a:r>
              <a:rPr lang="de-AT" sz="2000" dirty="0"/>
              <a:t> </a:t>
            </a:r>
            <a:r>
              <a:rPr lang="de-AT" sz="2000" dirty="0" err="1"/>
              <a:t>more</a:t>
            </a:r>
            <a:r>
              <a:rPr lang="de-AT" sz="2000" dirty="0"/>
              <a:t> </a:t>
            </a:r>
            <a:r>
              <a:rPr lang="de-AT" sz="2000" dirty="0" err="1"/>
              <a:t>questions</a:t>
            </a:r>
            <a:r>
              <a:rPr lang="de-AT" sz="2000" dirty="0"/>
              <a:t>)</a:t>
            </a:r>
          </a:p>
          <a:p>
            <a:pPr marL="228600" lvl="1" indent="0">
              <a:buNone/>
            </a:pPr>
            <a:r>
              <a:rPr lang="de-AT" sz="2000" dirty="0" err="1"/>
              <a:t>Then</a:t>
            </a:r>
            <a:r>
              <a:rPr lang="de-AT" sz="2000" dirty="0"/>
              <a:t> </a:t>
            </a:r>
            <a:r>
              <a:rPr lang="de-AT" sz="2000" dirty="0" err="1"/>
              <a:t>upload</a:t>
            </a:r>
            <a:r>
              <a:rPr lang="de-AT" sz="2000" dirty="0"/>
              <a:t> </a:t>
            </a:r>
            <a:r>
              <a:rPr lang="de-AT" sz="2000" dirty="0" err="1"/>
              <a:t>your</a:t>
            </a:r>
            <a:r>
              <a:rPr lang="de-AT" sz="2000" dirty="0"/>
              <a:t> </a:t>
            </a:r>
            <a:r>
              <a:rPr lang="de-AT" sz="2000" dirty="0" err="1"/>
              <a:t>text</a:t>
            </a:r>
            <a:r>
              <a:rPr lang="de-AT" sz="2000" dirty="0"/>
              <a:t> </a:t>
            </a:r>
            <a:r>
              <a:rPr lang="de-AT" sz="2000" dirty="0" err="1"/>
              <a:t>to</a:t>
            </a:r>
            <a:r>
              <a:rPr lang="de-AT" sz="2000" dirty="0"/>
              <a:t> </a:t>
            </a:r>
            <a:r>
              <a:rPr lang="de-AT" sz="2000" dirty="0" err="1"/>
              <a:t>the</a:t>
            </a:r>
            <a:r>
              <a:rPr lang="de-AT" sz="2000" dirty="0"/>
              <a:t> </a:t>
            </a:r>
            <a:r>
              <a:rPr lang="de-AT" sz="2000" dirty="0" err="1"/>
              <a:t>Fobizz</a:t>
            </a:r>
            <a:r>
              <a:rPr lang="de-AT" sz="2000" dirty="0"/>
              <a:t> podcast </a:t>
            </a:r>
            <a:r>
              <a:rPr lang="de-AT" sz="2000" dirty="0" err="1"/>
              <a:t>maker</a:t>
            </a:r>
            <a:r>
              <a:rPr lang="de-AT" sz="2000" dirty="0"/>
              <a:t> </a:t>
            </a:r>
            <a:r>
              <a:rPr lang="de-AT" sz="2000" dirty="0" err="1"/>
              <a:t>or</a:t>
            </a:r>
            <a:r>
              <a:rPr lang="de-AT" sz="2000" dirty="0"/>
              <a:t> </a:t>
            </a:r>
            <a:r>
              <a:rPr lang="de-AT" sz="2000" dirty="0" err="1"/>
              <a:t>to</a:t>
            </a:r>
            <a:r>
              <a:rPr lang="de-AT" sz="2000" dirty="0"/>
              <a:t> </a:t>
            </a:r>
            <a:r>
              <a:rPr lang="de-AT" sz="2000" dirty="0" err="1"/>
              <a:t>NotebookLM</a:t>
            </a:r>
            <a:r>
              <a:rPr lang="de-AT" sz="2000" dirty="0"/>
              <a:t> and </a:t>
            </a:r>
            <a:r>
              <a:rPr lang="de-AT" sz="2000" dirty="0" err="1"/>
              <a:t>create</a:t>
            </a:r>
            <a:r>
              <a:rPr lang="de-AT" sz="2000" dirty="0"/>
              <a:t> a podcast. </a:t>
            </a:r>
            <a:r>
              <a:rPr lang="de-AT" sz="2000" dirty="0" err="1"/>
              <a:t>Make</a:t>
            </a:r>
            <a:r>
              <a:rPr lang="de-AT" sz="2000" dirty="0"/>
              <a:t> </a:t>
            </a:r>
            <a:r>
              <a:rPr lang="de-AT" sz="2000" dirty="0" err="1"/>
              <a:t>sure</a:t>
            </a:r>
            <a:r>
              <a:rPr lang="de-AT" sz="2000" dirty="0"/>
              <a:t> </a:t>
            </a:r>
            <a:r>
              <a:rPr lang="de-AT" sz="2000" dirty="0" err="1"/>
              <a:t>your</a:t>
            </a:r>
            <a:r>
              <a:rPr lang="de-AT" sz="2000" dirty="0"/>
              <a:t> prompt </a:t>
            </a:r>
            <a:r>
              <a:rPr lang="de-AT" sz="2000" dirty="0" err="1"/>
              <a:t>includes</a:t>
            </a:r>
            <a:r>
              <a:rPr lang="de-AT" sz="2000" dirty="0"/>
              <a:t> all </a:t>
            </a:r>
            <a:r>
              <a:rPr lang="de-AT" sz="2000" dirty="0" err="1"/>
              <a:t>necessary</a:t>
            </a:r>
            <a:r>
              <a:rPr lang="de-AT" sz="2000" dirty="0"/>
              <a:t> </a:t>
            </a:r>
            <a:r>
              <a:rPr lang="de-AT" sz="2000" dirty="0" err="1"/>
              <a:t>information</a:t>
            </a:r>
            <a:r>
              <a:rPr lang="de-AT" sz="2000" dirty="0"/>
              <a:t>: Level, </a:t>
            </a:r>
            <a:r>
              <a:rPr lang="de-AT" sz="2000" dirty="0" err="1"/>
              <a:t>agegroup</a:t>
            </a:r>
            <a:r>
              <a:rPr lang="de-AT" sz="2000" dirty="0"/>
              <a:t>, </a:t>
            </a:r>
            <a:r>
              <a:rPr lang="de-AT" sz="2000" dirty="0" err="1"/>
              <a:t>purpose</a:t>
            </a:r>
            <a:r>
              <a:rPr lang="de-AT" sz="2000" dirty="0"/>
              <a:t>…</a:t>
            </a:r>
          </a:p>
        </p:txBody>
      </p:sp>
      <p:pic>
        <p:nvPicPr>
          <p:cNvPr id="5" name="Picture 4" descr="Cartoon character reading a book&#10;&#10;AI-generated content may be incorrect.">
            <a:extLst>
              <a:ext uri="{FF2B5EF4-FFF2-40B4-BE49-F238E27FC236}">
                <a16:creationId xmlns:a16="http://schemas.microsoft.com/office/drawing/2014/main" id="{282428E1-AFB2-DAEB-627C-115706987324}"/>
              </a:ext>
            </a:extLst>
          </p:cNvPr>
          <p:cNvPicPr>
            <a:picLocks noChangeAspect="1"/>
          </p:cNvPicPr>
          <p:nvPr/>
        </p:nvPicPr>
        <p:blipFill>
          <a:blip r:embed="rId5">
            <a:extLst>
              <a:ext uri="{28A0092B-C50C-407E-A947-70E740481C1C}">
                <a14:useLocalDpi xmlns:a14="http://schemas.microsoft.com/office/drawing/2010/main" val="0"/>
              </a:ext>
            </a:extLst>
          </a:blip>
          <a:srcRect t="30351" b="1"/>
          <a:stretch>
            <a:fillRect/>
          </a:stretch>
        </p:blipFill>
        <p:spPr>
          <a:xfrm>
            <a:off x="9215839" y="1492672"/>
            <a:ext cx="1385368" cy="1027485"/>
          </a:xfrm>
          <a:prstGeom prst="rect">
            <a:avLst/>
          </a:prstGeom>
        </p:spPr>
      </p:pic>
      <p:pic>
        <p:nvPicPr>
          <p:cNvPr id="6" name="Picture 5" descr="A headphones with a cord&#10;&#10;AI-generated content may be incorrect.">
            <a:extLst>
              <a:ext uri="{FF2B5EF4-FFF2-40B4-BE49-F238E27FC236}">
                <a16:creationId xmlns:a16="http://schemas.microsoft.com/office/drawing/2014/main" id="{E6133EE9-8D77-3CB1-1DC9-16C464C3913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0037" r="9619"/>
          <a:stretch>
            <a:fillRect/>
          </a:stretch>
        </p:blipFill>
        <p:spPr>
          <a:xfrm>
            <a:off x="9513916" y="2575228"/>
            <a:ext cx="893620" cy="977282"/>
          </a:xfrm>
          <a:prstGeom prst="rect">
            <a:avLst/>
          </a:prstGeom>
        </p:spPr>
      </p:pic>
      <p:pic>
        <p:nvPicPr>
          <p:cNvPr id="12" name="Picture 11" descr="A blue and black circle with black text&#10;&#10;AI-generated content may be incorrect.">
            <a:extLst>
              <a:ext uri="{FF2B5EF4-FFF2-40B4-BE49-F238E27FC236}">
                <a16:creationId xmlns:a16="http://schemas.microsoft.com/office/drawing/2014/main" id="{822C34C0-18AD-1CFE-F624-A9CBDD4A05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430" y="3645132"/>
            <a:ext cx="626515" cy="628590"/>
          </a:xfrm>
          <a:prstGeom prst="rect">
            <a:avLst/>
          </a:prstGeom>
        </p:spPr>
      </p:pic>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BBC4D415-0FB6-1B8A-C770-3121CD18252D}"/>
                  </a:ext>
                </a:extLst>
              </p14:cNvPr>
              <p14:cNvContentPartPr/>
              <p14:nvPr/>
            </p14:nvContentPartPr>
            <p14:xfrm>
              <a:off x="5687657" y="2441150"/>
              <a:ext cx="360" cy="360"/>
            </p14:xfrm>
          </p:contentPart>
        </mc:Choice>
        <mc:Fallback xmlns="">
          <p:pic>
            <p:nvPicPr>
              <p:cNvPr id="13" name="Ink 12">
                <a:extLst>
                  <a:ext uri="{FF2B5EF4-FFF2-40B4-BE49-F238E27FC236}">
                    <a16:creationId xmlns:a16="http://schemas.microsoft.com/office/drawing/2014/main" id="{BBC4D415-0FB6-1B8A-C770-3121CD18252D}"/>
                  </a:ext>
                </a:extLst>
              </p:cNvPr>
              <p:cNvPicPr/>
              <p:nvPr/>
            </p:nvPicPr>
            <p:blipFill>
              <a:blip r:embed="rId10"/>
              <a:stretch>
                <a:fillRect/>
              </a:stretch>
            </p:blipFill>
            <p:spPr>
              <a:xfrm>
                <a:off x="5679017" y="24321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6EC388EC-9799-55F2-9581-6C31B32D9EDC}"/>
                  </a:ext>
                </a:extLst>
              </p14:cNvPr>
              <p14:cNvContentPartPr/>
              <p14:nvPr/>
            </p14:nvContentPartPr>
            <p14:xfrm>
              <a:off x="3002777" y="4769270"/>
              <a:ext cx="360" cy="360"/>
            </p14:xfrm>
          </p:contentPart>
        </mc:Choice>
        <mc:Fallback xmlns="">
          <p:pic>
            <p:nvPicPr>
              <p:cNvPr id="14" name="Ink 13">
                <a:extLst>
                  <a:ext uri="{FF2B5EF4-FFF2-40B4-BE49-F238E27FC236}">
                    <a16:creationId xmlns:a16="http://schemas.microsoft.com/office/drawing/2014/main" id="{6EC388EC-9799-55F2-9581-6C31B32D9EDC}"/>
                  </a:ext>
                </a:extLst>
              </p:cNvPr>
              <p:cNvPicPr/>
              <p:nvPr/>
            </p:nvPicPr>
            <p:blipFill>
              <a:blip r:embed="rId10"/>
              <a:stretch>
                <a:fillRect/>
              </a:stretch>
            </p:blipFill>
            <p:spPr>
              <a:xfrm>
                <a:off x="2994137" y="47602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34798B66-9520-0326-CBF9-FD05ADE4386F}"/>
                  </a:ext>
                </a:extLst>
              </p14:cNvPr>
              <p14:cNvContentPartPr/>
              <p14:nvPr/>
            </p14:nvContentPartPr>
            <p14:xfrm>
              <a:off x="6107057" y="6694550"/>
              <a:ext cx="360" cy="360"/>
            </p14:xfrm>
          </p:contentPart>
        </mc:Choice>
        <mc:Fallback xmlns="">
          <p:pic>
            <p:nvPicPr>
              <p:cNvPr id="15" name="Ink 14">
                <a:extLst>
                  <a:ext uri="{FF2B5EF4-FFF2-40B4-BE49-F238E27FC236}">
                    <a16:creationId xmlns:a16="http://schemas.microsoft.com/office/drawing/2014/main" id="{34798B66-9520-0326-CBF9-FD05ADE4386F}"/>
                  </a:ext>
                </a:extLst>
              </p:cNvPr>
              <p:cNvPicPr/>
              <p:nvPr/>
            </p:nvPicPr>
            <p:blipFill>
              <a:blip r:embed="rId10"/>
              <a:stretch>
                <a:fillRect/>
              </a:stretch>
            </p:blipFill>
            <p:spPr>
              <a:xfrm>
                <a:off x="6098417" y="66855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A81259C2-1983-8DDC-BBE3-9B684D792DC8}"/>
                  </a:ext>
                </a:extLst>
              </p14:cNvPr>
              <p14:cNvContentPartPr/>
              <p14:nvPr/>
            </p14:nvContentPartPr>
            <p14:xfrm>
              <a:off x="6178337" y="4928390"/>
              <a:ext cx="360" cy="360"/>
            </p14:xfrm>
          </p:contentPart>
        </mc:Choice>
        <mc:Fallback xmlns="">
          <p:pic>
            <p:nvPicPr>
              <p:cNvPr id="16" name="Ink 15">
                <a:extLst>
                  <a:ext uri="{FF2B5EF4-FFF2-40B4-BE49-F238E27FC236}">
                    <a16:creationId xmlns:a16="http://schemas.microsoft.com/office/drawing/2014/main" id="{A81259C2-1983-8DDC-BBE3-9B684D792DC8}"/>
                  </a:ext>
                </a:extLst>
              </p:cNvPr>
              <p:cNvPicPr/>
              <p:nvPr/>
            </p:nvPicPr>
            <p:blipFill>
              <a:blip r:embed="rId10"/>
              <a:stretch>
                <a:fillRect/>
              </a:stretch>
            </p:blipFill>
            <p:spPr>
              <a:xfrm>
                <a:off x="6169697" y="4919750"/>
                <a:ext cx="18000" cy="18000"/>
              </a:xfrm>
              <a:prstGeom prst="rect">
                <a:avLst/>
              </a:prstGeom>
            </p:spPr>
          </p:pic>
        </mc:Fallback>
      </mc:AlternateContent>
    </p:spTree>
    <p:extLst>
      <p:ext uri="{BB962C8B-B14F-4D97-AF65-F5344CB8AC3E}">
        <p14:creationId xmlns:p14="http://schemas.microsoft.com/office/powerpoint/2010/main" val="427727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7E3B3-D6C7-5ED7-4460-23BE90891505}"/>
              </a:ext>
            </a:extLst>
          </p:cNvPr>
          <p:cNvSpPr>
            <a:spLocks noGrp="1"/>
          </p:cNvSpPr>
          <p:nvPr>
            <p:ph type="title"/>
          </p:nvPr>
        </p:nvSpPr>
        <p:spPr/>
        <p:txBody>
          <a:bodyPr/>
          <a:lstStyle/>
          <a:p>
            <a:r>
              <a:rPr lang="de-AT" dirty="0" err="1"/>
              <a:t>Creating</a:t>
            </a:r>
            <a:r>
              <a:rPr lang="de-AT" dirty="0"/>
              <a:t> a Podcast </a:t>
            </a:r>
            <a:r>
              <a:rPr lang="de-AT" dirty="0" err="1"/>
              <a:t>with</a:t>
            </a:r>
            <a:r>
              <a:rPr lang="de-AT" dirty="0"/>
              <a:t> </a:t>
            </a:r>
            <a:r>
              <a:rPr lang="de-AT" dirty="0" err="1"/>
              <a:t>Fobizz</a:t>
            </a:r>
            <a:endParaRPr lang="en-AT" dirty="0"/>
          </a:p>
        </p:txBody>
      </p:sp>
      <p:pic>
        <p:nvPicPr>
          <p:cNvPr id="5" name="Content Placeholder 4">
            <a:extLst>
              <a:ext uri="{FF2B5EF4-FFF2-40B4-BE49-F238E27FC236}">
                <a16:creationId xmlns:a16="http://schemas.microsoft.com/office/drawing/2014/main" id="{2CB81C29-AB55-1341-C46B-F500C1DB2608}"/>
              </a:ext>
            </a:extLst>
          </p:cNvPr>
          <p:cNvPicPr>
            <a:picLocks noGrp="1" noChangeAspect="1"/>
          </p:cNvPicPr>
          <p:nvPr>
            <p:ph idx="1"/>
          </p:nvPr>
        </p:nvPicPr>
        <p:blipFill>
          <a:blip r:embed="rId2"/>
          <a:stretch>
            <a:fillRect/>
          </a:stretch>
        </p:blipFill>
        <p:spPr>
          <a:xfrm>
            <a:off x="2842809" y="1716088"/>
            <a:ext cx="6193645" cy="4592637"/>
          </a:xfrm>
          <a:prstGeom prst="rect">
            <a:avLst/>
          </a:prstGeom>
        </p:spPr>
      </p:pic>
      <p:grpSp>
        <p:nvGrpSpPr>
          <p:cNvPr id="10" name="Group 9">
            <a:extLst>
              <a:ext uri="{FF2B5EF4-FFF2-40B4-BE49-F238E27FC236}">
                <a16:creationId xmlns:a16="http://schemas.microsoft.com/office/drawing/2014/main" id="{41DCBEEE-C1D3-CDCA-3D67-6A84F5575046}"/>
              </a:ext>
            </a:extLst>
          </p:cNvPr>
          <p:cNvGrpSpPr/>
          <p:nvPr/>
        </p:nvGrpSpPr>
        <p:grpSpPr>
          <a:xfrm>
            <a:off x="1759697" y="5064830"/>
            <a:ext cx="3002760" cy="1107000"/>
            <a:chOff x="1759697" y="5064830"/>
            <a:chExt cx="3002760" cy="110700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B68F5D1-32A3-505A-C659-9325C80661DF}"/>
                    </a:ext>
                  </a:extLst>
                </p14:cNvPr>
                <p14:cNvContentPartPr/>
                <p14:nvPr/>
              </p14:nvContentPartPr>
              <p14:xfrm>
                <a:off x="2891177" y="5064830"/>
                <a:ext cx="1871280" cy="806760"/>
              </p14:xfrm>
            </p:contentPart>
          </mc:Choice>
          <mc:Fallback xmlns="">
            <p:pic>
              <p:nvPicPr>
                <p:cNvPr id="6" name="Ink 5">
                  <a:extLst>
                    <a:ext uri="{FF2B5EF4-FFF2-40B4-BE49-F238E27FC236}">
                      <a16:creationId xmlns:a16="http://schemas.microsoft.com/office/drawing/2014/main" id="{AB68F5D1-32A3-505A-C659-9325C80661DF}"/>
                    </a:ext>
                  </a:extLst>
                </p:cNvPr>
                <p:cNvPicPr/>
                <p:nvPr/>
              </p:nvPicPr>
              <p:blipFill>
                <a:blip r:embed="rId4"/>
                <a:stretch>
                  <a:fillRect/>
                </a:stretch>
              </p:blipFill>
              <p:spPr>
                <a:xfrm>
                  <a:off x="2882177" y="5055830"/>
                  <a:ext cx="1888920" cy="82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809E594-4C97-FA10-5632-993E7863B07B}"/>
                    </a:ext>
                  </a:extLst>
                </p14:cNvPr>
                <p14:cNvContentPartPr/>
                <p14:nvPr/>
              </p14:nvContentPartPr>
              <p14:xfrm>
                <a:off x="1759697" y="5615270"/>
                <a:ext cx="780840" cy="556560"/>
              </p14:xfrm>
            </p:contentPart>
          </mc:Choice>
          <mc:Fallback xmlns="">
            <p:pic>
              <p:nvPicPr>
                <p:cNvPr id="7" name="Ink 6">
                  <a:extLst>
                    <a:ext uri="{FF2B5EF4-FFF2-40B4-BE49-F238E27FC236}">
                      <a16:creationId xmlns:a16="http://schemas.microsoft.com/office/drawing/2014/main" id="{1809E594-4C97-FA10-5632-993E7863B07B}"/>
                    </a:ext>
                  </a:extLst>
                </p:cNvPr>
                <p:cNvPicPr/>
                <p:nvPr/>
              </p:nvPicPr>
              <p:blipFill>
                <a:blip r:embed="rId6"/>
                <a:stretch>
                  <a:fillRect/>
                </a:stretch>
              </p:blipFill>
              <p:spPr>
                <a:xfrm>
                  <a:off x="1750697" y="5606630"/>
                  <a:ext cx="798480" cy="574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3EAB11EE-3C38-423D-E55E-53D295F0FDA7}"/>
                    </a:ext>
                  </a:extLst>
                </p14:cNvPr>
                <p14:cNvContentPartPr/>
                <p14:nvPr/>
              </p14:nvContentPartPr>
              <p14:xfrm>
                <a:off x="2225177" y="5512310"/>
                <a:ext cx="359640" cy="391680"/>
              </p14:xfrm>
            </p:contentPart>
          </mc:Choice>
          <mc:Fallback xmlns="">
            <p:pic>
              <p:nvPicPr>
                <p:cNvPr id="9" name="Ink 8">
                  <a:extLst>
                    <a:ext uri="{FF2B5EF4-FFF2-40B4-BE49-F238E27FC236}">
                      <a16:creationId xmlns:a16="http://schemas.microsoft.com/office/drawing/2014/main" id="{3EAB11EE-3C38-423D-E55E-53D295F0FDA7}"/>
                    </a:ext>
                  </a:extLst>
                </p:cNvPr>
                <p:cNvPicPr/>
                <p:nvPr/>
              </p:nvPicPr>
              <p:blipFill>
                <a:blip r:embed="rId8"/>
                <a:stretch>
                  <a:fillRect/>
                </a:stretch>
              </p:blipFill>
              <p:spPr>
                <a:xfrm>
                  <a:off x="2216537" y="5503670"/>
                  <a:ext cx="377280" cy="409320"/>
                </a:xfrm>
                <a:prstGeom prst="rect">
                  <a:avLst/>
                </a:prstGeom>
              </p:spPr>
            </p:pic>
          </mc:Fallback>
        </mc:AlternateContent>
      </p:grpSp>
    </p:spTree>
    <p:extLst>
      <p:ext uri="{BB962C8B-B14F-4D97-AF65-F5344CB8AC3E}">
        <p14:creationId xmlns:p14="http://schemas.microsoft.com/office/powerpoint/2010/main" val="2151269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63EC-7E9A-4BCC-4414-7F5B392ADDBB}"/>
              </a:ext>
            </a:extLst>
          </p:cNvPr>
          <p:cNvSpPr>
            <a:spLocks noGrp="1"/>
          </p:cNvSpPr>
          <p:nvPr>
            <p:ph type="title"/>
          </p:nvPr>
        </p:nvSpPr>
        <p:spPr>
          <a:xfrm>
            <a:off x="310644" y="161752"/>
            <a:ext cx="10653578" cy="1132258"/>
          </a:xfrm>
        </p:spPr>
        <p:txBody>
          <a:bodyPr/>
          <a:lstStyle/>
          <a:p>
            <a:r>
              <a:rPr lang="de-AT" dirty="0"/>
              <a:t>Podcasts </a:t>
            </a:r>
            <a:r>
              <a:rPr lang="de-AT" dirty="0" err="1"/>
              <a:t>with</a:t>
            </a:r>
            <a:r>
              <a:rPr lang="de-AT" dirty="0"/>
              <a:t> Notebook LM</a:t>
            </a:r>
            <a:endParaRPr lang="en-AT" dirty="0"/>
          </a:p>
        </p:txBody>
      </p:sp>
      <p:sp>
        <p:nvSpPr>
          <p:cNvPr id="3" name="Content Placeholder 2">
            <a:extLst>
              <a:ext uri="{FF2B5EF4-FFF2-40B4-BE49-F238E27FC236}">
                <a16:creationId xmlns:a16="http://schemas.microsoft.com/office/drawing/2014/main" id="{9C9968A2-F20E-F324-E240-1A7A92AAFFB1}"/>
              </a:ext>
            </a:extLst>
          </p:cNvPr>
          <p:cNvSpPr>
            <a:spLocks noGrp="1"/>
          </p:cNvSpPr>
          <p:nvPr>
            <p:ph idx="1"/>
          </p:nvPr>
        </p:nvSpPr>
        <p:spPr>
          <a:xfrm>
            <a:off x="612647" y="1715532"/>
            <a:ext cx="11144524" cy="4593828"/>
          </a:xfrm>
        </p:spPr>
        <p:txBody>
          <a:bodyPr/>
          <a:lstStyle/>
          <a:p>
            <a:endParaRPr lang="en-AT" dirty="0"/>
          </a:p>
        </p:txBody>
      </p:sp>
      <p:pic>
        <p:nvPicPr>
          <p:cNvPr id="5" name="Picture 4">
            <a:extLst>
              <a:ext uri="{FF2B5EF4-FFF2-40B4-BE49-F238E27FC236}">
                <a16:creationId xmlns:a16="http://schemas.microsoft.com/office/drawing/2014/main" id="{65066920-A8B0-9EB3-3DF1-C3204CB52EB7}"/>
              </a:ext>
            </a:extLst>
          </p:cNvPr>
          <p:cNvPicPr>
            <a:picLocks noChangeAspect="1"/>
          </p:cNvPicPr>
          <p:nvPr/>
        </p:nvPicPr>
        <p:blipFill>
          <a:blip r:embed="rId2"/>
          <a:stretch>
            <a:fillRect/>
          </a:stretch>
        </p:blipFill>
        <p:spPr>
          <a:xfrm>
            <a:off x="355133" y="755951"/>
            <a:ext cx="11339142" cy="4449423"/>
          </a:xfrm>
          <a:prstGeom prst="rect">
            <a:avLst/>
          </a:prstGeom>
        </p:spPr>
      </p:pic>
      <p:sp>
        <p:nvSpPr>
          <p:cNvPr id="6" name="Speech Bubble: Rectangle with Corners Rounded 5">
            <a:extLst>
              <a:ext uri="{FF2B5EF4-FFF2-40B4-BE49-F238E27FC236}">
                <a16:creationId xmlns:a16="http://schemas.microsoft.com/office/drawing/2014/main" id="{1B1F1824-1D24-18D3-F874-43F83A36733E}"/>
              </a:ext>
            </a:extLst>
          </p:cNvPr>
          <p:cNvSpPr/>
          <p:nvPr/>
        </p:nvSpPr>
        <p:spPr>
          <a:xfrm>
            <a:off x="960539" y="3657600"/>
            <a:ext cx="1916885" cy="1111541"/>
          </a:xfrm>
          <a:prstGeom prst="wedgeRoundRectCallout">
            <a:avLst>
              <a:gd name="adj1" fmla="val -29113"/>
              <a:gd name="adj2" fmla="val -17519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err="1"/>
              <a:t>Uplod</a:t>
            </a:r>
            <a:r>
              <a:rPr lang="de-AT" dirty="0"/>
              <a:t> </a:t>
            </a:r>
            <a:r>
              <a:rPr lang="de-AT" dirty="0" err="1"/>
              <a:t>your</a:t>
            </a:r>
            <a:r>
              <a:rPr lang="de-AT" dirty="0"/>
              <a:t> </a:t>
            </a:r>
            <a:r>
              <a:rPr lang="de-AT" dirty="0" err="1"/>
              <a:t>text</a:t>
            </a:r>
            <a:r>
              <a:rPr lang="de-AT" dirty="0"/>
              <a:t> </a:t>
            </a:r>
            <a:r>
              <a:rPr lang="de-AT" dirty="0" err="1"/>
              <a:t>sources</a:t>
            </a:r>
            <a:r>
              <a:rPr lang="de-AT" dirty="0"/>
              <a:t> </a:t>
            </a:r>
            <a:r>
              <a:rPr lang="de-AT" dirty="0" err="1"/>
              <a:t>here</a:t>
            </a:r>
            <a:r>
              <a:rPr lang="de-AT" dirty="0"/>
              <a:t>.</a:t>
            </a:r>
            <a:endParaRPr lang="en-AT" dirty="0"/>
          </a:p>
        </p:txBody>
      </p:sp>
      <p:sp>
        <p:nvSpPr>
          <p:cNvPr id="7" name="Speech Bubble: Rectangle with Corners Rounded 6">
            <a:extLst>
              <a:ext uri="{FF2B5EF4-FFF2-40B4-BE49-F238E27FC236}">
                <a16:creationId xmlns:a16="http://schemas.microsoft.com/office/drawing/2014/main" id="{4967083A-1BD3-AC9C-6E63-91CAD72469B3}"/>
              </a:ext>
            </a:extLst>
          </p:cNvPr>
          <p:cNvSpPr/>
          <p:nvPr/>
        </p:nvSpPr>
        <p:spPr>
          <a:xfrm>
            <a:off x="6933500" y="103484"/>
            <a:ext cx="2986482" cy="1132258"/>
          </a:xfrm>
          <a:prstGeom prst="wedgeRoundRectCallout">
            <a:avLst>
              <a:gd name="adj1" fmla="val 35570"/>
              <a:gd name="adj2" fmla="val 7931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Create „</a:t>
            </a:r>
            <a:r>
              <a:rPr lang="de-AT" dirty="0" err="1"/>
              <a:t>audio</a:t>
            </a:r>
            <a:r>
              <a:rPr lang="de-AT" dirty="0"/>
              <a:t> </a:t>
            </a:r>
            <a:r>
              <a:rPr lang="de-AT" dirty="0" err="1"/>
              <a:t>overview</a:t>
            </a:r>
            <a:r>
              <a:rPr lang="de-AT" dirty="0"/>
              <a:t>“ and </a:t>
            </a:r>
            <a:r>
              <a:rPr lang="de-AT" dirty="0" err="1"/>
              <a:t>then</a:t>
            </a:r>
            <a:r>
              <a:rPr lang="de-AT" dirty="0"/>
              <a:t> </a:t>
            </a:r>
            <a:r>
              <a:rPr lang="de-AT" dirty="0" err="1"/>
              <a:t>choose</a:t>
            </a:r>
            <a:r>
              <a:rPr lang="de-AT" dirty="0"/>
              <a:t>  „</a:t>
            </a:r>
            <a:r>
              <a:rPr lang="de-AT" dirty="0" err="1"/>
              <a:t>deep</a:t>
            </a:r>
            <a:r>
              <a:rPr lang="de-AT" dirty="0"/>
              <a:t> </a:t>
            </a:r>
            <a:r>
              <a:rPr lang="de-AT" dirty="0" err="1"/>
              <a:t>dive</a:t>
            </a:r>
            <a:r>
              <a:rPr lang="de-AT" dirty="0"/>
              <a:t>“ </a:t>
            </a:r>
            <a:r>
              <a:rPr lang="de-AT" dirty="0" err="1"/>
              <a:t>format</a:t>
            </a:r>
            <a:endParaRPr lang="en-AT" dirty="0"/>
          </a:p>
        </p:txBody>
      </p:sp>
      <p:pic>
        <p:nvPicPr>
          <p:cNvPr id="9" name="Picture 8">
            <a:extLst>
              <a:ext uri="{FF2B5EF4-FFF2-40B4-BE49-F238E27FC236}">
                <a16:creationId xmlns:a16="http://schemas.microsoft.com/office/drawing/2014/main" id="{05DA2CA4-4804-EA46-19EC-E1E13D0625AB}"/>
              </a:ext>
            </a:extLst>
          </p:cNvPr>
          <p:cNvPicPr>
            <a:picLocks noChangeAspect="1"/>
          </p:cNvPicPr>
          <p:nvPr/>
        </p:nvPicPr>
        <p:blipFill>
          <a:blip r:embed="rId3"/>
          <a:stretch>
            <a:fillRect/>
          </a:stretch>
        </p:blipFill>
        <p:spPr>
          <a:xfrm>
            <a:off x="4219662" y="4827559"/>
            <a:ext cx="7259273" cy="1926957"/>
          </a:xfrm>
          <a:prstGeom prst="rect">
            <a:avLst/>
          </a:prstGeom>
        </p:spPr>
      </p:pic>
      <p:cxnSp>
        <p:nvCxnSpPr>
          <p:cNvPr id="11" name="Connector: Curved 10">
            <a:extLst>
              <a:ext uri="{FF2B5EF4-FFF2-40B4-BE49-F238E27FC236}">
                <a16:creationId xmlns:a16="http://schemas.microsoft.com/office/drawing/2014/main" id="{3D908D5C-AF6F-4165-4071-DCF96B16D170}"/>
              </a:ext>
            </a:extLst>
          </p:cNvPr>
          <p:cNvCxnSpPr>
            <a:cxnSpLocks/>
          </p:cNvCxnSpPr>
          <p:nvPr/>
        </p:nvCxnSpPr>
        <p:spPr>
          <a:xfrm rot="5400000">
            <a:off x="4504732" y="1121050"/>
            <a:ext cx="4813046" cy="3607265"/>
          </a:xfrm>
          <a:prstGeom prst="curvedConnector3">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28715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A076-59D0-1AA6-8E47-B04D1D2BF5EC}"/>
              </a:ext>
            </a:extLst>
          </p:cNvPr>
          <p:cNvSpPr>
            <a:spLocks noGrp="1"/>
          </p:cNvSpPr>
          <p:nvPr>
            <p:ph type="title"/>
          </p:nvPr>
        </p:nvSpPr>
        <p:spPr/>
        <p:txBody>
          <a:bodyPr/>
          <a:lstStyle/>
          <a:p>
            <a:r>
              <a:rPr lang="de-AT" dirty="0" err="1"/>
              <a:t>How</a:t>
            </a:r>
            <a:r>
              <a:rPr lang="de-AT" dirty="0"/>
              <a:t> </a:t>
            </a:r>
            <a:r>
              <a:rPr lang="de-AT" dirty="0" err="1"/>
              <a:t>to</a:t>
            </a:r>
            <a:r>
              <a:rPr lang="de-AT" dirty="0"/>
              <a:t> </a:t>
            </a:r>
            <a:r>
              <a:rPr lang="de-AT" dirty="0" err="1"/>
              <a:t>create</a:t>
            </a:r>
            <a:r>
              <a:rPr lang="de-AT" dirty="0"/>
              <a:t> </a:t>
            </a:r>
            <a:r>
              <a:rPr lang="de-AT" dirty="0" err="1"/>
              <a:t>meaningful</a:t>
            </a:r>
            <a:r>
              <a:rPr lang="de-AT" dirty="0"/>
              <a:t> </a:t>
            </a:r>
            <a:r>
              <a:rPr lang="de-AT" dirty="0" err="1"/>
              <a:t>writing</a:t>
            </a:r>
            <a:r>
              <a:rPr lang="de-AT" dirty="0"/>
              <a:t> </a:t>
            </a:r>
            <a:r>
              <a:rPr lang="de-AT" dirty="0" err="1"/>
              <a:t>tasks</a:t>
            </a:r>
            <a:endParaRPr lang="en-AT" dirty="0"/>
          </a:p>
        </p:txBody>
      </p:sp>
      <p:sp>
        <p:nvSpPr>
          <p:cNvPr id="3" name="Content Placeholder 2">
            <a:extLst>
              <a:ext uri="{FF2B5EF4-FFF2-40B4-BE49-F238E27FC236}">
                <a16:creationId xmlns:a16="http://schemas.microsoft.com/office/drawing/2014/main" id="{25C4CAF1-154D-732B-F449-6D1CAA93DA96}"/>
              </a:ext>
            </a:extLst>
          </p:cNvPr>
          <p:cNvSpPr>
            <a:spLocks noGrp="1"/>
          </p:cNvSpPr>
          <p:nvPr>
            <p:ph idx="1"/>
          </p:nvPr>
        </p:nvSpPr>
        <p:spPr/>
        <p:txBody>
          <a:bodyPr>
            <a:normAutofit fontScale="55000" lnSpcReduction="20000"/>
          </a:bodyPr>
          <a:lstStyle/>
          <a:p>
            <a:pPr marL="0" indent="0">
              <a:buNone/>
            </a:pPr>
            <a:r>
              <a:rPr lang="de-AT" sz="2900" b="1" dirty="0" err="1"/>
              <a:t>Remember</a:t>
            </a:r>
            <a:r>
              <a:rPr lang="de-AT" sz="2900" b="1" dirty="0"/>
              <a:t>:</a:t>
            </a:r>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r>
              <a:rPr lang="de-AT" sz="2900" b="1" dirty="0"/>
              <a:t>The RAFT Model</a:t>
            </a:r>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endParaRPr lang="de-AT" dirty="0"/>
          </a:p>
          <a:p>
            <a:endParaRPr lang="de-AT" dirty="0"/>
          </a:p>
          <a:p>
            <a:pPr marL="0" indent="0">
              <a:buNone/>
            </a:pPr>
            <a:r>
              <a:rPr lang="de-AT" dirty="0"/>
              <a:t> </a:t>
            </a:r>
            <a:endParaRPr lang="en-AT"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9D508CD-6969-C328-1F59-9D6F0568FE81}"/>
                  </a:ext>
                </a:extLst>
              </p:cNvPr>
              <p:cNvGraphicFramePr>
                <a:graphicFrameLocks noChangeAspect="1"/>
              </p:cNvGraphicFramePr>
              <p:nvPr>
                <p:extLst>
                  <p:ext uri="{D42A27DB-BD31-4B8C-83A1-F6EECF244321}">
                    <p14:modId xmlns:p14="http://schemas.microsoft.com/office/powerpoint/2010/main" val="2561543088"/>
                  </p:ext>
                </p:extLst>
              </p:nvPr>
            </p:nvGraphicFramePr>
            <p:xfrm>
              <a:off x="2742897" y="1661760"/>
              <a:ext cx="3048000" cy="1714500"/>
            </p:xfrm>
            <a:graphic>
              <a:graphicData uri="http://schemas.microsoft.com/office/powerpoint/2016/slidezoom">
                <pslz:sldZm>
                  <pslz:sldZmObj sldId="259" cId="650204985">
                    <pslz:zmPr id="{C2270155-4A21-4CD5-ACE8-AF81714E2A23}"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F9D508CD-6969-C328-1F59-9D6F0568FE81}"/>
                  </a:ext>
                </a:extLst>
              </p:cNvPr>
              <p:cNvPicPr>
                <a:picLocks noGrp="1" noRot="1" noChangeAspect="1" noMove="1" noResize="1" noEditPoints="1" noAdjustHandles="1" noChangeArrowheads="1" noChangeShapeType="1"/>
              </p:cNvPicPr>
              <p:nvPr/>
            </p:nvPicPr>
            <p:blipFill>
              <a:blip r:embed="rId4"/>
              <a:stretch>
                <a:fillRect/>
              </a:stretch>
            </p:blipFill>
            <p:spPr>
              <a:xfrm>
                <a:off x="2742897" y="1661760"/>
                <a:ext cx="3048000" cy="1714500"/>
              </a:xfrm>
              <a:prstGeom prst="rect">
                <a:avLst/>
              </a:prstGeom>
              <a:ln w="3175">
                <a:solidFill>
                  <a:prstClr val="ltGray"/>
                </a:solidFill>
              </a:ln>
            </p:spPr>
          </p:pic>
        </mc:Fallback>
      </mc:AlternateContent>
      <p:graphicFrame>
        <p:nvGraphicFramePr>
          <p:cNvPr id="6" name="Table 5">
            <a:extLst>
              <a:ext uri="{FF2B5EF4-FFF2-40B4-BE49-F238E27FC236}">
                <a16:creationId xmlns:a16="http://schemas.microsoft.com/office/drawing/2014/main" id="{C917954D-B281-CAAB-9548-ECDC81AB3E94}"/>
              </a:ext>
            </a:extLst>
          </p:cNvPr>
          <p:cNvGraphicFramePr>
            <a:graphicFrameLocks noGrp="1"/>
          </p:cNvGraphicFramePr>
          <p:nvPr>
            <p:extLst>
              <p:ext uri="{D42A27DB-BD31-4B8C-83A1-F6EECF244321}">
                <p14:modId xmlns:p14="http://schemas.microsoft.com/office/powerpoint/2010/main" val="3221333057"/>
              </p:ext>
            </p:extLst>
          </p:nvPr>
        </p:nvGraphicFramePr>
        <p:xfrm>
          <a:off x="2742897" y="3647366"/>
          <a:ext cx="6169025" cy="2368411"/>
        </p:xfrm>
        <a:graphic>
          <a:graphicData uri="http://schemas.openxmlformats.org/drawingml/2006/table">
            <a:tbl>
              <a:tblPr firstRow="1" firstCol="1" bandRow="1">
                <a:tableStyleId>{5C22544A-7EE6-4342-B048-85BDC9FD1C3A}</a:tableStyleId>
              </a:tblPr>
              <a:tblGrid>
                <a:gridCol w="1082675">
                  <a:extLst>
                    <a:ext uri="{9D8B030D-6E8A-4147-A177-3AD203B41FA5}">
                      <a16:colId xmlns:a16="http://schemas.microsoft.com/office/drawing/2014/main" val="773372201"/>
                    </a:ext>
                  </a:extLst>
                </a:gridCol>
                <a:gridCol w="1257300">
                  <a:extLst>
                    <a:ext uri="{9D8B030D-6E8A-4147-A177-3AD203B41FA5}">
                      <a16:colId xmlns:a16="http://schemas.microsoft.com/office/drawing/2014/main" val="1133445236"/>
                    </a:ext>
                  </a:extLst>
                </a:gridCol>
                <a:gridCol w="1371600">
                  <a:extLst>
                    <a:ext uri="{9D8B030D-6E8A-4147-A177-3AD203B41FA5}">
                      <a16:colId xmlns:a16="http://schemas.microsoft.com/office/drawing/2014/main" val="1130737137"/>
                    </a:ext>
                  </a:extLst>
                </a:gridCol>
                <a:gridCol w="2457450">
                  <a:extLst>
                    <a:ext uri="{9D8B030D-6E8A-4147-A177-3AD203B41FA5}">
                      <a16:colId xmlns:a16="http://schemas.microsoft.com/office/drawing/2014/main" val="4065537155"/>
                    </a:ext>
                  </a:extLst>
                </a:gridCol>
              </a:tblGrid>
              <a:tr h="0">
                <a:tc>
                  <a:txBody>
                    <a:bodyPr/>
                    <a:lstStyle/>
                    <a:p>
                      <a:pPr>
                        <a:lnSpc>
                          <a:spcPct val="107000"/>
                        </a:lnSpc>
                        <a:spcAft>
                          <a:spcPts val="800"/>
                        </a:spcAft>
                        <a:buNone/>
                      </a:pPr>
                      <a:r>
                        <a:rPr lang="de-AT" sz="2200">
                          <a:effectLst/>
                        </a:rPr>
                        <a:t>R</a:t>
                      </a:r>
                      <a:r>
                        <a:rPr lang="de-AT" sz="1100">
                          <a:effectLst/>
                        </a:rPr>
                        <a:t>ole</a:t>
                      </a:r>
                      <a:endParaRPr lang="en-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de-AT" sz="2200">
                          <a:effectLst/>
                        </a:rPr>
                        <a:t>A</a:t>
                      </a:r>
                      <a:r>
                        <a:rPr lang="de-AT" sz="1100">
                          <a:effectLst/>
                        </a:rPr>
                        <a:t>udience</a:t>
                      </a:r>
                      <a:endParaRPr lang="en-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de-AT" sz="2200">
                          <a:effectLst/>
                        </a:rPr>
                        <a:t>F</a:t>
                      </a:r>
                      <a:r>
                        <a:rPr lang="de-AT" sz="1100">
                          <a:effectLst/>
                        </a:rPr>
                        <a:t>ormat</a:t>
                      </a:r>
                      <a:endParaRPr lang="en-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de-AT" sz="2200">
                          <a:effectLst/>
                        </a:rPr>
                        <a:t>T</a:t>
                      </a:r>
                      <a:r>
                        <a:rPr lang="de-AT" sz="1100">
                          <a:effectLst/>
                        </a:rPr>
                        <a:t>opic</a:t>
                      </a:r>
                      <a:endParaRPr lang="en-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1140065"/>
                  </a:ext>
                </a:extLst>
              </a:tr>
              <a:tr h="294153">
                <a:tc>
                  <a:txBody>
                    <a:bodyPr/>
                    <a:lstStyle/>
                    <a:p>
                      <a:pPr>
                        <a:lnSpc>
                          <a:spcPct val="107000"/>
                        </a:lnSpc>
                        <a:spcAft>
                          <a:spcPts val="800"/>
                        </a:spcAft>
                        <a:buNone/>
                      </a:pPr>
                      <a:r>
                        <a:rPr lang="en-GB" sz="1100">
                          <a:effectLst/>
                        </a:rPr>
                        <a:t>Who are you as the writer?</a:t>
                      </a:r>
                      <a:endParaRPr lang="en-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1100">
                          <a:effectLst/>
                        </a:rPr>
                        <a:t>To whom are you writing? Why?</a:t>
                      </a:r>
                      <a:endParaRPr lang="en-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1100">
                          <a:effectLst/>
                        </a:rPr>
                        <a:t>What form of text are you writing?</a:t>
                      </a:r>
                      <a:endParaRPr lang="en-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1100">
                          <a:effectLst/>
                        </a:rPr>
                        <a:t>What are you writing about? (check bullet points!)</a:t>
                      </a:r>
                      <a:endParaRPr lang="en-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0704316"/>
                  </a:ext>
                </a:extLst>
              </a:tr>
              <a:tr h="1499794">
                <a:tc>
                  <a:txBody>
                    <a:bodyPr/>
                    <a:lstStyle/>
                    <a:p>
                      <a:pPr>
                        <a:lnSpc>
                          <a:spcPct val="107000"/>
                        </a:lnSpc>
                        <a:spcAft>
                          <a:spcPts val="800"/>
                        </a:spcAft>
                        <a:buNone/>
                      </a:pPr>
                      <a:r>
                        <a:rPr lang="en-GB" sz="1100" dirty="0">
                          <a:effectLst/>
                        </a:rPr>
                        <a:t> </a:t>
                      </a:r>
                      <a:endParaRPr lang="en-AT" sz="1100" dirty="0">
                        <a:effectLst/>
                      </a:endParaRPr>
                    </a:p>
                    <a:p>
                      <a:pPr>
                        <a:lnSpc>
                          <a:spcPct val="107000"/>
                        </a:lnSpc>
                        <a:spcAft>
                          <a:spcPts val="800"/>
                        </a:spcAft>
                        <a:buNone/>
                      </a:pPr>
                      <a:r>
                        <a:rPr lang="en-GB" sz="1100" dirty="0">
                          <a:effectLst/>
                        </a:rPr>
                        <a:t> </a:t>
                      </a:r>
                      <a:endParaRPr lang="en-AT" sz="1100" dirty="0">
                        <a:effectLst/>
                      </a:endParaRPr>
                    </a:p>
                    <a:p>
                      <a:pPr>
                        <a:lnSpc>
                          <a:spcPct val="107000"/>
                        </a:lnSpc>
                        <a:spcAft>
                          <a:spcPts val="800"/>
                        </a:spcAft>
                        <a:buNone/>
                      </a:pPr>
                      <a:r>
                        <a:rPr lang="en-GB" sz="1100" dirty="0">
                          <a:effectLst/>
                        </a:rPr>
                        <a:t> </a:t>
                      </a:r>
                      <a:endParaRPr lang="en-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1100" dirty="0">
                          <a:effectLst/>
                        </a:rPr>
                        <a:t> </a:t>
                      </a:r>
                      <a:endParaRPr lang="en-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1100">
                          <a:effectLst/>
                        </a:rPr>
                        <a:t> </a:t>
                      </a:r>
                      <a:endParaRPr lang="en-A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1100" dirty="0">
                          <a:effectLst/>
                        </a:rPr>
                        <a:t> </a:t>
                      </a:r>
                      <a:endParaRPr lang="en-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778369"/>
                  </a:ext>
                </a:extLst>
              </a:tr>
            </a:tbl>
          </a:graphicData>
        </a:graphic>
      </p:graphicFrame>
      <p:pic>
        <p:nvPicPr>
          <p:cNvPr id="8" name="Grafik 2">
            <a:extLst>
              <a:ext uri="{FF2B5EF4-FFF2-40B4-BE49-F238E27FC236}">
                <a16:creationId xmlns:a16="http://schemas.microsoft.com/office/drawing/2014/main" id="{46D899F5-5390-BA1C-B37A-C70ED13A6EAE}"/>
              </a:ext>
            </a:extLst>
          </p:cNvPr>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895937" y="3105154"/>
            <a:ext cx="889000" cy="800100"/>
          </a:xfrm>
          <a:prstGeom prst="rect">
            <a:avLst/>
          </a:prstGeom>
          <a:noFill/>
          <a:ln>
            <a:noFill/>
          </a:ln>
        </p:spPr>
      </p:pic>
    </p:spTree>
    <p:extLst>
      <p:ext uri="{BB962C8B-B14F-4D97-AF65-F5344CB8AC3E}">
        <p14:creationId xmlns:p14="http://schemas.microsoft.com/office/powerpoint/2010/main" val="2703405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3038-3622-4FB9-BED7-971F2739BDFC}"/>
              </a:ext>
            </a:extLst>
          </p:cNvPr>
          <p:cNvSpPr>
            <a:spLocks noGrp="1"/>
          </p:cNvSpPr>
          <p:nvPr>
            <p:ph type="title"/>
          </p:nvPr>
        </p:nvSpPr>
        <p:spPr>
          <a:xfrm>
            <a:off x="557229" y="285403"/>
            <a:ext cx="10653578" cy="1132258"/>
          </a:xfrm>
        </p:spPr>
        <p:txBody>
          <a:bodyPr/>
          <a:lstStyle/>
          <a:p>
            <a:r>
              <a:rPr lang="de-AT" dirty="0"/>
              <a:t>RAFT</a:t>
            </a:r>
            <a:br>
              <a:rPr lang="de-AT" dirty="0"/>
            </a:br>
            <a:r>
              <a:rPr lang="de-AT" dirty="0" err="1"/>
              <a:t>Examples</a:t>
            </a:r>
            <a:r>
              <a:rPr lang="de-AT" dirty="0"/>
              <a:t> </a:t>
            </a:r>
            <a:r>
              <a:rPr lang="de-AT" dirty="0" err="1"/>
              <a:t>of</a:t>
            </a:r>
            <a:r>
              <a:rPr lang="de-AT" dirty="0"/>
              <a:t> </a:t>
            </a:r>
            <a:r>
              <a:rPr lang="de-AT" dirty="0" err="1"/>
              <a:t>communicative</a:t>
            </a:r>
            <a:r>
              <a:rPr lang="de-AT" dirty="0"/>
              <a:t> </a:t>
            </a:r>
            <a:r>
              <a:rPr lang="de-AT" dirty="0" err="1"/>
              <a:t>writing</a:t>
            </a:r>
            <a:r>
              <a:rPr lang="de-AT" dirty="0"/>
              <a:t> </a:t>
            </a:r>
            <a:r>
              <a:rPr lang="de-AT" dirty="0" err="1"/>
              <a:t>tasks</a:t>
            </a:r>
            <a:endParaRPr lang="en-AT" dirty="0"/>
          </a:p>
        </p:txBody>
      </p:sp>
      <p:pic>
        <p:nvPicPr>
          <p:cNvPr id="5" name="Content Placeholder 4">
            <a:hlinkClick r:id="rId2"/>
            <a:extLst>
              <a:ext uri="{FF2B5EF4-FFF2-40B4-BE49-F238E27FC236}">
                <a16:creationId xmlns:a16="http://schemas.microsoft.com/office/drawing/2014/main" id="{9576DC20-35EB-8871-FE57-FA8E39427AC5}"/>
              </a:ext>
            </a:extLst>
          </p:cNvPr>
          <p:cNvPicPr>
            <a:picLocks noGrp="1" noChangeAspect="1"/>
          </p:cNvPicPr>
          <p:nvPr>
            <p:ph idx="1"/>
          </p:nvPr>
        </p:nvPicPr>
        <p:blipFill>
          <a:blip r:embed="rId3"/>
          <a:stretch>
            <a:fillRect/>
          </a:stretch>
        </p:blipFill>
        <p:spPr>
          <a:xfrm>
            <a:off x="1242292" y="1784373"/>
            <a:ext cx="3694544" cy="474023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8056777-E0FD-D2D9-C630-3FB2D52D15C6}"/>
              </a:ext>
            </a:extLst>
          </p:cNvPr>
          <p:cNvSpPr txBox="1"/>
          <p:nvPr/>
        </p:nvSpPr>
        <p:spPr>
          <a:xfrm>
            <a:off x="2485037" y="1876457"/>
            <a:ext cx="2660796" cy="584775"/>
          </a:xfrm>
          <a:prstGeom prst="rect">
            <a:avLst/>
          </a:prstGeom>
          <a:noFill/>
        </p:spPr>
        <p:txBody>
          <a:bodyPr wrap="square" rtlCol="0">
            <a:spAutoFit/>
          </a:bodyPr>
          <a:lstStyle/>
          <a:p>
            <a:r>
              <a:rPr lang="de-AT" sz="1600" dirty="0"/>
              <a:t>A </a:t>
            </a:r>
            <a:r>
              <a:rPr lang="de-AT" sz="1600" dirty="0" err="1"/>
              <a:t>collection</a:t>
            </a:r>
            <a:r>
              <a:rPr lang="de-AT" sz="1600" dirty="0"/>
              <a:t> </a:t>
            </a:r>
            <a:r>
              <a:rPr lang="de-AT" sz="1600" dirty="0" err="1"/>
              <a:t>of</a:t>
            </a:r>
            <a:r>
              <a:rPr lang="de-AT" sz="1600" dirty="0"/>
              <a:t> </a:t>
            </a:r>
            <a:r>
              <a:rPr lang="de-AT" sz="1600" dirty="0" err="1"/>
              <a:t>writing</a:t>
            </a:r>
            <a:r>
              <a:rPr lang="de-AT" sz="1600" dirty="0"/>
              <a:t> </a:t>
            </a:r>
            <a:r>
              <a:rPr lang="de-AT" sz="1600" dirty="0" err="1"/>
              <a:t>prompts</a:t>
            </a:r>
            <a:r>
              <a:rPr lang="de-AT" sz="1600" dirty="0"/>
              <a:t> </a:t>
            </a:r>
            <a:r>
              <a:rPr lang="de-AT" sz="1600" dirty="0" err="1"/>
              <a:t>for</a:t>
            </a:r>
            <a:r>
              <a:rPr lang="de-AT" sz="1600" dirty="0"/>
              <a:t> </a:t>
            </a:r>
            <a:r>
              <a:rPr lang="de-AT" sz="1600" dirty="0" err="1"/>
              <a:t>year</a:t>
            </a:r>
            <a:r>
              <a:rPr lang="de-AT" sz="1600" dirty="0"/>
              <a:t> 4</a:t>
            </a:r>
            <a:endParaRPr lang="en-AT" sz="1600" dirty="0"/>
          </a:p>
        </p:txBody>
      </p:sp>
      <p:graphicFrame>
        <p:nvGraphicFramePr>
          <p:cNvPr id="10" name="Diagram 9">
            <a:extLst>
              <a:ext uri="{FF2B5EF4-FFF2-40B4-BE49-F238E27FC236}">
                <a16:creationId xmlns:a16="http://schemas.microsoft.com/office/drawing/2014/main" id="{96123F10-6887-2CD8-8E8A-CCE8A348A19B}"/>
              </a:ext>
            </a:extLst>
          </p:cNvPr>
          <p:cNvGraphicFramePr/>
          <p:nvPr>
            <p:extLst>
              <p:ext uri="{D42A27DB-BD31-4B8C-83A1-F6EECF244321}">
                <p14:modId xmlns:p14="http://schemas.microsoft.com/office/powerpoint/2010/main" val="860277489"/>
              </p:ext>
            </p:extLst>
          </p:nvPr>
        </p:nvGraphicFramePr>
        <p:xfrm>
          <a:off x="5962526" y="1784372"/>
          <a:ext cx="5305838" cy="4602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BC3732DF-7613-2EB4-386C-05A78D788198}"/>
              </a:ext>
            </a:extLst>
          </p:cNvPr>
          <p:cNvSpPr txBox="1"/>
          <p:nvPr/>
        </p:nvSpPr>
        <p:spPr>
          <a:xfrm>
            <a:off x="1458487" y="5925127"/>
            <a:ext cx="2660796" cy="307777"/>
          </a:xfrm>
          <a:prstGeom prst="rect">
            <a:avLst/>
          </a:prstGeom>
          <a:noFill/>
        </p:spPr>
        <p:txBody>
          <a:bodyPr wrap="square" rtlCol="0">
            <a:spAutoFit/>
          </a:bodyPr>
          <a:lstStyle/>
          <a:p>
            <a:r>
              <a:rPr lang="en-AT" sz="700" dirty="0"/>
              <a:t>https://www.polzleitner.com/epep/0-NMS/LisandLaura/04-Klasse/Writing-Prompts.pdf</a:t>
            </a:r>
          </a:p>
        </p:txBody>
      </p:sp>
      <p:pic>
        <p:nvPicPr>
          <p:cNvPr id="7" name="Picture 6" descr="A qr code on a white background&#10;&#10;AI-generated content may be incorrect.">
            <a:extLst>
              <a:ext uri="{FF2B5EF4-FFF2-40B4-BE49-F238E27FC236}">
                <a16:creationId xmlns:a16="http://schemas.microsoft.com/office/drawing/2014/main" id="{BD691BC5-670C-1B15-6B25-D1BD618062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6415" y="5377873"/>
            <a:ext cx="952500" cy="952500"/>
          </a:xfrm>
          <a:prstGeom prst="rect">
            <a:avLst/>
          </a:prstGeom>
        </p:spPr>
      </p:pic>
    </p:spTree>
    <p:extLst>
      <p:ext uri="{BB962C8B-B14F-4D97-AF65-F5344CB8AC3E}">
        <p14:creationId xmlns:p14="http://schemas.microsoft.com/office/powerpoint/2010/main" val="78331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29AE-2A86-AF7F-EA76-F790630D0C25}"/>
              </a:ext>
            </a:extLst>
          </p:cNvPr>
          <p:cNvSpPr>
            <a:spLocks noGrp="1"/>
          </p:cNvSpPr>
          <p:nvPr>
            <p:ph type="title"/>
          </p:nvPr>
        </p:nvSpPr>
        <p:spPr/>
        <p:txBody>
          <a:bodyPr>
            <a:normAutofit fontScale="90000"/>
          </a:bodyPr>
          <a:lstStyle/>
          <a:p>
            <a:r>
              <a:rPr lang="de-AT" dirty="0" err="1"/>
              <a:t>What</a:t>
            </a:r>
            <a:r>
              <a:rPr lang="de-AT" dirty="0"/>
              <a:t> </a:t>
            </a:r>
            <a:r>
              <a:rPr lang="de-AT" dirty="0" err="1"/>
              <a:t>to</a:t>
            </a:r>
            <a:r>
              <a:rPr lang="de-AT" dirty="0"/>
              <a:t> </a:t>
            </a:r>
            <a:r>
              <a:rPr lang="de-AT" dirty="0" err="1"/>
              <a:t>expect</a:t>
            </a:r>
            <a:r>
              <a:rPr lang="de-AT" dirty="0"/>
              <a:t> </a:t>
            </a:r>
            <a:r>
              <a:rPr lang="de-AT" dirty="0" err="1"/>
              <a:t>today</a:t>
            </a:r>
            <a:r>
              <a:rPr lang="de-AT" dirty="0"/>
              <a:t>:</a:t>
            </a:r>
            <a:br>
              <a:rPr lang="de-AT" dirty="0"/>
            </a:br>
            <a:r>
              <a:rPr lang="de-AT" sz="2000" dirty="0" err="1"/>
              <a:t>How</a:t>
            </a:r>
            <a:r>
              <a:rPr lang="de-AT" sz="2000" dirty="0"/>
              <a:t> </a:t>
            </a:r>
            <a:r>
              <a:rPr lang="de-AT" sz="2000" dirty="0" err="1"/>
              <a:t>to</a:t>
            </a:r>
            <a:r>
              <a:rPr lang="de-AT" sz="2000" dirty="0"/>
              <a:t> design </a:t>
            </a:r>
            <a:r>
              <a:rPr lang="de-AT" sz="2000" dirty="0" err="1"/>
              <a:t>tests</a:t>
            </a:r>
            <a:r>
              <a:rPr lang="de-AT" sz="2000" dirty="0"/>
              <a:t> </a:t>
            </a:r>
            <a:r>
              <a:rPr lang="de-AT" sz="2000" dirty="0" err="1"/>
              <a:t>based</a:t>
            </a:r>
            <a:r>
              <a:rPr lang="de-AT" sz="2000" dirty="0"/>
              <a:t> on </a:t>
            </a:r>
            <a:r>
              <a:rPr lang="de-AT" sz="2000" dirty="0" err="1"/>
              <a:t>the</a:t>
            </a:r>
            <a:r>
              <a:rPr lang="de-AT" sz="2000" dirty="0"/>
              <a:t> </a:t>
            </a:r>
            <a:r>
              <a:rPr lang="de-AT" sz="2000" dirty="0" err="1"/>
              <a:t>learning</a:t>
            </a:r>
            <a:r>
              <a:rPr lang="de-AT" sz="2000" dirty="0"/>
              <a:t> </a:t>
            </a:r>
            <a:r>
              <a:rPr lang="de-AT" sz="2000" dirty="0" err="1"/>
              <a:t>objectives</a:t>
            </a:r>
            <a:r>
              <a:rPr lang="de-AT" sz="2000" dirty="0"/>
              <a:t> </a:t>
            </a:r>
            <a:r>
              <a:rPr lang="de-AT" sz="2000" dirty="0" err="1"/>
              <a:t>of</a:t>
            </a:r>
            <a:r>
              <a:rPr lang="de-AT" sz="2000" dirty="0"/>
              <a:t> </a:t>
            </a:r>
            <a:r>
              <a:rPr lang="de-AT" sz="2000" dirty="0" err="1"/>
              <a:t>the</a:t>
            </a:r>
            <a:r>
              <a:rPr lang="de-AT" sz="2000" dirty="0"/>
              <a:t> </a:t>
            </a:r>
            <a:r>
              <a:rPr lang="de-AT" sz="2000" dirty="0" err="1"/>
              <a:t>new</a:t>
            </a:r>
            <a:r>
              <a:rPr lang="de-AT" sz="2000" dirty="0"/>
              <a:t> </a:t>
            </a:r>
            <a:r>
              <a:rPr lang="de-AT" sz="2000" dirty="0" err="1"/>
              <a:t>curriculum</a:t>
            </a:r>
            <a:br>
              <a:rPr lang="de-AT" dirty="0"/>
            </a:br>
            <a:endParaRPr lang="en-AT" dirty="0"/>
          </a:p>
        </p:txBody>
      </p:sp>
      <p:sp>
        <p:nvSpPr>
          <p:cNvPr id="3" name="Content Placeholder 2">
            <a:extLst>
              <a:ext uri="{FF2B5EF4-FFF2-40B4-BE49-F238E27FC236}">
                <a16:creationId xmlns:a16="http://schemas.microsoft.com/office/drawing/2014/main" id="{507D0026-1DB8-BD90-FF6E-C01617422CD4}"/>
              </a:ext>
            </a:extLst>
          </p:cNvPr>
          <p:cNvSpPr>
            <a:spLocks noGrp="1"/>
          </p:cNvSpPr>
          <p:nvPr>
            <p:ph idx="1"/>
          </p:nvPr>
        </p:nvSpPr>
        <p:spPr/>
        <p:txBody>
          <a:bodyPr>
            <a:normAutofit/>
          </a:bodyPr>
          <a:lstStyle/>
          <a:p>
            <a:r>
              <a:rPr lang="de-AT" dirty="0" err="1"/>
              <a:t>Designing</a:t>
            </a:r>
            <a:r>
              <a:rPr lang="de-AT" dirty="0"/>
              <a:t> </a:t>
            </a:r>
            <a:r>
              <a:rPr lang="de-AT" b="1" dirty="0" err="1"/>
              <a:t>reading</a:t>
            </a:r>
            <a:r>
              <a:rPr lang="de-AT" b="1" dirty="0"/>
              <a:t> and </a:t>
            </a:r>
            <a:r>
              <a:rPr lang="de-AT" b="1" dirty="0" err="1"/>
              <a:t>listening</a:t>
            </a:r>
            <a:r>
              <a:rPr lang="de-AT" b="1" dirty="0"/>
              <a:t> </a:t>
            </a:r>
            <a:r>
              <a:rPr lang="de-AT" b="1" dirty="0" err="1"/>
              <a:t>tasks</a:t>
            </a:r>
            <a:r>
              <a:rPr lang="de-AT" b="1" dirty="0"/>
              <a:t> </a:t>
            </a:r>
            <a:r>
              <a:rPr lang="de-AT" dirty="0" err="1"/>
              <a:t>that</a:t>
            </a:r>
            <a:r>
              <a:rPr lang="de-AT" dirty="0"/>
              <a:t> </a:t>
            </a:r>
            <a:r>
              <a:rPr lang="de-AT" dirty="0" err="1"/>
              <a:t>test</a:t>
            </a:r>
            <a:r>
              <a:rPr lang="de-AT" dirty="0"/>
              <a:t> different </a:t>
            </a:r>
            <a:r>
              <a:rPr lang="de-AT" dirty="0" err="1"/>
              <a:t>comprehension</a:t>
            </a:r>
            <a:r>
              <a:rPr lang="de-AT" dirty="0"/>
              <a:t> </a:t>
            </a:r>
            <a:r>
              <a:rPr lang="de-AT" dirty="0" err="1"/>
              <a:t>levels</a:t>
            </a:r>
            <a:r>
              <a:rPr lang="de-AT" dirty="0"/>
              <a:t>: </a:t>
            </a:r>
          </a:p>
          <a:p>
            <a:pPr lvl="1"/>
            <a:r>
              <a:rPr lang="de-AT" dirty="0"/>
              <a:t>Global </a:t>
            </a:r>
            <a:r>
              <a:rPr lang="de-AT" dirty="0" err="1"/>
              <a:t>understanding</a:t>
            </a:r>
            <a:endParaRPr lang="de-AT" dirty="0"/>
          </a:p>
          <a:p>
            <a:pPr lvl="1"/>
            <a:r>
              <a:rPr lang="de-AT" dirty="0" err="1"/>
              <a:t>Comprehension</a:t>
            </a:r>
            <a:r>
              <a:rPr lang="de-AT" dirty="0"/>
              <a:t> </a:t>
            </a:r>
            <a:r>
              <a:rPr lang="de-AT" dirty="0" err="1"/>
              <a:t>of</a:t>
            </a:r>
            <a:r>
              <a:rPr lang="de-AT" dirty="0"/>
              <a:t> </a:t>
            </a:r>
            <a:r>
              <a:rPr lang="de-AT" dirty="0" err="1"/>
              <a:t>specific</a:t>
            </a:r>
            <a:r>
              <a:rPr lang="de-AT" dirty="0"/>
              <a:t> </a:t>
            </a:r>
            <a:r>
              <a:rPr lang="de-AT" dirty="0" err="1"/>
              <a:t>information</a:t>
            </a:r>
            <a:endParaRPr lang="de-AT" dirty="0"/>
          </a:p>
          <a:p>
            <a:pPr lvl="1"/>
            <a:r>
              <a:rPr lang="de-AT" dirty="0"/>
              <a:t>Ability </a:t>
            </a:r>
            <a:r>
              <a:rPr lang="de-AT" dirty="0" err="1"/>
              <a:t>to</a:t>
            </a:r>
            <a:r>
              <a:rPr lang="de-AT" dirty="0"/>
              <a:t> </a:t>
            </a:r>
            <a:r>
              <a:rPr lang="de-AT" dirty="0" err="1"/>
              <a:t>draw</a:t>
            </a:r>
            <a:r>
              <a:rPr lang="de-AT" dirty="0"/>
              <a:t> simple </a:t>
            </a:r>
            <a:r>
              <a:rPr lang="de-AT" dirty="0" err="1"/>
              <a:t>conclusions</a:t>
            </a:r>
            <a:endParaRPr lang="de-AT" dirty="0"/>
          </a:p>
          <a:p>
            <a:r>
              <a:rPr lang="de-AT" dirty="0" err="1"/>
              <a:t>Testing</a:t>
            </a:r>
            <a:r>
              <a:rPr lang="de-AT" dirty="0"/>
              <a:t> </a:t>
            </a:r>
            <a:r>
              <a:rPr lang="de-AT" b="1" dirty="0" err="1"/>
              <a:t>grammar</a:t>
            </a:r>
            <a:r>
              <a:rPr lang="de-AT" b="1" dirty="0"/>
              <a:t> and </a:t>
            </a:r>
            <a:r>
              <a:rPr lang="de-AT" b="1" dirty="0" err="1"/>
              <a:t>vocabulary</a:t>
            </a:r>
            <a:r>
              <a:rPr lang="de-AT" b="1" dirty="0"/>
              <a:t> </a:t>
            </a:r>
            <a:r>
              <a:rPr lang="de-AT" dirty="0"/>
              <a:t>in </a:t>
            </a:r>
            <a:r>
              <a:rPr lang="de-AT" dirty="0" err="1"/>
              <a:t>communicative</a:t>
            </a:r>
            <a:r>
              <a:rPr lang="de-AT" dirty="0"/>
              <a:t> </a:t>
            </a:r>
            <a:r>
              <a:rPr lang="de-AT" dirty="0" err="1"/>
              <a:t>contexts</a:t>
            </a:r>
            <a:r>
              <a:rPr lang="de-AT" dirty="0"/>
              <a:t> </a:t>
            </a:r>
          </a:p>
          <a:p>
            <a:r>
              <a:rPr lang="de-AT" dirty="0" err="1"/>
              <a:t>Designing</a:t>
            </a:r>
            <a:r>
              <a:rPr lang="de-AT" dirty="0"/>
              <a:t> </a:t>
            </a:r>
            <a:r>
              <a:rPr lang="de-AT" dirty="0" err="1"/>
              <a:t>meaningful</a:t>
            </a:r>
            <a:r>
              <a:rPr lang="de-AT" dirty="0"/>
              <a:t> </a:t>
            </a:r>
            <a:r>
              <a:rPr lang="de-AT" b="1" dirty="0" err="1"/>
              <a:t>writing</a:t>
            </a:r>
            <a:r>
              <a:rPr lang="de-AT" b="1" dirty="0"/>
              <a:t> </a:t>
            </a:r>
            <a:r>
              <a:rPr lang="de-AT" b="1" dirty="0" err="1"/>
              <a:t>tasks</a:t>
            </a:r>
            <a:r>
              <a:rPr lang="de-AT" b="1" dirty="0"/>
              <a:t> </a:t>
            </a:r>
          </a:p>
          <a:p>
            <a:r>
              <a:rPr lang="de-AT" b="1" dirty="0" err="1"/>
              <a:t>Assessing</a:t>
            </a:r>
            <a:r>
              <a:rPr lang="de-AT" b="1" dirty="0"/>
              <a:t> </a:t>
            </a:r>
            <a:r>
              <a:rPr lang="de-AT" b="1" dirty="0" err="1"/>
              <a:t>writing</a:t>
            </a:r>
            <a:r>
              <a:rPr lang="de-AT" b="1" dirty="0"/>
              <a:t> </a:t>
            </a:r>
            <a:r>
              <a:rPr lang="de-AT" dirty="0" err="1"/>
              <a:t>with</a:t>
            </a:r>
            <a:r>
              <a:rPr lang="de-AT" dirty="0"/>
              <a:t> </a:t>
            </a:r>
            <a:r>
              <a:rPr lang="de-AT" dirty="0" err="1"/>
              <a:t>appropriate</a:t>
            </a:r>
            <a:r>
              <a:rPr lang="de-AT" dirty="0"/>
              <a:t> </a:t>
            </a:r>
            <a:r>
              <a:rPr lang="de-AT" dirty="0" err="1"/>
              <a:t>assessment</a:t>
            </a:r>
            <a:r>
              <a:rPr lang="de-AT" dirty="0"/>
              <a:t> </a:t>
            </a:r>
            <a:r>
              <a:rPr lang="de-AT" dirty="0" err="1"/>
              <a:t>scales</a:t>
            </a:r>
            <a:r>
              <a:rPr lang="de-AT" dirty="0"/>
              <a:t> / </a:t>
            </a:r>
            <a:r>
              <a:rPr lang="de-AT" dirty="0" err="1"/>
              <a:t>rubrics</a:t>
            </a:r>
            <a:endParaRPr lang="de-AT" b="1" dirty="0"/>
          </a:p>
          <a:p>
            <a:r>
              <a:rPr lang="de-AT" b="1" dirty="0"/>
              <a:t>Grading </a:t>
            </a:r>
            <a:r>
              <a:rPr lang="de-AT" b="1" dirty="0" err="1"/>
              <a:t>the</a:t>
            </a:r>
            <a:r>
              <a:rPr lang="de-AT" b="1" dirty="0"/>
              <a:t> </a:t>
            </a:r>
            <a:r>
              <a:rPr lang="de-AT" b="1" dirty="0" err="1"/>
              <a:t>test</a:t>
            </a:r>
            <a:r>
              <a:rPr lang="de-AT" b="1" dirty="0"/>
              <a:t> </a:t>
            </a:r>
            <a:r>
              <a:rPr lang="de-AT" dirty="0"/>
              <a:t>(</a:t>
            </a:r>
            <a:r>
              <a:rPr lang="de-AT" dirty="0" err="1"/>
              <a:t>weights</a:t>
            </a:r>
            <a:r>
              <a:rPr lang="de-AT" dirty="0"/>
              <a:t> </a:t>
            </a:r>
            <a:r>
              <a:rPr lang="de-AT" dirty="0" err="1"/>
              <a:t>of</a:t>
            </a:r>
            <a:r>
              <a:rPr lang="de-AT" dirty="0"/>
              <a:t> different </a:t>
            </a:r>
            <a:r>
              <a:rPr lang="de-AT" dirty="0" err="1"/>
              <a:t>parts</a:t>
            </a:r>
            <a:r>
              <a:rPr lang="de-AT" dirty="0"/>
              <a:t>, transparent </a:t>
            </a:r>
            <a:r>
              <a:rPr lang="de-AT" dirty="0" err="1"/>
              <a:t>semester</a:t>
            </a:r>
            <a:r>
              <a:rPr lang="de-AT" dirty="0"/>
              <a:t> grades)</a:t>
            </a:r>
          </a:p>
          <a:p>
            <a:pPr marL="0" indent="0">
              <a:buNone/>
            </a:pPr>
            <a:endParaRPr lang="de-AT" b="1" dirty="0"/>
          </a:p>
          <a:p>
            <a:endParaRPr lang="de-AT" dirty="0"/>
          </a:p>
          <a:p>
            <a:pPr lvl="1"/>
            <a:endParaRPr lang="de-AT" dirty="0"/>
          </a:p>
          <a:p>
            <a:pPr lvl="1"/>
            <a:endParaRPr lang="de-AT" dirty="0"/>
          </a:p>
          <a:p>
            <a:pPr lvl="1"/>
            <a:endParaRPr lang="de-AT" dirty="0"/>
          </a:p>
          <a:p>
            <a:pPr lvl="1"/>
            <a:endParaRPr lang="en-AT" dirty="0"/>
          </a:p>
        </p:txBody>
      </p:sp>
    </p:spTree>
    <p:extLst>
      <p:ext uri="{BB962C8B-B14F-4D97-AF65-F5344CB8AC3E}">
        <p14:creationId xmlns:p14="http://schemas.microsoft.com/office/powerpoint/2010/main" val="123471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D8AAF-CABE-2DAF-57CC-4CA8AF04C322}"/>
              </a:ext>
            </a:extLst>
          </p:cNvPr>
          <p:cNvSpPr>
            <a:spLocks noGrp="1"/>
          </p:cNvSpPr>
          <p:nvPr>
            <p:ph type="title"/>
          </p:nvPr>
        </p:nvSpPr>
        <p:spPr/>
        <p:txBody>
          <a:bodyPr/>
          <a:lstStyle/>
          <a:p>
            <a:r>
              <a:rPr lang="de-AT" dirty="0"/>
              <a:t>IKM Plus English Writing</a:t>
            </a:r>
            <a:endParaRPr lang="en-AT" dirty="0"/>
          </a:p>
        </p:txBody>
      </p:sp>
      <p:pic>
        <p:nvPicPr>
          <p:cNvPr id="5" name="Content Placeholder 4">
            <a:extLst>
              <a:ext uri="{FF2B5EF4-FFF2-40B4-BE49-F238E27FC236}">
                <a16:creationId xmlns:a16="http://schemas.microsoft.com/office/drawing/2014/main" id="{342DD582-DE3F-AD27-9A3B-24390522E95D}"/>
              </a:ext>
            </a:extLst>
          </p:cNvPr>
          <p:cNvPicPr>
            <a:picLocks noGrp="1" noChangeAspect="1"/>
          </p:cNvPicPr>
          <p:nvPr>
            <p:ph idx="1"/>
          </p:nvPr>
        </p:nvPicPr>
        <p:blipFill>
          <a:blip r:embed="rId2"/>
          <a:stretch>
            <a:fillRect/>
          </a:stretch>
        </p:blipFill>
        <p:spPr>
          <a:xfrm>
            <a:off x="2188345" y="1716088"/>
            <a:ext cx="7502572" cy="4592637"/>
          </a:xfrm>
          <a:prstGeom prst="rect">
            <a:avLst/>
          </a:prstGeom>
        </p:spPr>
      </p:pic>
    </p:spTree>
    <p:extLst>
      <p:ext uri="{BB962C8B-B14F-4D97-AF65-F5344CB8AC3E}">
        <p14:creationId xmlns:p14="http://schemas.microsoft.com/office/powerpoint/2010/main" val="125671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marL="0" indent="0">
              <a:buNone/>
            </a:pPr>
            <a:r>
              <a:rPr lang="fr-FR" b="1" dirty="0" err="1">
                <a:solidFill>
                  <a:schemeClr val="tx2">
                    <a:lumMod val="60000"/>
                    <a:lumOff val="40000"/>
                  </a:schemeClr>
                </a:solidFill>
              </a:rPr>
              <a:t>Testing</a:t>
            </a:r>
            <a:r>
              <a:rPr lang="fr-FR" b="1" dirty="0">
                <a:solidFill>
                  <a:schemeClr val="tx2">
                    <a:lumMod val="60000"/>
                    <a:lumOff val="40000"/>
                  </a:schemeClr>
                </a:solidFill>
              </a:rPr>
              <a:t> </a:t>
            </a:r>
            <a:r>
              <a:rPr lang="fr-FR" b="1" dirty="0" err="1">
                <a:solidFill>
                  <a:schemeClr val="tx2">
                    <a:lumMod val="60000"/>
                    <a:lumOff val="40000"/>
                  </a:schemeClr>
                </a:solidFill>
              </a:rPr>
              <a:t>grammar</a:t>
            </a:r>
            <a:r>
              <a:rPr lang="fr-FR" b="1" dirty="0">
                <a:solidFill>
                  <a:schemeClr val="tx2">
                    <a:lumMod val="60000"/>
                    <a:lumOff val="40000"/>
                  </a:schemeClr>
                </a:solidFill>
              </a:rPr>
              <a:t> (and </a:t>
            </a:r>
            <a:r>
              <a:rPr lang="fr-FR" b="1" dirty="0" err="1">
                <a:solidFill>
                  <a:schemeClr val="tx2">
                    <a:lumMod val="60000"/>
                    <a:lumOff val="40000"/>
                  </a:schemeClr>
                </a:solidFill>
              </a:rPr>
              <a:t>vocabulary</a:t>
            </a:r>
            <a:r>
              <a:rPr lang="fr-FR" b="1" dirty="0">
                <a:solidFill>
                  <a:schemeClr val="tx2">
                    <a:lumMod val="60000"/>
                    <a:lumOff val="40000"/>
                  </a:schemeClr>
                </a:solidFill>
              </a:rPr>
              <a:t>)  in </a:t>
            </a:r>
            <a:r>
              <a:rPr lang="fr-FR" b="1" dirty="0" err="1">
                <a:solidFill>
                  <a:schemeClr val="tx2">
                    <a:lumMod val="60000"/>
                    <a:lumOff val="40000"/>
                  </a:schemeClr>
                </a:solidFill>
              </a:rPr>
              <a:t>meaningful</a:t>
            </a:r>
            <a:r>
              <a:rPr lang="fr-FR" b="1" dirty="0">
                <a:solidFill>
                  <a:schemeClr val="tx2">
                    <a:lumMod val="60000"/>
                    <a:lumOff val="40000"/>
                  </a:schemeClr>
                </a:solidFill>
              </a:rPr>
              <a:t>, communicative </a:t>
            </a:r>
            <a:r>
              <a:rPr lang="fr-FR" b="1" dirty="0" err="1">
                <a:solidFill>
                  <a:schemeClr val="tx2">
                    <a:lumMod val="60000"/>
                    <a:lumOff val="40000"/>
                  </a:schemeClr>
                </a:solidFill>
              </a:rPr>
              <a:t>contexts</a:t>
            </a:r>
            <a:r>
              <a:rPr lang="fr-FR" dirty="0"/>
              <a:t>.</a:t>
            </a:r>
          </a:p>
          <a:p>
            <a:endParaRPr lang="fr-FR" dirty="0"/>
          </a:p>
          <a:p>
            <a:r>
              <a:rPr lang="fr-FR" dirty="0"/>
              <a:t>Can the </a:t>
            </a:r>
            <a:r>
              <a:rPr lang="fr-FR" dirty="0" err="1"/>
              <a:t>learners</a:t>
            </a:r>
            <a:r>
              <a:rPr lang="fr-FR" dirty="0"/>
              <a:t> </a:t>
            </a:r>
            <a:r>
              <a:rPr lang="fr-FR" b="1" dirty="0">
                <a:solidFill>
                  <a:schemeClr val="accent6"/>
                </a:solidFill>
              </a:rPr>
              <a:t>USE</a:t>
            </a:r>
            <a:r>
              <a:rPr lang="fr-FR" dirty="0"/>
              <a:t> the </a:t>
            </a:r>
            <a:r>
              <a:rPr lang="fr-FR" dirty="0" err="1"/>
              <a:t>grammar</a:t>
            </a:r>
            <a:endParaRPr lang="fr-FR" dirty="0"/>
          </a:p>
          <a:p>
            <a:r>
              <a:rPr lang="fr-FR" dirty="0"/>
              <a:t>or do </a:t>
            </a:r>
            <a:r>
              <a:rPr lang="fr-FR" dirty="0" err="1"/>
              <a:t>they</a:t>
            </a:r>
            <a:r>
              <a:rPr lang="fr-FR" dirty="0"/>
              <a:t> </a:t>
            </a:r>
            <a:r>
              <a:rPr lang="fr-FR" dirty="0" err="1"/>
              <a:t>only</a:t>
            </a:r>
            <a:r>
              <a:rPr lang="fr-FR" dirty="0"/>
              <a:t> have </a:t>
            </a:r>
            <a:r>
              <a:rPr lang="fr-FR" dirty="0" err="1"/>
              <a:t>declarative</a:t>
            </a:r>
            <a:r>
              <a:rPr lang="fr-FR" dirty="0"/>
              <a:t> </a:t>
            </a:r>
            <a:r>
              <a:rPr lang="fr-FR" dirty="0" err="1"/>
              <a:t>knowledge</a:t>
            </a:r>
            <a:r>
              <a:rPr lang="fr-FR" dirty="0"/>
              <a:t> of the </a:t>
            </a:r>
            <a:r>
              <a:rPr lang="fr-FR" dirty="0" err="1"/>
              <a:t>rules</a:t>
            </a:r>
            <a:r>
              <a:rPr lang="fr-FR" dirty="0"/>
              <a:t> (e.g. </a:t>
            </a:r>
            <a:r>
              <a:rPr lang="fr-FR" dirty="0" err="1"/>
              <a:t>they</a:t>
            </a:r>
            <a:r>
              <a:rPr lang="fr-FR" dirty="0"/>
              <a:t> </a:t>
            </a:r>
            <a:r>
              <a:rPr lang="fr-FR" dirty="0" err="1"/>
              <a:t>recognize</a:t>
            </a:r>
            <a:r>
              <a:rPr lang="fr-FR" dirty="0"/>
              <a:t> </a:t>
            </a:r>
            <a:r>
              <a:rPr lang="fr-FR" dirty="0" err="1"/>
              <a:t>some</a:t>
            </a:r>
            <a:r>
              <a:rPr lang="fr-FR" dirty="0"/>
              <a:t> « signal </a:t>
            </a:r>
            <a:r>
              <a:rPr lang="fr-FR" dirty="0" err="1"/>
              <a:t>words</a:t>
            </a:r>
            <a:r>
              <a:rPr lang="fr-FR" dirty="0"/>
              <a:t> » and can </a:t>
            </a:r>
            <a:r>
              <a:rPr lang="fr-FR" dirty="0" err="1"/>
              <a:t>then</a:t>
            </a:r>
            <a:r>
              <a:rPr lang="fr-FR" dirty="0"/>
              <a:t> </a:t>
            </a:r>
            <a:r>
              <a:rPr lang="fr-FR" dirty="0" err="1"/>
              <a:t>fill</a:t>
            </a:r>
            <a:r>
              <a:rPr lang="fr-FR" dirty="0"/>
              <a:t> in the right </a:t>
            </a:r>
            <a:r>
              <a:rPr lang="fr-FR" dirty="0" err="1"/>
              <a:t>forms</a:t>
            </a:r>
            <a:r>
              <a:rPr lang="fr-FR" dirty="0"/>
              <a:t>)</a:t>
            </a:r>
          </a:p>
        </p:txBody>
      </p:sp>
      <p:pic>
        <p:nvPicPr>
          <p:cNvPr id="5" name="Picture 4">
            <a:extLst>
              <a:ext uri="{FF2B5EF4-FFF2-40B4-BE49-F238E27FC236}">
                <a16:creationId xmlns:a16="http://schemas.microsoft.com/office/drawing/2014/main" id="{AC347E48-12DB-F089-061B-96EE460E0A8A}"/>
              </a:ext>
            </a:extLst>
          </p:cNvPr>
          <p:cNvPicPr>
            <a:picLocks noChangeAspect="1"/>
          </p:cNvPicPr>
          <p:nvPr/>
        </p:nvPicPr>
        <p:blipFill>
          <a:blip r:embed="rId2"/>
          <a:stretch>
            <a:fillRect/>
          </a:stretch>
        </p:blipFill>
        <p:spPr>
          <a:xfrm>
            <a:off x="1869070" y="894606"/>
            <a:ext cx="2235842" cy="4838650"/>
          </a:xfrm>
          <a:prstGeom prst="rect">
            <a:avLst/>
          </a:prstGeom>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056" y="4725144"/>
            <a:ext cx="854075"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hlinkClick r:id="rId4"/>
            <a:extLst>
              <a:ext uri="{FF2B5EF4-FFF2-40B4-BE49-F238E27FC236}">
                <a16:creationId xmlns:a16="http://schemas.microsoft.com/office/drawing/2014/main" id="{AFDEB6BC-9AE7-0020-B541-6810D130DA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542" b="10375"/>
          <a:stretch>
            <a:fillRect/>
          </a:stretch>
        </p:blipFill>
        <p:spPr bwMode="auto">
          <a:xfrm>
            <a:off x="6536716" y="3999346"/>
            <a:ext cx="2316067" cy="2041236"/>
          </a:xfrm>
          <a:prstGeom prst="rect">
            <a:avLst/>
          </a:prstGeom>
          <a:solidFill>
            <a:srgbClr val="FFFFFF"/>
          </a:solidFill>
        </p:spPr>
      </p:pic>
      <p:sp>
        <p:nvSpPr>
          <p:cNvPr id="6" name="Arrow: Left 5">
            <a:extLst>
              <a:ext uri="{FF2B5EF4-FFF2-40B4-BE49-F238E27FC236}">
                <a16:creationId xmlns:a16="http://schemas.microsoft.com/office/drawing/2014/main" id="{173C9193-FAA4-D0C3-6CC2-31C6339DCA86}"/>
              </a:ext>
            </a:extLst>
          </p:cNvPr>
          <p:cNvSpPr/>
          <p:nvPr/>
        </p:nvSpPr>
        <p:spPr>
          <a:xfrm>
            <a:off x="7970981" y="3999346"/>
            <a:ext cx="3232728" cy="461818"/>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Find </a:t>
            </a:r>
            <a:r>
              <a:rPr lang="de-AT" dirty="0" err="1"/>
              <a:t>some</a:t>
            </a:r>
            <a:r>
              <a:rPr lang="de-AT" dirty="0"/>
              <a:t> </a:t>
            </a:r>
            <a:r>
              <a:rPr lang="de-AT" dirty="0" err="1"/>
              <a:t>examples</a:t>
            </a:r>
            <a:r>
              <a:rPr lang="de-AT" dirty="0"/>
              <a:t> </a:t>
            </a:r>
            <a:r>
              <a:rPr lang="de-AT" dirty="0" err="1"/>
              <a:t>here</a:t>
            </a:r>
            <a:endParaRPr lang="en-AT" dirty="0"/>
          </a:p>
        </p:txBody>
      </p:sp>
      <p:sp>
        <p:nvSpPr>
          <p:cNvPr id="7" name="TextBox 6">
            <a:extLst>
              <a:ext uri="{FF2B5EF4-FFF2-40B4-BE49-F238E27FC236}">
                <a16:creationId xmlns:a16="http://schemas.microsoft.com/office/drawing/2014/main" id="{92CB2F86-D5E7-56BD-C561-54CE9B5EC046}"/>
              </a:ext>
            </a:extLst>
          </p:cNvPr>
          <p:cNvSpPr txBox="1"/>
          <p:nvPr/>
        </p:nvSpPr>
        <p:spPr>
          <a:xfrm>
            <a:off x="6483927" y="6128328"/>
            <a:ext cx="3374193" cy="430887"/>
          </a:xfrm>
          <a:prstGeom prst="rect">
            <a:avLst/>
          </a:prstGeom>
          <a:noFill/>
        </p:spPr>
        <p:txBody>
          <a:bodyPr wrap="square" rtlCol="0">
            <a:spAutoFit/>
          </a:bodyPr>
          <a:lstStyle/>
          <a:p>
            <a:r>
              <a:rPr lang="en-US" sz="1050" dirty="0"/>
              <a:t>https://padlet.com/lispolzleitner/schularbeiten-english-sek-1-61klqjfw6swi78o6</a:t>
            </a:r>
            <a:endParaRPr lang="en-AT" sz="1050" dirty="0"/>
          </a:p>
        </p:txBody>
      </p:sp>
    </p:spTree>
    <p:extLst>
      <p:ext uri="{BB962C8B-B14F-4D97-AF65-F5344CB8AC3E}">
        <p14:creationId xmlns:p14="http://schemas.microsoft.com/office/powerpoint/2010/main" val="3856556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3CED-5DC3-0406-15BF-5216B98658E4}"/>
              </a:ext>
            </a:extLst>
          </p:cNvPr>
          <p:cNvSpPr>
            <a:spLocks noGrp="1"/>
          </p:cNvSpPr>
          <p:nvPr>
            <p:ph type="title"/>
          </p:nvPr>
        </p:nvSpPr>
        <p:spPr/>
        <p:txBody>
          <a:bodyPr>
            <a:normAutofit/>
          </a:bodyPr>
          <a:lstStyle/>
          <a:p>
            <a:r>
              <a:rPr lang="en-US" sz="2800" dirty="0"/>
              <a:t>Basic writing year 1: 3</a:t>
            </a:r>
            <a:r>
              <a:rPr lang="en-US" sz="2800" baseline="30000" dirty="0"/>
              <a:t>rd</a:t>
            </a:r>
            <a:r>
              <a:rPr lang="en-US" sz="2800" dirty="0"/>
              <a:t> person s</a:t>
            </a:r>
            <a:endParaRPr lang="en-AT" sz="2800" dirty="0"/>
          </a:p>
        </p:txBody>
      </p:sp>
      <p:pic>
        <p:nvPicPr>
          <p:cNvPr id="4" name="Picture 3">
            <a:extLst>
              <a:ext uri="{FF2B5EF4-FFF2-40B4-BE49-F238E27FC236}">
                <a16:creationId xmlns:a16="http://schemas.microsoft.com/office/drawing/2014/main" id="{E0941E50-C322-B94A-D502-9E124EF6B83C}"/>
              </a:ext>
            </a:extLst>
          </p:cNvPr>
          <p:cNvPicPr>
            <a:picLocks noChangeAspect="1"/>
          </p:cNvPicPr>
          <p:nvPr/>
        </p:nvPicPr>
        <p:blipFill>
          <a:blip r:embed="rId2"/>
          <a:stretch>
            <a:fillRect/>
          </a:stretch>
        </p:blipFill>
        <p:spPr>
          <a:xfrm>
            <a:off x="1323607" y="1484785"/>
            <a:ext cx="9014937" cy="5067326"/>
          </a:xfrm>
          <a:prstGeom prst="rect">
            <a:avLst/>
          </a:prstGeom>
        </p:spPr>
      </p:pic>
    </p:spTree>
    <p:extLst>
      <p:ext uri="{BB962C8B-B14F-4D97-AF65-F5344CB8AC3E}">
        <p14:creationId xmlns:p14="http://schemas.microsoft.com/office/powerpoint/2010/main" val="1166807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838202" y="628653"/>
            <a:ext cx="6355364" cy="487392"/>
          </a:xfrm>
        </p:spPr>
        <p:txBody>
          <a:bodyPr>
            <a:normAutofit fontScale="90000"/>
          </a:bodyPr>
          <a:lstStyle/>
          <a:p>
            <a:r>
              <a:rPr lang="de-AT" sz="3100" dirty="0"/>
              <a:t>Year 1: Daily </a:t>
            </a:r>
            <a:r>
              <a:rPr lang="de-AT" sz="3100" dirty="0" err="1"/>
              <a:t>routines</a:t>
            </a:r>
            <a:r>
              <a:rPr lang="de-AT" sz="3100" dirty="0"/>
              <a:t>  in </a:t>
            </a:r>
            <a:r>
              <a:rPr lang="de-AT" sz="3100" dirty="0" err="1"/>
              <a:t>your</a:t>
            </a:r>
            <a:r>
              <a:rPr lang="de-AT" sz="3100" dirty="0"/>
              <a:t> </a:t>
            </a:r>
            <a:r>
              <a:rPr lang="de-AT" sz="3100" dirty="0" err="1"/>
              <a:t>family</a:t>
            </a:r>
            <a:br>
              <a:rPr lang="de-AT" dirty="0">
                <a:solidFill>
                  <a:srgbClr val="C00000"/>
                </a:solidFill>
              </a:rPr>
            </a:br>
            <a:endParaRPr lang="de-AT" dirty="0">
              <a:solidFill>
                <a:srgbClr val="C00000"/>
              </a:solidFill>
              <a:cs typeface="Calibri Light"/>
            </a:endParaRPr>
          </a:p>
        </p:txBody>
      </p:sp>
      <p:pic>
        <p:nvPicPr>
          <p:cNvPr id="3" name="Picture 3" descr="Text, letter&#10;&#10;Description automatically generated">
            <a:extLst>
              <a:ext uri="{FF2B5EF4-FFF2-40B4-BE49-F238E27FC236}">
                <a16:creationId xmlns:a16="http://schemas.microsoft.com/office/drawing/2014/main" id="{BBEB2608-93A6-415D-A3C4-14CC5431A0ED}"/>
              </a:ext>
            </a:extLst>
          </p:cNvPr>
          <p:cNvPicPr>
            <a:picLocks noChangeAspect="1"/>
          </p:cNvPicPr>
          <p:nvPr/>
        </p:nvPicPr>
        <p:blipFill rotWithShape="1">
          <a:blip r:embed="rId2"/>
          <a:srcRect r="-107" b="44239"/>
          <a:stretch/>
        </p:blipFill>
        <p:spPr>
          <a:xfrm>
            <a:off x="1628599" y="2356833"/>
            <a:ext cx="5104928" cy="4127823"/>
          </a:xfrm>
          <a:prstGeom prst="rect">
            <a:avLst/>
          </a:prstGeom>
        </p:spPr>
      </p:pic>
      <p:sp>
        <p:nvSpPr>
          <p:cNvPr id="4" name="TextBox 3">
            <a:extLst>
              <a:ext uri="{FF2B5EF4-FFF2-40B4-BE49-F238E27FC236}">
                <a16:creationId xmlns:a16="http://schemas.microsoft.com/office/drawing/2014/main" id="{F7AA44CC-3812-4904-9ECF-B68A05770338}"/>
              </a:ext>
            </a:extLst>
          </p:cNvPr>
          <p:cNvSpPr txBox="1"/>
          <p:nvPr/>
        </p:nvSpPr>
        <p:spPr>
          <a:xfrm>
            <a:off x="1514635" y="1390210"/>
            <a:ext cx="52611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dirty="0">
                <a:solidFill>
                  <a:prstClr val="black"/>
                </a:solidFill>
                <a:latin typeface="Cambria" panose="02040503050406030204"/>
                <a:cs typeface="Calibri"/>
              </a:rPr>
              <a:t>What do you and your parents and siblings do all day?</a:t>
            </a:r>
          </a:p>
          <a:p>
            <a:pPr defTabSz="457189"/>
            <a:r>
              <a:rPr lang="en-US" dirty="0">
                <a:solidFill>
                  <a:prstClr val="black"/>
                </a:solidFill>
                <a:latin typeface="Cambria" panose="02040503050406030204"/>
                <a:cs typeface="Calibri"/>
              </a:rPr>
              <a:t>Tell us as many details about their day as possible.</a:t>
            </a:r>
          </a:p>
          <a:p>
            <a:pPr defTabSz="457189"/>
            <a:endParaRPr lang="en-US" dirty="0">
              <a:solidFill>
                <a:prstClr val="black"/>
              </a:solidFill>
              <a:latin typeface="Cambria" panose="02040503050406030204"/>
              <a:cs typeface="Calibri"/>
            </a:endParaRPr>
          </a:p>
          <a:p>
            <a:pPr defTabSz="457189"/>
            <a:endParaRPr lang="en-US" dirty="0">
              <a:solidFill>
                <a:prstClr val="black"/>
              </a:solidFill>
              <a:latin typeface="Cambria" panose="02040503050406030204"/>
              <a:cs typeface="Calibri"/>
            </a:endParaRPr>
          </a:p>
        </p:txBody>
      </p:sp>
      <p:pic>
        <p:nvPicPr>
          <p:cNvPr id="5" name="Picture 3" descr="Text, letter&#10;&#10;Description automatically generated">
            <a:extLst>
              <a:ext uri="{FF2B5EF4-FFF2-40B4-BE49-F238E27FC236}">
                <a16:creationId xmlns:a16="http://schemas.microsoft.com/office/drawing/2014/main" id="{5948C5AF-32E9-4C16-B8FA-E058E7C0505F}"/>
              </a:ext>
            </a:extLst>
          </p:cNvPr>
          <p:cNvPicPr>
            <a:picLocks noChangeAspect="1"/>
          </p:cNvPicPr>
          <p:nvPr/>
        </p:nvPicPr>
        <p:blipFill rotWithShape="1">
          <a:blip r:embed="rId2"/>
          <a:srcRect l="-1929" t="54284" r="1822" b="-3176"/>
          <a:stretch/>
        </p:blipFill>
        <p:spPr>
          <a:xfrm>
            <a:off x="6733527" y="1116045"/>
            <a:ext cx="4929816" cy="3502987"/>
          </a:xfrm>
          <a:prstGeom prst="rect">
            <a:avLst/>
          </a:prstGeom>
        </p:spPr>
      </p:pic>
      <p:pic>
        <p:nvPicPr>
          <p:cNvPr id="6" name="Picture 6" descr="Text, whiteboard&#10;&#10;Description automatically generated">
            <a:extLst>
              <a:ext uri="{FF2B5EF4-FFF2-40B4-BE49-F238E27FC236}">
                <a16:creationId xmlns:a16="http://schemas.microsoft.com/office/drawing/2014/main" id="{343C75F6-49EE-42EC-A8DC-EF31C1FE702C}"/>
              </a:ext>
            </a:extLst>
          </p:cNvPr>
          <p:cNvPicPr>
            <a:picLocks noChangeAspect="1"/>
          </p:cNvPicPr>
          <p:nvPr/>
        </p:nvPicPr>
        <p:blipFill>
          <a:blip r:embed="rId3"/>
          <a:stretch>
            <a:fillRect/>
          </a:stretch>
        </p:blipFill>
        <p:spPr>
          <a:xfrm>
            <a:off x="7052029" y="4244525"/>
            <a:ext cx="4745223" cy="749011"/>
          </a:xfrm>
          <a:prstGeom prst="rect">
            <a:avLst/>
          </a:prstGeom>
        </p:spPr>
      </p:pic>
    </p:spTree>
    <p:extLst>
      <p:ext uri="{BB962C8B-B14F-4D97-AF65-F5344CB8AC3E}">
        <p14:creationId xmlns:p14="http://schemas.microsoft.com/office/powerpoint/2010/main" val="3754262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78E8-CCA9-7B5F-CB16-E00F06ACC7BA}"/>
              </a:ext>
            </a:extLst>
          </p:cNvPr>
          <p:cNvSpPr>
            <a:spLocks noGrp="1"/>
          </p:cNvSpPr>
          <p:nvPr>
            <p:ph type="title"/>
          </p:nvPr>
        </p:nvSpPr>
        <p:spPr/>
        <p:txBody>
          <a:bodyPr>
            <a:normAutofit/>
          </a:bodyPr>
          <a:lstStyle/>
          <a:p>
            <a:r>
              <a:rPr lang="en-US" sz="2800" dirty="0"/>
              <a:t>Another example: daily routines</a:t>
            </a:r>
            <a:endParaRPr lang="en-AT" sz="2800" dirty="0"/>
          </a:p>
        </p:txBody>
      </p:sp>
      <p:pic>
        <p:nvPicPr>
          <p:cNvPr id="4" name="Picture 3">
            <a:extLst>
              <a:ext uri="{FF2B5EF4-FFF2-40B4-BE49-F238E27FC236}">
                <a16:creationId xmlns:a16="http://schemas.microsoft.com/office/drawing/2014/main" id="{D4B3287C-137D-A504-9CDF-5C256B4969A4}"/>
              </a:ext>
            </a:extLst>
          </p:cNvPr>
          <p:cNvPicPr>
            <a:picLocks noChangeAspect="1"/>
          </p:cNvPicPr>
          <p:nvPr/>
        </p:nvPicPr>
        <p:blipFill>
          <a:blip r:embed="rId2"/>
          <a:srcRect b="1904"/>
          <a:stretch/>
        </p:blipFill>
        <p:spPr>
          <a:xfrm>
            <a:off x="1313502" y="1157688"/>
            <a:ext cx="5027172" cy="5210461"/>
          </a:xfrm>
          <a:prstGeom prst="rect">
            <a:avLst/>
          </a:prstGeom>
          <a:ln>
            <a:noFill/>
          </a:ln>
          <a:effectLst>
            <a:outerShdw blurRad="292100" dist="139700" dir="2700000" algn="tl" rotWithShape="0">
              <a:srgbClr val="333333">
                <a:alpha val="65000"/>
              </a:srgbClr>
            </a:outerShdw>
          </a:effectLst>
        </p:spPr>
      </p:pic>
      <p:sp>
        <p:nvSpPr>
          <p:cNvPr id="3" name="Speech Bubble: Oval 2">
            <a:extLst>
              <a:ext uri="{FF2B5EF4-FFF2-40B4-BE49-F238E27FC236}">
                <a16:creationId xmlns:a16="http://schemas.microsoft.com/office/drawing/2014/main" id="{FD63F98A-1144-CA5D-73EC-0EB4A509D595}"/>
              </a:ext>
            </a:extLst>
          </p:cNvPr>
          <p:cNvSpPr/>
          <p:nvPr/>
        </p:nvSpPr>
        <p:spPr>
          <a:xfrm>
            <a:off x="6956289" y="752738"/>
            <a:ext cx="2781241" cy="2023210"/>
          </a:xfrm>
          <a:prstGeom prst="wedgeEllipseCallout">
            <a:avLst>
              <a:gd name="adj1" fmla="val -52666"/>
              <a:gd name="adj2" fmla="val 643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What grammar topics and vocabulary are being tested here?</a:t>
            </a:r>
            <a:endParaRPr lang="en-AT" sz="1600" b="1" dirty="0"/>
          </a:p>
        </p:txBody>
      </p:sp>
      <p:sp>
        <p:nvSpPr>
          <p:cNvPr id="5" name="TextBox 4">
            <a:extLst>
              <a:ext uri="{FF2B5EF4-FFF2-40B4-BE49-F238E27FC236}">
                <a16:creationId xmlns:a16="http://schemas.microsoft.com/office/drawing/2014/main" id="{2550873B-F3C6-607F-C71D-A8C8D025CCF9}"/>
              </a:ext>
            </a:extLst>
          </p:cNvPr>
          <p:cNvSpPr txBox="1"/>
          <p:nvPr/>
        </p:nvSpPr>
        <p:spPr>
          <a:xfrm>
            <a:off x="6600056" y="3429000"/>
            <a:ext cx="3493708" cy="2246769"/>
          </a:xfrm>
          <a:prstGeom prst="rect">
            <a:avLst/>
          </a:prstGeom>
          <a:noFill/>
        </p:spPr>
        <p:txBody>
          <a:bodyPr wrap="square" rtlCol="0">
            <a:spAutoFit/>
          </a:bodyPr>
          <a:lstStyle/>
          <a:p>
            <a:pPr marL="285750" indent="-285750">
              <a:buFont typeface="Arial" panose="020B0604020202020204" pitchFamily="34" charset="0"/>
              <a:buChar char="•"/>
            </a:pPr>
            <a:r>
              <a:rPr lang="en-US" dirty="0"/>
              <a:t>Vocabulary for daily routines</a:t>
            </a:r>
          </a:p>
          <a:p>
            <a:pPr marL="285750" indent="-285750">
              <a:buFont typeface="Arial" panose="020B0604020202020204" pitchFamily="34" charset="0"/>
              <a:buChar char="•"/>
            </a:pPr>
            <a:r>
              <a:rPr lang="en-US" dirty="0"/>
              <a:t>Time / hour</a:t>
            </a:r>
          </a:p>
          <a:p>
            <a:pPr marL="285750" indent="-285750">
              <a:buFont typeface="Arial" panose="020B0604020202020204" pitchFamily="34" charset="0"/>
              <a:buChar char="•"/>
            </a:pPr>
            <a:r>
              <a:rPr lang="en-US" dirty="0"/>
              <a:t>3</a:t>
            </a:r>
            <a:r>
              <a:rPr lang="en-US" baseline="30000" dirty="0"/>
              <a:t>rd</a:t>
            </a:r>
            <a:r>
              <a:rPr lang="en-US" dirty="0"/>
              <a:t> person </a:t>
            </a:r>
            <a:r>
              <a:rPr lang="en-US" dirty="0">
                <a:solidFill>
                  <a:srgbClr val="FF0000"/>
                </a:solidFill>
              </a:rPr>
              <a:t>s</a:t>
            </a:r>
          </a:p>
          <a:p>
            <a:pPr marL="285750" indent="-285750">
              <a:buFont typeface="Arial" panose="020B0604020202020204" pitchFamily="34" charset="0"/>
              <a:buChar char="•"/>
            </a:pPr>
            <a:r>
              <a:rPr lang="en-US" dirty="0">
                <a:solidFill>
                  <a:schemeClr val="tx2">
                    <a:lumMod val="40000"/>
                    <a:lumOff val="60000"/>
                  </a:schemeClr>
                </a:solidFill>
              </a:rPr>
              <a:t>Basic text organization, additional vocabulary expressions</a:t>
            </a:r>
          </a:p>
          <a:p>
            <a:endParaRPr lang="en-AT" sz="1400" dirty="0">
              <a:solidFill>
                <a:srgbClr val="FF0000"/>
              </a:solidFill>
            </a:endParaRPr>
          </a:p>
        </p:txBody>
      </p:sp>
    </p:spTree>
    <p:extLst>
      <p:ext uri="{BB962C8B-B14F-4D97-AF65-F5344CB8AC3E}">
        <p14:creationId xmlns:p14="http://schemas.microsoft.com/office/powerpoint/2010/main" val="207711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FDDD5-A794-563A-368F-EBA7DC0D0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D51E-6E77-C192-355D-1E7779A01629}"/>
              </a:ext>
            </a:extLst>
          </p:cNvPr>
          <p:cNvSpPr>
            <a:spLocks noGrp="1"/>
          </p:cNvSpPr>
          <p:nvPr>
            <p:ph type="title"/>
          </p:nvPr>
        </p:nvSpPr>
        <p:spPr/>
        <p:txBody>
          <a:bodyPr/>
          <a:lstStyle/>
          <a:p>
            <a:r>
              <a:rPr lang="en-US" dirty="0"/>
              <a:t>Past Events</a:t>
            </a:r>
            <a:endParaRPr lang="en-AT" dirty="0"/>
          </a:p>
        </p:txBody>
      </p:sp>
      <p:sp>
        <p:nvSpPr>
          <p:cNvPr id="4" name="TextBox 3">
            <a:extLst>
              <a:ext uri="{FF2B5EF4-FFF2-40B4-BE49-F238E27FC236}">
                <a16:creationId xmlns:a16="http://schemas.microsoft.com/office/drawing/2014/main" id="{808F0E0D-A76B-7D20-E525-B06ED3C91F3E}"/>
              </a:ext>
            </a:extLst>
          </p:cNvPr>
          <p:cNvSpPr txBox="1"/>
          <p:nvPr/>
        </p:nvSpPr>
        <p:spPr>
          <a:xfrm>
            <a:off x="1151841" y="1628800"/>
            <a:ext cx="8760583" cy="4298100"/>
          </a:xfrm>
          <a:prstGeom prst="rect">
            <a:avLst/>
          </a:prstGeom>
          <a:noFill/>
        </p:spPr>
        <p:txBody>
          <a:bodyPr wrap="square">
            <a:spAutoFit/>
          </a:bodyPr>
          <a:lstStyle/>
          <a:p>
            <a:pPr>
              <a:lnSpc>
                <a:spcPct val="115000"/>
              </a:lnSpc>
              <a:spcBef>
                <a:spcPts val="2400"/>
              </a:spcBef>
            </a:pPr>
            <a:r>
              <a:rPr lang="en-US" sz="2400" b="1" kern="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rPr>
              <a:t>Your Easter holidays</a:t>
            </a:r>
            <a:endParaRPr lang="en-AT" sz="2400" b="1" kern="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Write a letter to your English pen friend. Tell him/her about your Easter holidays. Give lots of details and make your letter interesting.</a:t>
            </a:r>
          </a:p>
          <a:p>
            <a:pPr marL="285750" indent="-285750">
              <a:lnSpc>
                <a:spcPct val="115000"/>
              </a:lnSpc>
              <a:spcAft>
                <a:spcPts val="1000"/>
              </a:spcAft>
              <a:buFont typeface="Arial" panose="020B0604020202020204" pitchFamily="34" charset="0"/>
              <a:buChar char="•"/>
            </a:pPr>
            <a:r>
              <a:rPr lang="en-US" sz="2000" dirty="0">
                <a:latin typeface="Calibri" panose="020F0502020204030204" pitchFamily="34" charset="0"/>
                <a:cs typeface="Times New Roman" panose="02020603050405020304" pitchFamily="18" charset="0"/>
              </a:rPr>
              <a:t> Where did you go? What did you do? </a:t>
            </a:r>
          </a:p>
          <a:p>
            <a:pPr marL="285750" indent="-285750">
              <a:lnSpc>
                <a:spcPct val="115000"/>
              </a:lnSpc>
              <a:spcAft>
                <a:spcPts val="10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Describe  </a:t>
            </a:r>
            <a:r>
              <a:rPr lang="en-US" sz="2000" b="1" dirty="0">
                <a:latin typeface="Calibri" panose="020F0502020204030204" pitchFamily="34" charset="0"/>
                <a:ea typeface="Calibri" panose="020F0502020204030204" pitchFamily="34" charset="0"/>
                <a:cs typeface="Times New Roman" panose="02020603050405020304" pitchFamily="18" charset="0"/>
              </a:rPr>
              <a:t>what was going on around you</a:t>
            </a:r>
            <a:r>
              <a:rPr lang="en-US" sz="2000" dirty="0">
                <a:latin typeface="Calibri" panose="020F0502020204030204" pitchFamily="34" charset="0"/>
                <a:ea typeface="Calibri" panose="020F0502020204030204" pitchFamily="34" charset="0"/>
                <a:cs typeface="Times New Roman" panose="02020603050405020304" pitchFamily="18" charset="0"/>
              </a:rPr>
              <a:t> (past progressive: …when we got there the sun was shining… everybody was chatting…) </a:t>
            </a:r>
          </a:p>
          <a:p>
            <a:pPr marL="285750" indent="-285750">
              <a:lnSpc>
                <a:spcPct val="115000"/>
              </a:lnSpc>
              <a:spcAft>
                <a:spcPts val="10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and by using lots of </a:t>
            </a:r>
            <a:r>
              <a:rPr lang="en-US" sz="2000" b="1" dirty="0">
                <a:latin typeface="Calibri" panose="020F0502020204030204" pitchFamily="34" charset="0"/>
                <a:ea typeface="Calibri" panose="020F0502020204030204" pitchFamily="34" charset="0"/>
                <a:cs typeface="Times New Roman" panose="02020603050405020304" pitchFamily="18" charset="0"/>
              </a:rPr>
              <a:t>adverbs</a:t>
            </a:r>
            <a:r>
              <a:rPr lang="en-US" sz="2000" dirty="0">
                <a:latin typeface="Calibri" panose="020F0502020204030204" pitchFamily="34" charset="0"/>
                <a:ea typeface="Calibri" panose="020F0502020204030204" pitchFamily="34" charset="0"/>
                <a:cs typeface="Times New Roman" panose="02020603050405020304" pitchFamily="18" charset="0"/>
              </a:rPr>
              <a:t> (quickly, dangerously, beautifully…)</a:t>
            </a:r>
            <a:endParaRPr lang="en-AT"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If your holidays were really boring you can invent a few plausible details.</a:t>
            </a:r>
            <a:endParaRPr lang="en-AT"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000" dirty="0">
                <a:latin typeface="Calibri" panose="020F0502020204030204" pitchFamily="34" charset="0"/>
                <a:ea typeface="Calibri" panose="020F0502020204030204" pitchFamily="34" charset="0"/>
                <a:cs typeface="Times New Roman" panose="02020603050405020304" pitchFamily="18" charset="0"/>
              </a:rPr>
              <a:t>Write about 200 – 250 words.</a:t>
            </a:r>
            <a:endParaRPr lang="en-AT" sz="20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Calibri" panose="020F0502020204030204" pitchFamily="34" charset="0"/>
                <a:ea typeface="Calibri" panose="020F0502020204030204" pitchFamily="34" charset="0"/>
                <a:cs typeface="Times New Roman" panose="02020603050405020304" pitchFamily="18" charset="0"/>
              </a:rPr>
              <a:t>plausible details are details that I will easily believe are true (</a:t>
            </a:r>
            <a:r>
              <a:rPr lang="en-US" sz="1400" dirty="0" err="1">
                <a:latin typeface="Calibri" panose="020F0502020204030204" pitchFamily="34" charset="0"/>
                <a:ea typeface="Calibri" panose="020F0502020204030204" pitchFamily="34" charset="0"/>
                <a:cs typeface="Times New Roman" panose="02020603050405020304" pitchFamily="18" charset="0"/>
              </a:rPr>
              <a:t>glaubhaft</a:t>
            </a:r>
            <a:r>
              <a:rPr lang="en-US" sz="1400" dirty="0">
                <a:latin typeface="Calibri" panose="020F0502020204030204" pitchFamily="34" charset="0"/>
                <a:ea typeface="Calibri" panose="020F0502020204030204" pitchFamily="34" charset="0"/>
                <a:cs typeface="Times New Roman" panose="02020603050405020304" pitchFamily="18" charset="0"/>
              </a:rPr>
              <a:t>)</a:t>
            </a:r>
            <a:endParaRPr lang="en-AT"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Colorful eggs and tulips on hay&#10;&#10;AI-generated content may be incorrect.">
            <a:extLst>
              <a:ext uri="{FF2B5EF4-FFF2-40B4-BE49-F238E27FC236}">
                <a16:creationId xmlns:a16="http://schemas.microsoft.com/office/drawing/2014/main" id="{2D117616-03BC-579D-41B2-641647A6FE9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98327" y="328524"/>
            <a:ext cx="2358736" cy="15724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5074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40440-1E4B-96D6-C087-2B54C7D941E0}"/>
              </a:ext>
            </a:extLst>
          </p:cNvPr>
          <p:cNvSpPr>
            <a:spLocks noGrp="1"/>
          </p:cNvSpPr>
          <p:nvPr>
            <p:ph type="title"/>
          </p:nvPr>
        </p:nvSpPr>
        <p:spPr/>
        <p:txBody>
          <a:bodyPr/>
          <a:lstStyle/>
          <a:p>
            <a:r>
              <a:rPr lang="en-US" dirty="0"/>
              <a:t>Future plans and vague predictions</a:t>
            </a:r>
            <a:endParaRPr lang="en-AT" dirty="0"/>
          </a:p>
        </p:txBody>
      </p:sp>
      <p:pic>
        <p:nvPicPr>
          <p:cNvPr id="11" name="Picture 10">
            <a:extLst>
              <a:ext uri="{FF2B5EF4-FFF2-40B4-BE49-F238E27FC236}">
                <a16:creationId xmlns:a16="http://schemas.microsoft.com/office/drawing/2014/main" id="{AA2CE61B-C909-7ADB-A6F8-9A6F2BD48D4B}"/>
              </a:ext>
            </a:extLst>
          </p:cNvPr>
          <p:cNvPicPr>
            <a:picLocks noChangeAspect="1"/>
          </p:cNvPicPr>
          <p:nvPr/>
        </p:nvPicPr>
        <p:blipFill>
          <a:blip r:embed="rId2"/>
          <a:stretch>
            <a:fillRect/>
          </a:stretch>
        </p:blipFill>
        <p:spPr>
          <a:xfrm>
            <a:off x="964919" y="1506274"/>
            <a:ext cx="8382513" cy="50457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46262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B49DA-A293-9DC2-A996-A1C951EB0327}"/>
              </a:ext>
            </a:extLst>
          </p:cNvPr>
          <p:cNvSpPr>
            <a:spLocks noGrp="1"/>
          </p:cNvSpPr>
          <p:nvPr>
            <p:ph type="title"/>
          </p:nvPr>
        </p:nvSpPr>
        <p:spPr/>
        <p:txBody>
          <a:bodyPr/>
          <a:lstStyle/>
          <a:p>
            <a:r>
              <a:rPr lang="en-US" dirty="0"/>
              <a:t>Adverbs…</a:t>
            </a:r>
            <a:endParaRPr lang="en-AT" dirty="0"/>
          </a:p>
        </p:txBody>
      </p:sp>
      <p:pic>
        <p:nvPicPr>
          <p:cNvPr id="12" name="Content Placeholder 11">
            <a:extLst>
              <a:ext uri="{FF2B5EF4-FFF2-40B4-BE49-F238E27FC236}">
                <a16:creationId xmlns:a16="http://schemas.microsoft.com/office/drawing/2014/main" id="{F71992F4-F9F2-8ECA-3FBC-4B05951DCC0F}"/>
              </a:ext>
            </a:extLst>
          </p:cNvPr>
          <p:cNvPicPr>
            <a:picLocks noGrp="1" noChangeAspect="1"/>
          </p:cNvPicPr>
          <p:nvPr>
            <p:ph sz="half" idx="2"/>
          </p:nvPr>
        </p:nvPicPr>
        <p:blipFill>
          <a:blip r:embed="rId2"/>
          <a:stretch>
            <a:fillRect/>
          </a:stretch>
        </p:blipFill>
        <p:spPr>
          <a:xfrm>
            <a:off x="6240016" y="2827847"/>
            <a:ext cx="5007332" cy="3479539"/>
          </a:xfrm>
          <a:prstGeom prst="rect">
            <a:avLst/>
          </a:prstGeom>
        </p:spPr>
      </p:pic>
      <p:pic>
        <p:nvPicPr>
          <p:cNvPr id="10" name="Content Placeholder 9">
            <a:extLst>
              <a:ext uri="{FF2B5EF4-FFF2-40B4-BE49-F238E27FC236}">
                <a16:creationId xmlns:a16="http://schemas.microsoft.com/office/drawing/2014/main" id="{2F97E011-ADB4-61D6-647E-6FE37A6F0DE4}"/>
              </a:ext>
            </a:extLst>
          </p:cNvPr>
          <p:cNvPicPr>
            <a:picLocks noGrp="1" noChangeAspect="1"/>
          </p:cNvPicPr>
          <p:nvPr>
            <p:ph sz="half" idx="1"/>
          </p:nvPr>
        </p:nvPicPr>
        <p:blipFill>
          <a:blip r:embed="rId3"/>
          <a:stretch>
            <a:fillRect/>
          </a:stretch>
        </p:blipFill>
        <p:spPr>
          <a:xfrm>
            <a:off x="227337" y="2827847"/>
            <a:ext cx="5640064" cy="3385154"/>
          </a:xfrm>
          <a:prstGeom prst="rect">
            <a:avLst/>
          </a:prstGeom>
        </p:spPr>
      </p:pic>
      <p:pic>
        <p:nvPicPr>
          <p:cNvPr id="6" name="Picture 5">
            <a:extLst>
              <a:ext uri="{FF2B5EF4-FFF2-40B4-BE49-F238E27FC236}">
                <a16:creationId xmlns:a16="http://schemas.microsoft.com/office/drawing/2014/main" id="{B236BE2C-69AB-7C89-30BE-ACDA84A15485}"/>
              </a:ext>
            </a:extLst>
          </p:cNvPr>
          <p:cNvPicPr>
            <a:picLocks noChangeAspect="1"/>
          </p:cNvPicPr>
          <p:nvPr/>
        </p:nvPicPr>
        <p:blipFill>
          <a:blip r:embed="rId4"/>
          <a:stretch>
            <a:fillRect/>
          </a:stretch>
        </p:blipFill>
        <p:spPr>
          <a:xfrm>
            <a:off x="517464" y="1036202"/>
            <a:ext cx="5294630" cy="1156970"/>
          </a:xfrm>
          <a:prstGeom prst="rect">
            <a:avLst/>
          </a:prstGeom>
        </p:spPr>
      </p:pic>
      <p:pic>
        <p:nvPicPr>
          <p:cNvPr id="7" name="Picture 6">
            <a:extLst>
              <a:ext uri="{FF2B5EF4-FFF2-40B4-BE49-F238E27FC236}">
                <a16:creationId xmlns:a16="http://schemas.microsoft.com/office/drawing/2014/main" id="{D719942E-6A28-2FD8-F72A-B6241C139086}"/>
              </a:ext>
            </a:extLst>
          </p:cNvPr>
          <p:cNvPicPr>
            <a:picLocks noChangeAspect="1"/>
          </p:cNvPicPr>
          <p:nvPr/>
        </p:nvPicPr>
        <p:blipFill>
          <a:blip r:embed="rId5"/>
          <a:stretch>
            <a:fillRect/>
          </a:stretch>
        </p:blipFill>
        <p:spPr>
          <a:xfrm>
            <a:off x="5867401" y="1036202"/>
            <a:ext cx="1739900" cy="1156970"/>
          </a:xfrm>
          <a:prstGeom prst="rect">
            <a:avLst/>
          </a:prstGeom>
        </p:spPr>
      </p:pic>
    </p:spTree>
    <p:extLst>
      <p:ext uri="{BB962C8B-B14F-4D97-AF65-F5344CB8AC3E}">
        <p14:creationId xmlns:p14="http://schemas.microsoft.com/office/powerpoint/2010/main" val="3555808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02092-8177-BF57-FBA0-93C8A225B01F}"/>
              </a:ext>
            </a:extLst>
          </p:cNvPr>
          <p:cNvSpPr>
            <a:spLocks noGrp="1"/>
          </p:cNvSpPr>
          <p:nvPr>
            <p:ph type="title"/>
          </p:nvPr>
        </p:nvSpPr>
        <p:spPr/>
        <p:txBody>
          <a:bodyPr>
            <a:noAutofit/>
          </a:bodyPr>
          <a:lstStyle/>
          <a:p>
            <a:r>
              <a:rPr lang="en-US" sz="2400" dirty="0"/>
              <a:t>Book project: grammar: general experiences (present perfect tense, past events – past simple)</a:t>
            </a:r>
            <a:endParaRPr lang="en-AT" sz="2400" dirty="0"/>
          </a:p>
        </p:txBody>
      </p:sp>
      <p:pic>
        <p:nvPicPr>
          <p:cNvPr id="6" name="Picture 5">
            <a:extLst>
              <a:ext uri="{FF2B5EF4-FFF2-40B4-BE49-F238E27FC236}">
                <a16:creationId xmlns:a16="http://schemas.microsoft.com/office/drawing/2014/main" id="{6016E614-5E41-73B7-8023-F8F06B8299A1}"/>
              </a:ext>
            </a:extLst>
          </p:cNvPr>
          <p:cNvPicPr>
            <a:picLocks noChangeAspect="1"/>
          </p:cNvPicPr>
          <p:nvPr/>
        </p:nvPicPr>
        <p:blipFill>
          <a:blip r:embed="rId2"/>
          <a:stretch>
            <a:fillRect/>
          </a:stretch>
        </p:blipFill>
        <p:spPr>
          <a:xfrm>
            <a:off x="1040698" y="1318555"/>
            <a:ext cx="9363840" cy="53213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52168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A0EF-52FE-6FE7-FDE4-B449E3C0E36A}"/>
              </a:ext>
            </a:extLst>
          </p:cNvPr>
          <p:cNvSpPr>
            <a:spLocks noGrp="1"/>
          </p:cNvSpPr>
          <p:nvPr>
            <p:ph type="title"/>
          </p:nvPr>
        </p:nvSpPr>
        <p:spPr/>
        <p:txBody>
          <a:bodyPr/>
          <a:lstStyle/>
          <a:p>
            <a:r>
              <a:rPr lang="en-US" dirty="0"/>
              <a:t>Circumstances – and – past events</a:t>
            </a:r>
            <a:endParaRPr lang="en-AT" dirty="0"/>
          </a:p>
        </p:txBody>
      </p:sp>
      <p:sp>
        <p:nvSpPr>
          <p:cNvPr id="4" name="TextBox 3">
            <a:extLst>
              <a:ext uri="{FF2B5EF4-FFF2-40B4-BE49-F238E27FC236}">
                <a16:creationId xmlns:a16="http://schemas.microsoft.com/office/drawing/2014/main" id="{800DC2BF-D929-036B-42A3-49DBC057352C}"/>
              </a:ext>
            </a:extLst>
          </p:cNvPr>
          <p:cNvSpPr txBox="1"/>
          <p:nvPr/>
        </p:nvSpPr>
        <p:spPr>
          <a:xfrm>
            <a:off x="1166997" y="1412777"/>
            <a:ext cx="5396547" cy="3562963"/>
          </a:xfrm>
          <a:prstGeom prst="rect">
            <a:avLst/>
          </a:prstGeom>
          <a:noFill/>
        </p:spPr>
        <p:txBody>
          <a:bodyPr wrap="square">
            <a:spAutoFit/>
          </a:bodyPr>
          <a:lstStyle/>
          <a:p>
            <a:pPr>
              <a:lnSpc>
                <a:spcPct val="115000"/>
              </a:lnSpc>
              <a:spcBef>
                <a:spcPts val="600"/>
              </a:spcBef>
              <a:spcAft>
                <a:spcPts val="600"/>
              </a:spcAft>
            </a:pPr>
            <a:r>
              <a:rPr lang="en-US" sz="2000" i="1" dirty="0">
                <a:solidFill>
                  <a:srgbClr val="595959"/>
                </a:solidFill>
                <a:latin typeface="Palatino Linotype" panose="02040502050505030304" pitchFamily="18" charset="0"/>
                <a:ea typeface="Times New Roman" panose="02020603050405020304" pitchFamily="18" charset="0"/>
                <a:cs typeface="Times New Roman" panose="02020603050405020304" pitchFamily="18" charset="0"/>
              </a:rPr>
              <a:t>Writing – Part 3</a:t>
            </a:r>
            <a:endParaRPr lang="en-AT" sz="2000" dirty="0">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000"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Write the beginning of a spooky story. Describe the </a:t>
            </a:r>
            <a:r>
              <a:rPr lang="en-US" sz="2000" b="1"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atmosphere </a:t>
            </a:r>
            <a:r>
              <a:rPr lang="en-US" sz="2000"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and the </a:t>
            </a:r>
            <a:r>
              <a:rPr lang="en-US" sz="2000" b="1"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setting </a:t>
            </a:r>
            <a:r>
              <a:rPr lang="en-US" sz="2000"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of the </a:t>
            </a:r>
            <a:r>
              <a:rPr lang="en-US" sz="2000" u="sng"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first two  pictures i</a:t>
            </a:r>
            <a:r>
              <a:rPr lang="en-US" sz="2000"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n detail. What can you </a:t>
            </a:r>
            <a:r>
              <a:rPr lang="en-US" sz="2000" b="1"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see/hear/smell</a:t>
            </a:r>
            <a:r>
              <a:rPr lang="en-US" sz="2000"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 What happened in picture 3 (plot, story:  Suddenly…)</a:t>
            </a:r>
            <a:endParaRPr lang="en-AT" sz="2000" dirty="0">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sz="2000" dirty="0">
                <a:solidFill>
                  <a:srgbClr val="1F4D78"/>
                </a:solidFill>
                <a:latin typeface="Century Gothic" panose="020B0502020202020204" pitchFamily="34" charset="0"/>
                <a:ea typeface="Times New Roman" panose="02020603050405020304" pitchFamily="18" charset="0"/>
                <a:cs typeface="Times New Roman" panose="02020603050405020304" pitchFamily="18" charset="0"/>
              </a:rPr>
              <a:t>Then describe what happened after picture 3 in 4-6 sentences.</a:t>
            </a:r>
            <a:endParaRPr lang="en-AT" sz="2000" dirty="0">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33E867F-272F-1766-0D7F-A00FDDCAA2C2}"/>
              </a:ext>
            </a:extLst>
          </p:cNvPr>
          <p:cNvPicPr>
            <a:picLocks noChangeAspect="1"/>
          </p:cNvPicPr>
          <p:nvPr/>
        </p:nvPicPr>
        <p:blipFill>
          <a:blip r:embed="rId2"/>
          <a:stretch>
            <a:fillRect/>
          </a:stretch>
        </p:blipFill>
        <p:spPr>
          <a:xfrm>
            <a:off x="7489196" y="1340768"/>
            <a:ext cx="3667118" cy="48691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83326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D3628A99-B4CF-7D60-78C4-1A9A0E9AFDB9}"/>
              </a:ext>
            </a:extLst>
          </p:cNvPr>
          <p:cNvSpPr>
            <a:spLocks noGrp="1"/>
          </p:cNvSpPr>
          <p:nvPr>
            <p:ph type="title"/>
          </p:nvPr>
        </p:nvSpPr>
        <p:spPr>
          <a:xfrm>
            <a:off x="8251733" y="349319"/>
            <a:ext cx="3273552" cy="1942773"/>
          </a:xfrm>
        </p:spPr>
        <p:txBody>
          <a:bodyPr>
            <a:normAutofit/>
          </a:bodyPr>
          <a:lstStyle/>
          <a:p>
            <a:r>
              <a:rPr lang="en-US" dirty="0"/>
              <a:t>For your reference</a:t>
            </a:r>
          </a:p>
        </p:txBody>
      </p:sp>
      <p:pic>
        <p:nvPicPr>
          <p:cNvPr id="1026" name="Picture 2">
            <a:hlinkClick r:id="rId2"/>
            <a:extLst>
              <a:ext uri="{FF2B5EF4-FFF2-40B4-BE49-F238E27FC236}">
                <a16:creationId xmlns:a16="http://schemas.microsoft.com/office/drawing/2014/main" id="{AB409374-E7E5-BC18-6222-EFA5CC21245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8542" b="10375"/>
          <a:stretch>
            <a:fillRect/>
          </a:stretch>
        </p:blipFill>
        <p:spPr bwMode="auto">
          <a:xfrm>
            <a:off x="20" y="10"/>
            <a:ext cx="7781345" cy="6857990"/>
          </a:xfrm>
          <a:prstGeom prst="rect">
            <a:avLst/>
          </a:prstGeom>
          <a:solidFill>
            <a:srgbClr val="FFFFFF"/>
          </a:solidFill>
        </p:spPr>
      </p:pic>
      <p:sp>
        <p:nvSpPr>
          <p:cNvPr id="1033" name="Content Placeholder 3">
            <a:extLst>
              <a:ext uri="{FF2B5EF4-FFF2-40B4-BE49-F238E27FC236}">
                <a16:creationId xmlns:a16="http://schemas.microsoft.com/office/drawing/2014/main" id="{876CDB6A-4360-1295-4C05-69AB578F4DAD}"/>
              </a:ext>
            </a:extLst>
          </p:cNvPr>
          <p:cNvSpPr>
            <a:spLocks noGrp="1"/>
          </p:cNvSpPr>
          <p:nvPr>
            <p:ph sz="quarter" idx="14"/>
          </p:nvPr>
        </p:nvSpPr>
        <p:spPr>
          <a:xfrm>
            <a:off x="8302532" y="2448652"/>
            <a:ext cx="3273552" cy="2953512"/>
          </a:xfrm>
        </p:spPr>
        <p:txBody>
          <a:bodyPr/>
          <a:lstStyle/>
          <a:p>
            <a:r>
              <a:rPr lang="en-US" dirty="0"/>
              <a:t>Collection of relevant materials and background information</a:t>
            </a:r>
          </a:p>
        </p:txBody>
      </p:sp>
      <p:sp>
        <p:nvSpPr>
          <p:cNvPr id="10" name="TextBox 9">
            <a:extLst>
              <a:ext uri="{FF2B5EF4-FFF2-40B4-BE49-F238E27FC236}">
                <a16:creationId xmlns:a16="http://schemas.microsoft.com/office/drawing/2014/main" id="{41917CFC-49B1-A662-A045-BEF7BC169A9A}"/>
              </a:ext>
            </a:extLst>
          </p:cNvPr>
          <p:cNvSpPr txBox="1"/>
          <p:nvPr/>
        </p:nvSpPr>
        <p:spPr>
          <a:xfrm>
            <a:off x="8201891" y="5989782"/>
            <a:ext cx="3374193" cy="415498"/>
          </a:xfrm>
          <a:prstGeom prst="rect">
            <a:avLst/>
          </a:prstGeom>
          <a:noFill/>
        </p:spPr>
        <p:txBody>
          <a:bodyPr wrap="square" rtlCol="0">
            <a:spAutoFit/>
          </a:bodyPr>
          <a:lstStyle/>
          <a:p>
            <a:r>
              <a:rPr lang="en-US" sz="1050" dirty="0"/>
              <a:t>https://padlet.com/lispolzleitner/SchularbeitenSek1Englisch</a:t>
            </a:r>
            <a:endParaRPr lang="en-AT" sz="1050" dirty="0"/>
          </a:p>
        </p:txBody>
      </p:sp>
      <p:pic>
        <p:nvPicPr>
          <p:cNvPr id="3" name="Picture 2" descr="A qr code with a paper crane&#10;&#10;AI-generated content may be incorrect.">
            <a:extLst>
              <a:ext uri="{FF2B5EF4-FFF2-40B4-BE49-F238E27FC236}">
                <a16:creationId xmlns:a16="http://schemas.microsoft.com/office/drawing/2014/main" id="{89FD16B1-4106-E328-AFED-FFF369FD2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822" y="3429000"/>
            <a:ext cx="1942773" cy="1942773"/>
          </a:xfrm>
          <a:prstGeom prst="rect">
            <a:avLst/>
          </a:prstGeom>
        </p:spPr>
      </p:pic>
    </p:spTree>
    <p:extLst>
      <p:ext uri="{BB962C8B-B14F-4D97-AF65-F5344CB8AC3E}">
        <p14:creationId xmlns:p14="http://schemas.microsoft.com/office/powerpoint/2010/main" val="2243254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1A5DA-96E9-F6C9-A4F2-66EFD9C0288D}"/>
              </a:ext>
            </a:extLst>
          </p:cNvPr>
          <p:cNvPicPr>
            <a:picLocks noChangeAspect="1"/>
          </p:cNvPicPr>
          <p:nvPr/>
        </p:nvPicPr>
        <p:blipFill>
          <a:blip r:embed="rId2"/>
          <a:stretch>
            <a:fillRect/>
          </a:stretch>
        </p:blipFill>
        <p:spPr>
          <a:xfrm>
            <a:off x="1664193" y="300052"/>
            <a:ext cx="4321066" cy="651874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C7C4739-3FA2-8B18-462D-D89830D2B307}"/>
              </a:ext>
            </a:extLst>
          </p:cNvPr>
          <p:cNvSpPr txBox="1"/>
          <p:nvPr/>
        </p:nvSpPr>
        <p:spPr>
          <a:xfrm>
            <a:off x="7680176" y="5661249"/>
            <a:ext cx="2664296" cy="692497"/>
          </a:xfrm>
          <a:prstGeom prst="rect">
            <a:avLst/>
          </a:prstGeom>
          <a:noFill/>
        </p:spPr>
        <p:txBody>
          <a:bodyPr wrap="square" rtlCol="0">
            <a:spAutoFit/>
          </a:bodyPr>
          <a:lstStyle/>
          <a:p>
            <a:endParaRPr lang="en-US" dirty="0">
              <a:solidFill>
                <a:srgbClr val="B2B2B2"/>
              </a:solidFill>
              <a:hlinkClick r:id="rId3">
                <a:extLst>
                  <a:ext uri="{A12FA001-AC4F-418D-AE19-62706E023703}">
                    <ahyp:hlinkClr xmlns:ahyp="http://schemas.microsoft.com/office/drawing/2018/hyperlinkcolor" val="tx"/>
                  </a:ext>
                </a:extLst>
              </a:hlinkClick>
            </a:endParaRPr>
          </a:p>
          <a:p>
            <a:r>
              <a:rPr lang="en-US" sz="1050" dirty="0">
                <a:solidFill>
                  <a:schemeClr val="tx2">
                    <a:lumMod val="40000"/>
                    <a:lumOff val="60000"/>
                  </a:schemeClr>
                </a:solidFill>
                <a:hlinkClick r:id="rId3">
                  <a:extLst>
                    <a:ext uri="{A12FA001-AC4F-418D-AE19-62706E023703}">
                      <ahyp:hlinkClr xmlns:ahyp="http://schemas.microsoft.com/office/drawing/2018/hyperlinkcolor" val="tx"/>
                    </a:ext>
                  </a:extLst>
                </a:hlinkClick>
              </a:rPr>
              <a:t>Test M10</a:t>
            </a:r>
            <a:endParaRPr lang="en-US" sz="1050" dirty="0">
              <a:solidFill>
                <a:schemeClr val="tx2">
                  <a:lumMod val="40000"/>
                  <a:lumOff val="60000"/>
                </a:schemeClr>
              </a:solidFill>
            </a:endParaRPr>
          </a:p>
          <a:p>
            <a:r>
              <a:rPr lang="en-US" sz="1050" dirty="0">
                <a:solidFill>
                  <a:schemeClr val="tx2">
                    <a:lumMod val="40000"/>
                    <a:lumOff val="60000"/>
                  </a:schemeClr>
                </a:solidFill>
              </a:rPr>
              <a:t>Full test, incl. </a:t>
            </a:r>
            <a:r>
              <a:rPr lang="en-US" sz="1050" dirty="0" err="1">
                <a:solidFill>
                  <a:schemeClr val="tx2">
                    <a:lumMod val="40000"/>
                    <a:lumOff val="60000"/>
                  </a:schemeClr>
                </a:solidFill>
              </a:rPr>
              <a:t>Notenschlüssel</a:t>
            </a:r>
            <a:endParaRPr lang="en-AT" sz="1050" dirty="0">
              <a:solidFill>
                <a:schemeClr val="tx2">
                  <a:lumMod val="40000"/>
                  <a:lumOff val="60000"/>
                </a:schemeClr>
              </a:solidFill>
            </a:endParaRPr>
          </a:p>
        </p:txBody>
      </p:sp>
      <p:sp>
        <p:nvSpPr>
          <p:cNvPr id="6" name="TextBox 5">
            <a:extLst>
              <a:ext uri="{FF2B5EF4-FFF2-40B4-BE49-F238E27FC236}">
                <a16:creationId xmlns:a16="http://schemas.microsoft.com/office/drawing/2014/main" id="{0F899645-94EC-A115-05E5-53655DD8CE51}"/>
              </a:ext>
            </a:extLst>
          </p:cNvPr>
          <p:cNvSpPr txBox="1"/>
          <p:nvPr/>
        </p:nvSpPr>
        <p:spPr>
          <a:xfrm>
            <a:off x="6240015" y="980729"/>
            <a:ext cx="4672161" cy="923330"/>
          </a:xfrm>
          <a:prstGeom prst="rect">
            <a:avLst/>
          </a:prstGeom>
          <a:noFill/>
        </p:spPr>
        <p:txBody>
          <a:bodyPr wrap="square" rtlCol="0">
            <a:spAutoFit/>
          </a:bodyPr>
          <a:lstStyle/>
          <a:p>
            <a:r>
              <a:rPr lang="en-US" b="1" dirty="0"/>
              <a:t>General experiences (</a:t>
            </a:r>
            <a:r>
              <a:rPr lang="en-US" b="1" dirty="0" err="1"/>
              <a:t>pres.perf.tense</a:t>
            </a:r>
            <a:r>
              <a:rPr lang="en-US" b="1" dirty="0"/>
              <a:t>)</a:t>
            </a:r>
          </a:p>
          <a:p>
            <a:r>
              <a:rPr lang="en-US" b="1" dirty="0"/>
              <a:t>and</a:t>
            </a:r>
          </a:p>
          <a:p>
            <a:r>
              <a:rPr lang="en-US" b="1" dirty="0"/>
              <a:t>Specific details – events (past simple)</a:t>
            </a:r>
            <a:endParaRPr lang="en-AT" b="1" dirty="0"/>
          </a:p>
        </p:txBody>
      </p:sp>
      <p:pic>
        <p:nvPicPr>
          <p:cNvPr id="5" name="Picture 4">
            <a:extLst>
              <a:ext uri="{FF2B5EF4-FFF2-40B4-BE49-F238E27FC236}">
                <a16:creationId xmlns:a16="http://schemas.microsoft.com/office/drawing/2014/main" id="{5B0C263A-0CA7-AF05-0A78-1B71F387DF59}"/>
              </a:ext>
            </a:extLst>
          </p:cNvPr>
          <p:cNvPicPr>
            <a:picLocks noChangeAspect="1"/>
          </p:cNvPicPr>
          <p:nvPr/>
        </p:nvPicPr>
        <p:blipFill>
          <a:blip r:embed="rId4"/>
          <a:srcRect t="7657" b="6033"/>
          <a:stretch/>
        </p:blipFill>
        <p:spPr>
          <a:xfrm>
            <a:off x="6156623" y="2553339"/>
            <a:ext cx="4321066" cy="1193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3098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Duration: how long – since when?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9357" y="1295103"/>
            <a:ext cx="6856227" cy="507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363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A7AFC-5EF7-3672-2CDA-C9AE433F0653}"/>
              </a:ext>
            </a:extLst>
          </p:cNvPr>
          <p:cNvSpPr>
            <a:spLocks noGrp="1"/>
          </p:cNvSpPr>
          <p:nvPr>
            <p:ph type="title"/>
          </p:nvPr>
        </p:nvSpPr>
        <p:spPr>
          <a:xfrm>
            <a:off x="340485" y="225267"/>
            <a:ext cx="10653578" cy="1132258"/>
          </a:xfrm>
        </p:spPr>
        <p:txBody>
          <a:bodyPr/>
          <a:lstStyle/>
          <a:p>
            <a:r>
              <a:rPr lang="en-US" dirty="0"/>
              <a:t>2</a:t>
            </a:r>
            <a:r>
              <a:rPr lang="en-US" baseline="30000" dirty="0"/>
              <a:t>nd</a:t>
            </a:r>
            <a:r>
              <a:rPr lang="en-US" dirty="0"/>
              <a:t> Conditionals</a:t>
            </a:r>
            <a:endParaRPr lang="en-AT" dirty="0"/>
          </a:p>
        </p:txBody>
      </p:sp>
      <p:pic>
        <p:nvPicPr>
          <p:cNvPr id="6" name="Picture 5">
            <a:extLst>
              <a:ext uri="{FF2B5EF4-FFF2-40B4-BE49-F238E27FC236}">
                <a16:creationId xmlns:a16="http://schemas.microsoft.com/office/drawing/2014/main" id="{B5230257-B581-5C39-039B-510CA30034BF}"/>
              </a:ext>
            </a:extLst>
          </p:cNvPr>
          <p:cNvPicPr>
            <a:picLocks noChangeAspect="1"/>
          </p:cNvPicPr>
          <p:nvPr/>
        </p:nvPicPr>
        <p:blipFill>
          <a:blip r:embed="rId2"/>
          <a:stretch>
            <a:fillRect/>
          </a:stretch>
        </p:blipFill>
        <p:spPr>
          <a:xfrm>
            <a:off x="5734757" y="225267"/>
            <a:ext cx="5547022" cy="6525908"/>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37FEA432-F661-7EB4-4D1A-6A689997AC58}"/>
              </a:ext>
            </a:extLst>
          </p:cNvPr>
          <p:cNvSpPr txBox="1"/>
          <p:nvPr/>
        </p:nvSpPr>
        <p:spPr>
          <a:xfrm rot="10800000" flipH="1" flipV="1">
            <a:off x="340485" y="1172859"/>
            <a:ext cx="2070115" cy="369332"/>
          </a:xfrm>
          <a:prstGeom prst="rect">
            <a:avLst/>
          </a:prstGeom>
          <a:noFill/>
        </p:spPr>
        <p:txBody>
          <a:bodyPr wrap="square" rtlCol="0">
            <a:spAutoFit/>
          </a:bodyPr>
          <a:lstStyle/>
          <a:p>
            <a:r>
              <a:rPr lang="en-US" dirty="0"/>
              <a:t>Choose one…</a:t>
            </a:r>
            <a:endParaRPr lang="en-AT" dirty="0"/>
          </a:p>
        </p:txBody>
      </p:sp>
      <p:sp>
        <p:nvSpPr>
          <p:cNvPr id="3" name="Speech Bubble: Oval 2">
            <a:extLst>
              <a:ext uri="{FF2B5EF4-FFF2-40B4-BE49-F238E27FC236}">
                <a16:creationId xmlns:a16="http://schemas.microsoft.com/office/drawing/2014/main" id="{F9212D07-ED74-EF3C-EE6A-D412D772BF05}"/>
              </a:ext>
            </a:extLst>
          </p:cNvPr>
          <p:cNvSpPr/>
          <p:nvPr/>
        </p:nvSpPr>
        <p:spPr>
          <a:xfrm>
            <a:off x="2575731" y="1441480"/>
            <a:ext cx="2448272" cy="1584176"/>
          </a:xfrm>
          <a:prstGeom prst="wedgeEllipseCallout">
            <a:avLst>
              <a:gd name="adj1" fmla="val 68413"/>
              <a:gd name="adj2" fmla="val 478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Offer situations that the learners can relate to.</a:t>
            </a:r>
            <a:endParaRPr lang="en-AT" dirty="0"/>
          </a:p>
        </p:txBody>
      </p:sp>
      <p:sp>
        <p:nvSpPr>
          <p:cNvPr id="4" name="Speech Bubble: Oval 3">
            <a:extLst>
              <a:ext uri="{FF2B5EF4-FFF2-40B4-BE49-F238E27FC236}">
                <a16:creationId xmlns:a16="http://schemas.microsoft.com/office/drawing/2014/main" id="{0AC41F18-D80C-ED87-5814-6AE577F2DB6B}"/>
              </a:ext>
            </a:extLst>
          </p:cNvPr>
          <p:cNvSpPr/>
          <p:nvPr/>
        </p:nvSpPr>
        <p:spPr>
          <a:xfrm>
            <a:off x="2611735" y="3797791"/>
            <a:ext cx="2376264" cy="1368152"/>
          </a:xfrm>
          <a:prstGeom prst="wedgeEllipseCallout">
            <a:avLst>
              <a:gd name="adj1" fmla="val 69979"/>
              <a:gd name="adj2" fmla="val 129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Give them some choice to follow their interests.</a:t>
            </a:r>
            <a:endParaRPr lang="en-AT" dirty="0"/>
          </a:p>
        </p:txBody>
      </p:sp>
    </p:spTree>
    <p:extLst>
      <p:ext uri="{BB962C8B-B14F-4D97-AF65-F5344CB8AC3E}">
        <p14:creationId xmlns:p14="http://schemas.microsoft.com/office/powerpoint/2010/main" val="3802304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501CB-E666-92BD-DDC2-20F75F43EE57}"/>
              </a:ext>
            </a:extLst>
          </p:cNvPr>
          <p:cNvSpPr>
            <a:spLocks noGrp="1"/>
          </p:cNvSpPr>
          <p:nvPr>
            <p:ph type="title"/>
          </p:nvPr>
        </p:nvSpPr>
        <p:spPr/>
        <p:txBody>
          <a:bodyPr/>
          <a:lstStyle/>
          <a:p>
            <a:r>
              <a:rPr lang="de-DE" dirty="0" err="1"/>
              <a:t>How</a:t>
            </a:r>
            <a:r>
              <a:rPr lang="de-DE" dirty="0"/>
              <a:t> </a:t>
            </a:r>
            <a:r>
              <a:rPr lang="de-DE" dirty="0" err="1"/>
              <a:t>things</a:t>
            </a:r>
            <a:r>
              <a:rPr lang="de-DE" dirty="0"/>
              <a:t> </a:t>
            </a:r>
            <a:r>
              <a:rPr lang="de-DE" dirty="0" err="1"/>
              <a:t>would</a:t>
            </a:r>
            <a:r>
              <a:rPr lang="de-DE" dirty="0"/>
              <a:t> </a:t>
            </a:r>
            <a:r>
              <a:rPr lang="de-DE" dirty="0" err="1"/>
              <a:t>be</a:t>
            </a:r>
            <a:r>
              <a:rPr lang="de-DE" dirty="0"/>
              <a:t> different – </a:t>
            </a:r>
            <a:r>
              <a:rPr lang="de-DE" dirty="0" err="1"/>
              <a:t>if</a:t>
            </a:r>
            <a:r>
              <a:rPr lang="de-DE" dirty="0"/>
              <a:t> </a:t>
            </a:r>
            <a:r>
              <a:rPr lang="de-DE" dirty="0" err="1"/>
              <a:t>clauses</a:t>
            </a:r>
            <a:r>
              <a:rPr lang="de-DE" dirty="0"/>
              <a:t> II</a:t>
            </a:r>
          </a:p>
        </p:txBody>
      </p:sp>
      <p:pic>
        <p:nvPicPr>
          <p:cNvPr id="3" name="Grafik 2" descr="Ein Bild, das Text, Screenshot, Schrift enthält.&#10;&#10;KI-generierte Inhalte können fehlerhaft sein.">
            <a:extLst>
              <a:ext uri="{FF2B5EF4-FFF2-40B4-BE49-F238E27FC236}">
                <a16:creationId xmlns:a16="http://schemas.microsoft.com/office/drawing/2014/main" id="{BAD8692A-C817-A814-135F-3DD2BE971D4C}"/>
              </a:ext>
            </a:extLst>
          </p:cNvPr>
          <p:cNvPicPr>
            <a:picLocks noChangeAspect="1"/>
          </p:cNvPicPr>
          <p:nvPr/>
        </p:nvPicPr>
        <p:blipFill>
          <a:blip r:embed="rId2"/>
          <a:stretch>
            <a:fillRect/>
          </a:stretch>
        </p:blipFill>
        <p:spPr>
          <a:xfrm>
            <a:off x="214312" y="1889431"/>
            <a:ext cx="11763375" cy="2592678"/>
          </a:xfrm>
          <a:prstGeom prst="rect">
            <a:avLst/>
          </a:prstGeom>
        </p:spPr>
      </p:pic>
    </p:spTree>
    <p:extLst>
      <p:ext uri="{BB962C8B-B14F-4D97-AF65-F5344CB8AC3E}">
        <p14:creationId xmlns:p14="http://schemas.microsoft.com/office/powerpoint/2010/main" val="607741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6339-1BD6-1F31-7334-7FCB83248E8E}"/>
              </a:ext>
            </a:extLst>
          </p:cNvPr>
          <p:cNvSpPr>
            <a:spLocks noGrp="1"/>
          </p:cNvSpPr>
          <p:nvPr>
            <p:ph type="title"/>
          </p:nvPr>
        </p:nvSpPr>
        <p:spPr/>
        <p:txBody>
          <a:bodyPr>
            <a:noAutofit/>
          </a:bodyPr>
          <a:lstStyle/>
          <a:p>
            <a:r>
              <a:rPr lang="en-US" sz="2400" dirty="0"/>
              <a:t>How to use reading projects to check grammar </a:t>
            </a:r>
            <a:r>
              <a:rPr lang="en-US" sz="900" dirty="0"/>
              <a:t>(and much more)  </a:t>
            </a:r>
            <a:r>
              <a:rPr lang="en-US" sz="2400" dirty="0"/>
              <a:t>in a test</a:t>
            </a:r>
            <a:endParaRPr lang="en-AT" sz="2400" dirty="0"/>
          </a:p>
        </p:txBody>
      </p:sp>
      <p:sp>
        <p:nvSpPr>
          <p:cNvPr id="4" name="TextBox 3">
            <a:extLst>
              <a:ext uri="{FF2B5EF4-FFF2-40B4-BE49-F238E27FC236}">
                <a16:creationId xmlns:a16="http://schemas.microsoft.com/office/drawing/2014/main" id="{8634CC05-8379-D399-A66C-1E6A7064491F}"/>
              </a:ext>
            </a:extLst>
          </p:cNvPr>
          <p:cNvSpPr txBox="1"/>
          <p:nvPr/>
        </p:nvSpPr>
        <p:spPr>
          <a:xfrm>
            <a:off x="570869" y="1412777"/>
            <a:ext cx="9315765" cy="4589718"/>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a:spAutoFit/>
          </a:bodyPr>
          <a:lstStyle/>
          <a:p>
            <a:pPr>
              <a:lnSpc>
                <a:spcPct val="115000"/>
              </a:lnSpc>
              <a:spcBef>
                <a:spcPts val="600"/>
              </a:spcBef>
              <a:spcAft>
                <a:spcPts val="600"/>
              </a:spcAft>
            </a:pPr>
            <a:r>
              <a:rPr lang="en-US" sz="2000" b="1" dirty="0">
                <a:solidFill>
                  <a:srgbClr val="4F81BD"/>
                </a:solidFill>
                <a:latin typeface="Lemon"/>
                <a:ea typeface="Times New Roman" panose="02020603050405020304" pitchFamily="18" charset="0"/>
                <a:cs typeface="Times New Roman" panose="02020603050405020304" pitchFamily="18" charset="0"/>
              </a:rPr>
              <a:t>A Diary entry from another point of view</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Choose an interesting character (not Amy or Dan) and an interesting scene from your book.</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Write a diary entry from this person's point of view. </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Remember: In a good diary entry the character describes</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a:p>
            <a:pPr marL="342900" indent="-342900">
              <a:lnSpc>
                <a:spcPct val="107000"/>
              </a:lnSpc>
              <a:spcBef>
                <a:spcPts val="600"/>
              </a:spcBef>
              <a:spcAft>
                <a:spcPts val="600"/>
              </a:spcAft>
              <a:buSzPts val="1000"/>
              <a:buFont typeface="Symbol" panose="05050102010706020507" pitchFamily="18" charset="2"/>
              <a:buChar char=""/>
              <a:tabLst>
                <a:tab pos="457200" algn="l"/>
              </a:tabLst>
            </a:pPr>
            <a:r>
              <a:rPr lang="de-DE"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a:t>
            </a:r>
            <a:r>
              <a:rPr lang="de-D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events</a:t>
            </a:r>
            <a:r>
              <a:rPr lang="de-D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of</a:t>
            </a:r>
            <a:r>
              <a:rPr lang="de-D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a:t>
            </a:r>
            <a:r>
              <a:rPr lang="de-D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day</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a:p>
            <a:pPr marL="342900" indent="-342900">
              <a:lnSpc>
                <a:spcPct val="107000"/>
              </a:lnSpc>
              <a:spcBef>
                <a:spcPts val="600"/>
              </a:spcBef>
              <a:spcAft>
                <a:spcPts val="600"/>
              </a:spcAft>
              <a:buSzPts val="1000"/>
              <a:buFont typeface="Symbol" panose="05050102010706020507" pitchFamily="18" charset="2"/>
              <a:buChar char=""/>
              <a:tabLst>
                <a:tab pos="457200" algn="l"/>
              </a:tabLs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scenes in some detail so that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reader can picture what was happening</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a:p>
            <a:pPr marL="342900" indent="-342900">
              <a:lnSpc>
                <a:spcPct val="107000"/>
              </a:lnSpc>
              <a:spcBef>
                <a:spcPts val="600"/>
              </a:spcBef>
              <a:spcAft>
                <a:spcPts val="600"/>
              </a:spcAft>
              <a:buSzPts val="1000"/>
              <a:buFont typeface="Symbol" panose="05050102010706020507" pitchFamily="18" charset="2"/>
              <a:buChar char=""/>
              <a:tabLst>
                <a:tab pos="457200" algn="l"/>
              </a:tabLs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how they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felt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about these events</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a:p>
            <a:pPr marL="342900" indent="-342900">
              <a:lnSpc>
                <a:spcPct val="107000"/>
              </a:lnSpc>
              <a:spcBef>
                <a:spcPts val="600"/>
              </a:spcBef>
              <a:spcAft>
                <a:spcPts val="600"/>
              </a:spcAft>
              <a:buSzPts val="1000"/>
              <a:buFont typeface="Symbol" panose="05050102010706020507" pitchFamily="18" charset="2"/>
              <a:buChar char=""/>
              <a:tabLst>
                <a:tab pos="457200" algn="l"/>
              </a:tabLs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their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plans</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for the next steps</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Remember to use the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correct tense forms</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(past / past progressive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past perfect)</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Make your diary interesting to read. Write a maximum of one page.</a:t>
            </a:r>
            <a:endParaRPr lang="en-AT" sz="1600" dirty="0">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5" name="Picture 4" descr="A notebook with writing on it&#10;&#10;Description automatically generated">
            <a:extLst>
              <a:ext uri="{FF2B5EF4-FFF2-40B4-BE49-F238E27FC236}">
                <a16:creationId xmlns:a16="http://schemas.microsoft.com/office/drawing/2014/main" id="{191AFEF5-02CD-3596-AE00-EFFCB6B6B50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72506" y="909627"/>
            <a:ext cx="1387362" cy="1006300"/>
          </a:xfrm>
          <a:prstGeom prst="rect">
            <a:avLst/>
          </a:prstGeom>
        </p:spPr>
      </p:pic>
    </p:spTree>
    <p:extLst>
      <p:ext uri="{BB962C8B-B14F-4D97-AF65-F5344CB8AC3E}">
        <p14:creationId xmlns:p14="http://schemas.microsoft.com/office/powerpoint/2010/main" val="124718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E7CF2-B5FB-F0F0-CCEF-DBC6C681F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31320-3607-4BD7-2295-14799921787C}"/>
              </a:ext>
            </a:extLst>
          </p:cNvPr>
          <p:cNvSpPr>
            <a:spLocks noGrp="1"/>
          </p:cNvSpPr>
          <p:nvPr>
            <p:ph type="title"/>
          </p:nvPr>
        </p:nvSpPr>
        <p:spPr/>
        <p:txBody>
          <a:bodyPr>
            <a:noAutofit/>
          </a:bodyPr>
          <a:lstStyle/>
          <a:p>
            <a:r>
              <a:rPr lang="en-US" sz="2400" dirty="0"/>
              <a:t>Not in a test: How to use reading projects to check spoken grammar </a:t>
            </a:r>
            <a:br>
              <a:rPr lang="en-US" sz="2400" dirty="0"/>
            </a:br>
            <a:r>
              <a:rPr lang="en-US" sz="900" dirty="0"/>
              <a:t>(and much more)  </a:t>
            </a:r>
            <a:endParaRPr lang="en-US" sz="2400" dirty="0"/>
          </a:p>
        </p:txBody>
      </p:sp>
      <p:pic>
        <p:nvPicPr>
          <p:cNvPr id="3" name="Grafik 2" descr="Ein Bild, das Text, Screenshot, Schrift, Zahl enthält.&#10;&#10;KI-generierte Inhalte können fehlerhaft sein.">
            <a:extLst>
              <a:ext uri="{FF2B5EF4-FFF2-40B4-BE49-F238E27FC236}">
                <a16:creationId xmlns:a16="http://schemas.microsoft.com/office/drawing/2014/main" id="{20389371-1A97-5D5D-32C5-A985B29FFD70}"/>
              </a:ext>
            </a:extLst>
          </p:cNvPr>
          <p:cNvPicPr>
            <a:picLocks noChangeAspect="1"/>
          </p:cNvPicPr>
          <p:nvPr/>
        </p:nvPicPr>
        <p:blipFill>
          <a:blip r:embed="rId2"/>
          <a:stretch>
            <a:fillRect/>
          </a:stretch>
        </p:blipFill>
        <p:spPr>
          <a:xfrm>
            <a:off x="543793" y="1349931"/>
            <a:ext cx="11173768" cy="4419377"/>
          </a:xfrm>
          <a:prstGeom prst="rect">
            <a:avLst/>
          </a:prstGeom>
        </p:spPr>
      </p:pic>
    </p:spTree>
    <p:extLst>
      <p:ext uri="{BB962C8B-B14F-4D97-AF65-F5344CB8AC3E}">
        <p14:creationId xmlns:p14="http://schemas.microsoft.com/office/powerpoint/2010/main" val="3083746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736E2-84BA-075C-33C6-E7CB562A8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EE342-4CB5-5BA5-630B-1CF0C7F52858}"/>
              </a:ext>
            </a:extLst>
          </p:cNvPr>
          <p:cNvSpPr>
            <a:spLocks noGrp="1"/>
          </p:cNvSpPr>
          <p:nvPr>
            <p:ph type="title"/>
          </p:nvPr>
        </p:nvSpPr>
        <p:spPr/>
        <p:txBody>
          <a:bodyPr>
            <a:noAutofit/>
          </a:bodyPr>
          <a:lstStyle/>
          <a:p>
            <a:r>
              <a:rPr lang="en-US" sz="2400" dirty="0"/>
              <a:t>Not in a test: How to use reading projects to check spoken grammar </a:t>
            </a:r>
            <a:br>
              <a:rPr lang="en-US" sz="2400" dirty="0"/>
            </a:br>
            <a:r>
              <a:rPr lang="en-US" sz="900" dirty="0"/>
              <a:t>(and much more)  </a:t>
            </a:r>
            <a:endParaRPr lang="en-US" sz="2400" dirty="0"/>
          </a:p>
        </p:txBody>
      </p:sp>
      <p:pic>
        <p:nvPicPr>
          <p:cNvPr id="4" name="Grafik 3" descr="Ein Bild, das Text, Elektronik, Screenshot, Schrift enthält.&#10;&#10;KI-generierte Inhalte können fehlerhaft sein.">
            <a:extLst>
              <a:ext uri="{FF2B5EF4-FFF2-40B4-BE49-F238E27FC236}">
                <a16:creationId xmlns:a16="http://schemas.microsoft.com/office/drawing/2014/main" id="{8853B88A-9BE8-CDDA-A5DC-C7AD7768E15A}"/>
              </a:ext>
            </a:extLst>
          </p:cNvPr>
          <p:cNvPicPr>
            <a:picLocks noChangeAspect="1"/>
          </p:cNvPicPr>
          <p:nvPr/>
        </p:nvPicPr>
        <p:blipFill>
          <a:blip r:embed="rId2"/>
          <a:stretch>
            <a:fillRect/>
          </a:stretch>
        </p:blipFill>
        <p:spPr>
          <a:xfrm>
            <a:off x="680038" y="1309194"/>
            <a:ext cx="10377466" cy="5283074"/>
          </a:xfrm>
          <a:prstGeom prst="rect">
            <a:avLst/>
          </a:prstGeom>
        </p:spPr>
      </p:pic>
    </p:spTree>
    <p:extLst>
      <p:ext uri="{BB962C8B-B14F-4D97-AF65-F5344CB8AC3E}">
        <p14:creationId xmlns:p14="http://schemas.microsoft.com/office/powerpoint/2010/main" val="1167005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EF6E-16B2-9AB6-FA60-5D3A5C70C7D6}"/>
              </a:ext>
            </a:extLst>
          </p:cNvPr>
          <p:cNvSpPr>
            <a:spLocks noGrp="1"/>
          </p:cNvSpPr>
          <p:nvPr>
            <p:ph type="title"/>
          </p:nvPr>
        </p:nvSpPr>
        <p:spPr/>
        <p:txBody>
          <a:bodyPr/>
          <a:lstStyle/>
          <a:p>
            <a:r>
              <a:rPr lang="en-US" dirty="0"/>
              <a:t>Time to explore</a:t>
            </a:r>
            <a:endParaRPr lang="en-AT" dirty="0"/>
          </a:p>
        </p:txBody>
      </p:sp>
      <p:sp>
        <p:nvSpPr>
          <p:cNvPr id="4" name="Text Placeholder 3">
            <a:extLst>
              <a:ext uri="{FF2B5EF4-FFF2-40B4-BE49-F238E27FC236}">
                <a16:creationId xmlns:a16="http://schemas.microsoft.com/office/drawing/2014/main" id="{3F505230-6A37-FC5B-9E9A-E3F0CD1D425E}"/>
              </a:ext>
            </a:extLst>
          </p:cNvPr>
          <p:cNvSpPr>
            <a:spLocks noGrp="1"/>
          </p:cNvSpPr>
          <p:nvPr>
            <p:ph type="body" idx="2"/>
          </p:nvPr>
        </p:nvSpPr>
        <p:spPr>
          <a:xfrm>
            <a:off x="612648" y="1399387"/>
            <a:ext cx="3595634" cy="4904998"/>
          </a:xfrm>
        </p:spPr>
        <p:txBody>
          <a:bodyPr>
            <a:normAutofit/>
          </a:bodyPr>
          <a:lstStyle/>
          <a:p>
            <a:r>
              <a:rPr lang="en-US" sz="2000" dirty="0"/>
              <a:t>Look at the writing tasks in the ME book and find out which of the grammar topics is being practiced in the following tasks:</a:t>
            </a:r>
          </a:p>
          <a:p>
            <a:pPr marL="285750" indent="-285750">
              <a:buFont typeface="Arial" panose="020B0604020202020204" pitchFamily="34" charset="0"/>
              <a:buChar char="•"/>
            </a:pPr>
            <a:r>
              <a:rPr lang="en-US" sz="1800" dirty="0"/>
              <a:t>My family: p.8-9</a:t>
            </a:r>
          </a:p>
          <a:p>
            <a:pPr marL="285750" indent="-285750">
              <a:buFont typeface="Arial" panose="020B0604020202020204" pitchFamily="34" charset="0"/>
              <a:buChar char="•"/>
            </a:pPr>
            <a:r>
              <a:rPr lang="en-US" sz="1800" dirty="0"/>
              <a:t>A letter from your holidays: p. 20-21</a:t>
            </a:r>
          </a:p>
          <a:p>
            <a:pPr marL="285750" indent="-285750">
              <a:buFont typeface="Arial" panose="020B0604020202020204" pitchFamily="34" charset="0"/>
              <a:buChar char="•"/>
            </a:pPr>
            <a:r>
              <a:rPr lang="en-US" sz="1800" dirty="0"/>
              <a:t>My Fantasy Animal: p.24-25</a:t>
            </a:r>
          </a:p>
          <a:p>
            <a:pPr marL="285750" indent="-285750">
              <a:buFont typeface="Arial" panose="020B0604020202020204" pitchFamily="34" charset="0"/>
              <a:buChar char="•"/>
            </a:pPr>
            <a:r>
              <a:rPr lang="en-US" sz="1800" dirty="0"/>
              <a:t>Time Capsule: p. 26-27</a:t>
            </a:r>
          </a:p>
          <a:p>
            <a:pPr marL="285750" indent="-285750">
              <a:buFont typeface="Arial" panose="020B0604020202020204" pitchFamily="34" charset="0"/>
              <a:buChar char="•"/>
            </a:pPr>
            <a:r>
              <a:rPr lang="en-US" sz="1800" dirty="0"/>
              <a:t>Great Kids Contest: p. 28-29</a:t>
            </a:r>
          </a:p>
          <a:p>
            <a:endParaRPr lang="en-US" dirty="0"/>
          </a:p>
        </p:txBody>
      </p:sp>
      <p:pic>
        <p:nvPicPr>
          <p:cNvPr id="6" name="Picture 5">
            <a:hlinkClick r:id="rId2"/>
            <a:extLst>
              <a:ext uri="{FF2B5EF4-FFF2-40B4-BE49-F238E27FC236}">
                <a16:creationId xmlns:a16="http://schemas.microsoft.com/office/drawing/2014/main" id="{7B32BB9C-E2EC-A32B-9659-29F21CB58EC5}"/>
              </a:ext>
            </a:extLst>
          </p:cNvPr>
          <p:cNvPicPr>
            <a:picLocks noChangeAspect="1"/>
          </p:cNvPicPr>
          <p:nvPr/>
        </p:nvPicPr>
        <p:blipFill>
          <a:blip r:embed="rId3"/>
          <a:stretch>
            <a:fillRect/>
          </a:stretch>
        </p:blipFill>
        <p:spPr>
          <a:xfrm>
            <a:off x="4765881" y="1743306"/>
            <a:ext cx="2660237" cy="37049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hlinkClick r:id="rId4"/>
            <a:extLst>
              <a:ext uri="{FF2B5EF4-FFF2-40B4-BE49-F238E27FC236}">
                <a16:creationId xmlns:a16="http://schemas.microsoft.com/office/drawing/2014/main" id="{A573824F-3CA5-C357-D984-57AAB9BE4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542" b="10375"/>
          <a:stretch>
            <a:fillRect/>
          </a:stretch>
        </p:blipFill>
        <p:spPr bwMode="auto">
          <a:xfrm>
            <a:off x="8228461" y="2758356"/>
            <a:ext cx="3179911" cy="2802574"/>
          </a:xfrm>
          <a:prstGeom prst="rect">
            <a:avLst/>
          </a:prstGeom>
          <a:solidFill>
            <a:srgbClr val="FFFFFF"/>
          </a:solidFill>
        </p:spPr>
      </p:pic>
      <p:sp>
        <p:nvSpPr>
          <p:cNvPr id="5" name="Arrow: Left 4">
            <a:extLst>
              <a:ext uri="{FF2B5EF4-FFF2-40B4-BE49-F238E27FC236}">
                <a16:creationId xmlns:a16="http://schemas.microsoft.com/office/drawing/2014/main" id="{3DF62762-038F-1107-8072-C384CF78674F}"/>
              </a:ext>
            </a:extLst>
          </p:cNvPr>
          <p:cNvSpPr/>
          <p:nvPr/>
        </p:nvSpPr>
        <p:spPr>
          <a:xfrm rot="19898026">
            <a:off x="10022365" y="1925240"/>
            <a:ext cx="2191497" cy="461818"/>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200" dirty="0"/>
              <a:t>Find </a:t>
            </a:r>
            <a:r>
              <a:rPr lang="de-AT" sz="1200" dirty="0" err="1"/>
              <a:t>some</a:t>
            </a:r>
            <a:r>
              <a:rPr lang="de-AT" sz="1200" dirty="0"/>
              <a:t> </a:t>
            </a:r>
            <a:r>
              <a:rPr lang="de-AT" sz="1200" dirty="0" err="1"/>
              <a:t>examples</a:t>
            </a:r>
            <a:r>
              <a:rPr lang="de-AT" sz="1200" dirty="0"/>
              <a:t> </a:t>
            </a:r>
            <a:r>
              <a:rPr lang="de-AT" sz="1200" dirty="0" err="1"/>
              <a:t>here</a:t>
            </a:r>
            <a:endParaRPr lang="en-AT" sz="1200" dirty="0"/>
          </a:p>
        </p:txBody>
      </p:sp>
    </p:spTree>
    <p:extLst>
      <p:ext uri="{BB962C8B-B14F-4D97-AF65-F5344CB8AC3E}">
        <p14:creationId xmlns:p14="http://schemas.microsoft.com/office/powerpoint/2010/main" val="1804844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B9E0C-9036-391D-7C48-EF065C40A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BBC4F-1103-964D-A4C5-99B47EACCF1C}"/>
              </a:ext>
            </a:extLst>
          </p:cNvPr>
          <p:cNvSpPr>
            <a:spLocks noGrp="1"/>
          </p:cNvSpPr>
          <p:nvPr>
            <p:ph type="title"/>
          </p:nvPr>
        </p:nvSpPr>
        <p:spPr/>
        <p:txBody>
          <a:bodyPr>
            <a:normAutofit/>
          </a:bodyPr>
          <a:lstStyle/>
          <a:p>
            <a:r>
              <a:rPr lang="de-AT" sz="3200" dirty="0" err="1"/>
              <a:t>Creating</a:t>
            </a:r>
            <a:r>
              <a:rPr lang="de-AT" sz="3200" dirty="0"/>
              <a:t> a well-</a:t>
            </a:r>
            <a:r>
              <a:rPr lang="de-AT" sz="3200" dirty="0" err="1"/>
              <a:t>balanced</a:t>
            </a:r>
            <a:r>
              <a:rPr lang="de-AT" sz="3200" dirty="0"/>
              <a:t>, </a:t>
            </a:r>
            <a:r>
              <a:rPr lang="de-AT" sz="3200" dirty="0" err="1"/>
              <a:t>competence</a:t>
            </a:r>
            <a:r>
              <a:rPr lang="de-AT" sz="3200" dirty="0"/>
              <a:t> </a:t>
            </a:r>
            <a:r>
              <a:rPr lang="de-AT" sz="3200" dirty="0" err="1"/>
              <a:t>based</a:t>
            </a:r>
            <a:r>
              <a:rPr lang="de-AT" sz="3200" dirty="0"/>
              <a:t> </a:t>
            </a:r>
            <a:r>
              <a:rPr lang="de-AT" sz="3200" dirty="0" err="1"/>
              <a:t>test</a:t>
            </a:r>
            <a:r>
              <a:rPr lang="de-AT" sz="3200" dirty="0"/>
              <a:t> </a:t>
            </a:r>
            <a:endParaRPr lang="en-AT" sz="3200" dirty="0"/>
          </a:p>
        </p:txBody>
      </p:sp>
      <p:sp>
        <p:nvSpPr>
          <p:cNvPr id="3" name="Content Placeholder 2">
            <a:extLst>
              <a:ext uri="{FF2B5EF4-FFF2-40B4-BE49-F238E27FC236}">
                <a16:creationId xmlns:a16="http://schemas.microsoft.com/office/drawing/2014/main" id="{1FCE196E-58E0-16A1-9916-0E7048E60F7F}"/>
              </a:ext>
            </a:extLst>
          </p:cNvPr>
          <p:cNvSpPr>
            <a:spLocks noGrp="1"/>
          </p:cNvSpPr>
          <p:nvPr>
            <p:ph idx="1"/>
          </p:nvPr>
        </p:nvSpPr>
        <p:spPr>
          <a:xfrm>
            <a:off x="645898" y="2027259"/>
            <a:ext cx="10653579" cy="4593828"/>
          </a:xfrm>
        </p:spPr>
        <p:txBody>
          <a:bodyPr/>
          <a:lstStyle/>
          <a:p>
            <a:pPr marL="0" indent="0">
              <a:buNone/>
            </a:pPr>
            <a:r>
              <a:rPr lang="de-AT" b="1" dirty="0">
                <a:solidFill>
                  <a:srgbClr val="C00000"/>
                </a:solidFill>
              </a:rPr>
              <a:t>Listening and/</a:t>
            </a:r>
            <a:r>
              <a:rPr lang="de-AT" b="1" dirty="0" err="1">
                <a:solidFill>
                  <a:srgbClr val="C00000"/>
                </a:solidFill>
              </a:rPr>
              <a:t>or</a:t>
            </a:r>
            <a:r>
              <a:rPr lang="de-AT" b="1" dirty="0">
                <a:solidFill>
                  <a:srgbClr val="C00000"/>
                </a:solidFill>
              </a:rPr>
              <a:t> Reading </a:t>
            </a:r>
            <a:r>
              <a:rPr lang="de-AT" b="1" dirty="0" err="1">
                <a:solidFill>
                  <a:srgbClr val="C00000"/>
                </a:solidFill>
              </a:rPr>
              <a:t>tasks</a:t>
            </a:r>
            <a:r>
              <a:rPr lang="de-AT" dirty="0">
                <a:solidFill>
                  <a:srgbClr val="C00000"/>
                </a:solidFill>
              </a:rPr>
              <a:t>: </a:t>
            </a:r>
            <a:r>
              <a:rPr lang="de-AT" dirty="0" err="1"/>
              <a:t>Make</a:t>
            </a:r>
            <a:r>
              <a:rPr lang="de-AT" dirty="0"/>
              <a:t> </a:t>
            </a:r>
            <a:r>
              <a:rPr lang="de-AT" dirty="0" err="1"/>
              <a:t>sure</a:t>
            </a:r>
            <a:r>
              <a:rPr lang="de-AT" dirty="0"/>
              <a:t> </a:t>
            </a:r>
            <a:r>
              <a:rPr lang="de-AT" dirty="0" err="1"/>
              <a:t>the</a:t>
            </a:r>
            <a:r>
              <a:rPr lang="de-AT" dirty="0"/>
              <a:t> </a:t>
            </a:r>
            <a:r>
              <a:rPr lang="de-AT" dirty="0" err="1"/>
              <a:t>questions</a:t>
            </a:r>
            <a:r>
              <a:rPr lang="de-AT" dirty="0"/>
              <a:t> </a:t>
            </a:r>
            <a:r>
              <a:rPr lang="de-AT" dirty="0" err="1"/>
              <a:t>cover</a:t>
            </a:r>
            <a:r>
              <a:rPr lang="de-AT" dirty="0"/>
              <a:t> all </a:t>
            </a:r>
            <a:r>
              <a:rPr lang="de-AT" dirty="0" err="1"/>
              <a:t>three</a:t>
            </a:r>
            <a:r>
              <a:rPr lang="de-AT" dirty="0"/>
              <a:t> </a:t>
            </a:r>
            <a:r>
              <a:rPr lang="de-AT" dirty="0" err="1"/>
              <a:t>levels</a:t>
            </a:r>
            <a:r>
              <a:rPr lang="de-AT" dirty="0"/>
              <a:t> </a:t>
            </a:r>
            <a:r>
              <a:rPr lang="de-AT" dirty="0" err="1"/>
              <a:t>of</a:t>
            </a:r>
            <a:r>
              <a:rPr lang="de-AT" dirty="0"/>
              <a:t> </a:t>
            </a:r>
            <a:r>
              <a:rPr lang="de-AT" dirty="0" err="1"/>
              <a:t>comprehension</a:t>
            </a:r>
            <a:r>
              <a:rPr lang="de-AT" dirty="0"/>
              <a:t> (not </a:t>
            </a:r>
            <a:r>
              <a:rPr lang="de-AT" dirty="0" err="1"/>
              <a:t>only</a:t>
            </a:r>
            <a:r>
              <a:rPr lang="de-AT" dirty="0"/>
              <a:t> </a:t>
            </a:r>
            <a:r>
              <a:rPr lang="de-AT" dirty="0" err="1"/>
              <a:t>surface</a:t>
            </a:r>
            <a:r>
              <a:rPr lang="de-AT" dirty="0"/>
              <a:t> </a:t>
            </a:r>
            <a:r>
              <a:rPr lang="de-AT" dirty="0" err="1"/>
              <a:t>questions</a:t>
            </a:r>
            <a:r>
              <a:rPr lang="de-AT" dirty="0"/>
              <a:t>)</a:t>
            </a:r>
          </a:p>
          <a:p>
            <a:pPr marL="0" indent="0">
              <a:buNone/>
            </a:pPr>
            <a:r>
              <a:rPr lang="de-AT" b="1" dirty="0" err="1"/>
              <a:t>Tip</a:t>
            </a:r>
            <a:r>
              <a:rPr lang="de-AT" b="1" dirty="0"/>
              <a:t>: </a:t>
            </a:r>
            <a:r>
              <a:rPr lang="de-AT" dirty="0"/>
              <a:t>The „differenzierte Aufgaben“ in </a:t>
            </a:r>
            <a:r>
              <a:rPr lang="de-AT" dirty="0" err="1"/>
              <a:t>the</a:t>
            </a:r>
            <a:r>
              <a:rPr lang="de-AT" dirty="0"/>
              <a:t> Moore </a:t>
            </a:r>
            <a:r>
              <a:rPr lang="de-AT" dirty="0" err="1"/>
              <a:t>testbuilder</a:t>
            </a:r>
            <a:r>
              <a:rPr lang="de-AT" dirty="0"/>
              <a:t> will </a:t>
            </a:r>
            <a:r>
              <a:rPr lang="de-AT" dirty="0" err="1"/>
              <a:t>usually</a:t>
            </a:r>
            <a:r>
              <a:rPr lang="de-AT" dirty="0"/>
              <a:t> </a:t>
            </a:r>
            <a:r>
              <a:rPr lang="de-AT" dirty="0" err="1"/>
              <a:t>cover</a:t>
            </a:r>
            <a:r>
              <a:rPr lang="de-AT" dirty="0"/>
              <a:t> </a:t>
            </a:r>
            <a:r>
              <a:rPr lang="de-AT" dirty="0" err="1"/>
              <a:t>these</a:t>
            </a:r>
            <a:r>
              <a:rPr lang="de-AT" dirty="0"/>
              <a:t> </a:t>
            </a:r>
            <a:r>
              <a:rPr lang="de-AT" dirty="0" err="1"/>
              <a:t>levels</a:t>
            </a:r>
            <a:r>
              <a:rPr lang="de-AT" dirty="0"/>
              <a:t>. The </a:t>
            </a:r>
            <a:r>
              <a:rPr lang="de-AT" dirty="0" err="1"/>
              <a:t>basic</a:t>
            </a:r>
            <a:r>
              <a:rPr lang="de-AT" dirty="0"/>
              <a:t> </a:t>
            </a:r>
            <a:r>
              <a:rPr lang="de-AT" dirty="0" err="1"/>
              <a:t>questions</a:t>
            </a:r>
            <a:r>
              <a:rPr lang="de-AT" dirty="0"/>
              <a:t> do NOT </a:t>
            </a:r>
            <a:r>
              <a:rPr lang="de-AT" dirty="0" err="1"/>
              <a:t>cover</a:t>
            </a:r>
            <a:r>
              <a:rPr lang="de-AT" dirty="0"/>
              <a:t> </a:t>
            </a:r>
            <a:r>
              <a:rPr lang="de-AT" dirty="0" err="1"/>
              <a:t>these</a:t>
            </a:r>
            <a:r>
              <a:rPr lang="de-AT" dirty="0"/>
              <a:t> </a:t>
            </a:r>
            <a:r>
              <a:rPr lang="de-AT" dirty="0" err="1"/>
              <a:t>areas</a:t>
            </a:r>
            <a:r>
              <a:rPr lang="de-AT" dirty="0"/>
              <a:t>. </a:t>
            </a:r>
          </a:p>
          <a:p>
            <a:pPr marL="0" indent="0">
              <a:buNone/>
            </a:pPr>
            <a:r>
              <a:rPr lang="de-AT" b="1" dirty="0">
                <a:solidFill>
                  <a:srgbClr val="C00000"/>
                </a:solidFill>
              </a:rPr>
              <a:t>Writing </a:t>
            </a:r>
            <a:r>
              <a:rPr lang="de-AT" b="1" dirty="0" err="1">
                <a:solidFill>
                  <a:srgbClr val="C00000"/>
                </a:solidFill>
              </a:rPr>
              <a:t>task</a:t>
            </a:r>
            <a:r>
              <a:rPr lang="de-AT" b="1" dirty="0">
                <a:solidFill>
                  <a:srgbClr val="C00000"/>
                </a:solidFill>
              </a:rPr>
              <a:t>(s):</a:t>
            </a:r>
          </a:p>
          <a:p>
            <a:pPr marL="0" indent="0">
              <a:buNone/>
            </a:pPr>
            <a:r>
              <a:rPr lang="de-AT" dirty="0"/>
              <a:t>Include </a:t>
            </a:r>
            <a:r>
              <a:rPr lang="de-AT" dirty="0" err="1"/>
              <a:t>one</a:t>
            </a:r>
            <a:r>
              <a:rPr lang="de-AT" dirty="0"/>
              <a:t> </a:t>
            </a:r>
            <a:r>
              <a:rPr lang="de-AT" dirty="0" err="1"/>
              <a:t>long</a:t>
            </a:r>
            <a:r>
              <a:rPr lang="de-AT" dirty="0"/>
              <a:t>, </a:t>
            </a:r>
            <a:r>
              <a:rPr lang="de-AT" dirty="0" err="1"/>
              <a:t>or</a:t>
            </a:r>
            <a:r>
              <a:rPr lang="de-AT" dirty="0"/>
              <a:t> </a:t>
            </a:r>
            <a:r>
              <a:rPr lang="de-AT" dirty="0" err="1"/>
              <a:t>two</a:t>
            </a:r>
            <a:r>
              <a:rPr lang="de-AT" dirty="0"/>
              <a:t> </a:t>
            </a:r>
            <a:r>
              <a:rPr lang="de-AT" dirty="0" err="1"/>
              <a:t>shorter</a:t>
            </a:r>
            <a:r>
              <a:rPr lang="de-AT" dirty="0"/>
              <a:t> </a:t>
            </a:r>
            <a:r>
              <a:rPr lang="de-AT" dirty="0" err="1"/>
              <a:t>writing</a:t>
            </a:r>
            <a:r>
              <a:rPr lang="de-AT" dirty="0"/>
              <a:t> </a:t>
            </a:r>
            <a:r>
              <a:rPr lang="de-AT" dirty="0" err="1"/>
              <a:t>tasks</a:t>
            </a:r>
            <a:r>
              <a:rPr lang="de-AT" dirty="0"/>
              <a:t> </a:t>
            </a:r>
            <a:r>
              <a:rPr lang="de-AT" dirty="0" err="1"/>
              <a:t>where</a:t>
            </a:r>
            <a:r>
              <a:rPr lang="de-AT" dirty="0"/>
              <a:t> </a:t>
            </a:r>
            <a:r>
              <a:rPr lang="de-AT" dirty="0" err="1"/>
              <a:t>the</a:t>
            </a:r>
            <a:r>
              <a:rPr lang="de-AT" dirty="0"/>
              <a:t> </a:t>
            </a:r>
            <a:r>
              <a:rPr lang="de-AT" dirty="0" err="1"/>
              <a:t>students</a:t>
            </a:r>
            <a:r>
              <a:rPr lang="de-AT" dirty="0"/>
              <a:t> </a:t>
            </a:r>
            <a:r>
              <a:rPr lang="de-AT" dirty="0" err="1"/>
              <a:t>can</a:t>
            </a:r>
            <a:r>
              <a:rPr lang="de-AT" dirty="0"/>
              <a:t> </a:t>
            </a:r>
            <a:r>
              <a:rPr lang="de-AT" dirty="0" err="1"/>
              <a:t>show</a:t>
            </a:r>
            <a:r>
              <a:rPr lang="de-AT" dirty="0"/>
              <a:t> </a:t>
            </a:r>
            <a:r>
              <a:rPr lang="de-AT" dirty="0" err="1"/>
              <a:t>that</a:t>
            </a:r>
            <a:r>
              <a:rPr lang="de-AT" dirty="0"/>
              <a:t> </a:t>
            </a:r>
            <a:r>
              <a:rPr lang="de-AT" dirty="0" err="1"/>
              <a:t>they</a:t>
            </a:r>
            <a:r>
              <a:rPr lang="de-AT" dirty="0"/>
              <a:t> </a:t>
            </a:r>
            <a:r>
              <a:rPr lang="de-AT" dirty="0" err="1"/>
              <a:t>can</a:t>
            </a:r>
            <a:r>
              <a:rPr lang="de-AT" dirty="0"/>
              <a:t> </a:t>
            </a:r>
            <a:r>
              <a:rPr lang="de-AT" b="1" dirty="0" err="1">
                <a:solidFill>
                  <a:srgbClr val="C00000"/>
                </a:solidFill>
              </a:rPr>
              <a:t>use</a:t>
            </a:r>
            <a:r>
              <a:rPr lang="de-AT" dirty="0"/>
              <a:t> </a:t>
            </a:r>
            <a:r>
              <a:rPr lang="de-AT" dirty="0" err="1"/>
              <a:t>the</a:t>
            </a:r>
            <a:r>
              <a:rPr lang="de-AT" dirty="0"/>
              <a:t> </a:t>
            </a:r>
            <a:r>
              <a:rPr lang="de-AT" b="1" dirty="0" err="1"/>
              <a:t>vocabulary</a:t>
            </a:r>
            <a:r>
              <a:rPr lang="de-AT" b="1" dirty="0"/>
              <a:t> and </a:t>
            </a:r>
            <a:r>
              <a:rPr lang="de-AT" b="1" dirty="0" err="1"/>
              <a:t>grammar</a:t>
            </a:r>
            <a:r>
              <a:rPr lang="de-AT" b="1" dirty="0"/>
              <a:t> </a:t>
            </a:r>
            <a:r>
              <a:rPr lang="de-AT" dirty="0" err="1"/>
              <a:t>that</a:t>
            </a:r>
            <a:r>
              <a:rPr lang="de-AT" dirty="0"/>
              <a:t> </a:t>
            </a:r>
            <a:r>
              <a:rPr lang="de-AT" dirty="0" err="1"/>
              <a:t>has</a:t>
            </a:r>
            <a:r>
              <a:rPr lang="de-AT" dirty="0"/>
              <a:t> </a:t>
            </a:r>
            <a:r>
              <a:rPr lang="de-AT" dirty="0" err="1"/>
              <a:t>been</a:t>
            </a:r>
            <a:r>
              <a:rPr lang="de-AT" dirty="0"/>
              <a:t> </a:t>
            </a:r>
            <a:r>
              <a:rPr lang="de-AT" dirty="0" err="1"/>
              <a:t>taught</a:t>
            </a:r>
            <a:r>
              <a:rPr lang="de-AT" dirty="0"/>
              <a:t>. The </a:t>
            </a:r>
            <a:r>
              <a:rPr lang="de-AT" dirty="0" err="1"/>
              <a:t>writing</a:t>
            </a:r>
            <a:r>
              <a:rPr lang="de-AT" dirty="0"/>
              <a:t> </a:t>
            </a:r>
            <a:r>
              <a:rPr lang="de-AT" dirty="0" err="1"/>
              <a:t>tasks</a:t>
            </a:r>
            <a:r>
              <a:rPr lang="de-AT" dirty="0"/>
              <a:t> </a:t>
            </a:r>
            <a:r>
              <a:rPr lang="de-AT" dirty="0" err="1"/>
              <a:t>should</a:t>
            </a:r>
            <a:r>
              <a:rPr lang="de-AT" dirty="0"/>
              <a:t> </a:t>
            </a:r>
            <a:r>
              <a:rPr lang="de-AT" dirty="0" err="1"/>
              <a:t>have</a:t>
            </a:r>
            <a:r>
              <a:rPr lang="de-AT" dirty="0"/>
              <a:t> a </a:t>
            </a:r>
            <a:r>
              <a:rPr lang="de-AT" dirty="0" err="1"/>
              <a:t>communicative</a:t>
            </a:r>
            <a:r>
              <a:rPr lang="de-AT" dirty="0"/>
              <a:t> </a:t>
            </a:r>
            <a:r>
              <a:rPr lang="de-AT" dirty="0" err="1"/>
              <a:t>context</a:t>
            </a:r>
            <a:r>
              <a:rPr lang="de-AT" dirty="0"/>
              <a:t> and </a:t>
            </a:r>
            <a:r>
              <a:rPr lang="de-AT" dirty="0" err="1"/>
              <a:t>purpose</a:t>
            </a:r>
            <a:r>
              <a:rPr lang="de-AT" dirty="0"/>
              <a:t>. </a:t>
            </a:r>
          </a:p>
          <a:p>
            <a:pPr marL="0" indent="0">
              <a:buNone/>
            </a:pPr>
            <a:r>
              <a:rPr lang="de-AT" b="1" dirty="0" err="1"/>
              <a:t>Tip</a:t>
            </a:r>
            <a:r>
              <a:rPr lang="de-AT" b="1" dirty="0"/>
              <a:t>: </a:t>
            </a:r>
            <a:r>
              <a:rPr lang="de-AT" dirty="0" err="1"/>
              <a:t>Avoid</a:t>
            </a:r>
            <a:r>
              <a:rPr lang="de-AT" dirty="0"/>
              <a:t> </a:t>
            </a:r>
            <a:r>
              <a:rPr lang="de-AT" dirty="0" err="1"/>
              <a:t>decontextualized</a:t>
            </a:r>
            <a:r>
              <a:rPr lang="de-AT" dirty="0"/>
              <a:t>, </a:t>
            </a:r>
            <a:r>
              <a:rPr lang="de-AT" dirty="0" err="1"/>
              <a:t>single</a:t>
            </a:r>
            <a:r>
              <a:rPr lang="de-AT" dirty="0"/>
              <a:t> </a:t>
            </a:r>
            <a:r>
              <a:rPr lang="de-AT" dirty="0" err="1"/>
              <a:t>sentence</a:t>
            </a:r>
            <a:r>
              <a:rPr lang="de-AT" dirty="0"/>
              <a:t> </a:t>
            </a:r>
            <a:r>
              <a:rPr lang="de-AT" dirty="0" err="1"/>
              <a:t>tasks</a:t>
            </a:r>
            <a:r>
              <a:rPr lang="de-AT" dirty="0"/>
              <a:t>.</a:t>
            </a:r>
          </a:p>
          <a:p>
            <a:pPr marL="0" indent="0">
              <a:buNone/>
            </a:pPr>
            <a:endParaRPr lang="en-AT" dirty="0"/>
          </a:p>
        </p:txBody>
      </p:sp>
      <p:pic>
        <p:nvPicPr>
          <p:cNvPr id="11" name="Picture 10" descr="A clock with a red text&#10;&#10;AI-generated content may be incorrect.">
            <a:extLst>
              <a:ext uri="{FF2B5EF4-FFF2-40B4-BE49-F238E27FC236}">
                <a16:creationId xmlns:a16="http://schemas.microsoft.com/office/drawing/2014/main" id="{AF3C58A2-389D-73E5-BCDF-75F3E63A5FF2}"/>
              </a:ext>
            </a:extLst>
          </p:cNvPr>
          <p:cNvPicPr>
            <a:picLocks noChangeAspect="1"/>
          </p:cNvPicPr>
          <p:nvPr/>
        </p:nvPicPr>
        <p:blipFill>
          <a:blip r:embed="rId2">
            <a:extLst>
              <a:ext uri="{28A0092B-C50C-407E-A947-70E740481C1C}">
                <a14:useLocalDpi xmlns:a14="http://schemas.microsoft.com/office/drawing/2010/main" val="0"/>
              </a:ext>
            </a:extLst>
          </a:blip>
          <a:srcRect l="13487" t="21665" r="10059" b="10823"/>
          <a:stretch>
            <a:fillRect/>
          </a:stretch>
        </p:blipFill>
        <p:spPr>
          <a:xfrm rot="21402578">
            <a:off x="641612" y="1003674"/>
            <a:ext cx="1181406" cy="1043230"/>
          </a:xfrm>
          <a:prstGeom prst="rect">
            <a:avLst/>
          </a:prstGeom>
        </p:spPr>
      </p:pic>
    </p:spTree>
    <p:extLst>
      <p:ext uri="{BB962C8B-B14F-4D97-AF65-F5344CB8AC3E}">
        <p14:creationId xmlns:p14="http://schemas.microsoft.com/office/powerpoint/2010/main" val="1190589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3736F-116D-F00C-066F-5372A5350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51406-9F60-2F69-2A9E-6B7863C05885}"/>
              </a:ext>
            </a:extLst>
          </p:cNvPr>
          <p:cNvSpPr>
            <a:spLocks noGrp="1"/>
          </p:cNvSpPr>
          <p:nvPr>
            <p:ph type="title"/>
          </p:nvPr>
        </p:nvSpPr>
        <p:spPr/>
        <p:txBody>
          <a:bodyPr>
            <a:normAutofit/>
          </a:bodyPr>
          <a:lstStyle/>
          <a:p>
            <a:r>
              <a:rPr lang="de-AT" sz="3200" dirty="0" err="1"/>
              <a:t>Continued</a:t>
            </a:r>
            <a:r>
              <a:rPr lang="de-AT" sz="3200" dirty="0"/>
              <a:t>:</a:t>
            </a:r>
            <a:br>
              <a:rPr lang="de-AT" sz="3200" dirty="0"/>
            </a:br>
            <a:r>
              <a:rPr lang="de-AT" sz="3200" dirty="0" err="1"/>
              <a:t>Creating</a:t>
            </a:r>
            <a:r>
              <a:rPr lang="de-AT" sz="3200" dirty="0"/>
              <a:t> a well-</a:t>
            </a:r>
            <a:r>
              <a:rPr lang="de-AT" sz="3200" dirty="0" err="1"/>
              <a:t>balanced</a:t>
            </a:r>
            <a:r>
              <a:rPr lang="de-AT" sz="3200" dirty="0"/>
              <a:t>, </a:t>
            </a:r>
            <a:r>
              <a:rPr lang="de-AT" sz="3200" dirty="0" err="1"/>
              <a:t>competence</a:t>
            </a:r>
            <a:r>
              <a:rPr lang="de-AT" sz="3200" dirty="0"/>
              <a:t> </a:t>
            </a:r>
            <a:r>
              <a:rPr lang="de-AT" sz="3200" dirty="0" err="1"/>
              <a:t>based</a:t>
            </a:r>
            <a:r>
              <a:rPr lang="de-AT" sz="3200" dirty="0"/>
              <a:t> </a:t>
            </a:r>
            <a:r>
              <a:rPr lang="de-AT" sz="3200" dirty="0" err="1"/>
              <a:t>test</a:t>
            </a:r>
            <a:r>
              <a:rPr lang="de-AT" sz="3200" dirty="0"/>
              <a:t> </a:t>
            </a:r>
            <a:endParaRPr lang="en-AT" sz="3200" dirty="0"/>
          </a:p>
        </p:txBody>
      </p:sp>
      <p:pic>
        <p:nvPicPr>
          <p:cNvPr id="11" name="Picture 10" descr="A clock with a red text&#10;&#10;AI-generated content may be incorrect.">
            <a:extLst>
              <a:ext uri="{FF2B5EF4-FFF2-40B4-BE49-F238E27FC236}">
                <a16:creationId xmlns:a16="http://schemas.microsoft.com/office/drawing/2014/main" id="{03FF0205-E5C8-546E-639F-39D4FFCC0125}"/>
              </a:ext>
            </a:extLst>
          </p:cNvPr>
          <p:cNvPicPr>
            <a:picLocks noChangeAspect="1"/>
          </p:cNvPicPr>
          <p:nvPr/>
        </p:nvPicPr>
        <p:blipFill>
          <a:blip r:embed="rId2">
            <a:extLst>
              <a:ext uri="{28A0092B-C50C-407E-A947-70E740481C1C}">
                <a14:useLocalDpi xmlns:a14="http://schemas.microsoft.com/office/drawing/2010/main" val="0"/>
              </a:ext>
            </a:extLst>
          </a:blip>
          <a:srcRect l="13487" t="21665" r="10059" b="10823"/>
          <a:stretch>
            <a:fillRect/>
          </a:stretch>
        </p:blipFill>
        <p:spPr>
          <a:xfrm rot="21402578">
            <a:off x="3003942" y="197867"/>
            <a:ext cx="883771" cy="780406"/>
          </a:xfrm>
          <a:prstGeom prst="rect">
            <a:avLst/>
          </a:prstGeom>
        </p:spPr>
      </p:pic>
      <p:sp>
        <p:nvSpPr>
          <p:cNvPr id="5" name="Rectangle 2">
            <a:extLst>
              <a:ext uri="{FF2B5EF4-FFF2-40B4-BE49-F238E27FC236}">
                <a16:creationId xmlns:a16="http://schemas.microsoft.com/office/drawing/2014/main" id="{C6B81777-EC07-48C1-8035-1023439E354E}"/>
              </a:ext>
            </a:extLst>
          </p:cNvPr>
          <p:cNvSpPr>
            <a:spLocks noGrp="1" noChangeArrowheads="1"/>
          </p:cNvSpPr>
          <p:nvPr>
            <p:ph idx="1"/>
          </p:nvPr>
        </p:nvSpPr>
        <p:spPr bwMode="auto">
          <a:xfrm>
            <a:off x="716771" y="2216904"/>
            <a:ext cx="719940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T" altLang="en-AT" sz="1800" b="1" i="0" u="none" strike="noStrike" cap="none" normalizeH="0" baseline="0" dirty="0">
                <a:ln>
                  <a:noFill/>
                </a:ln>
                <a:solidFill>
                  <a:srgbClr val="C00000"/>
                </a:solidFill>
                <a:effectLst/>
                <a:latin typeface="Arial" panose="020B0604020202020204" pitchFamily="34" charset="0"/>
              </a:rPr>
              <a:t>Weighting of the Different Parts</a:t>
            </a:r>
            <a:endParaRPr kumimoji="0" lang="de-AT" altLang="en-AT" sz="1800" b="1" i="0" u="none" strike="noStrike" cap="none" normalizeH="0" baseline="0" dirty="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T" altLang="en-A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T" altLang="en-AT" sz="1800" b="0" i="0" u="none" strike="noStrike" cap="none" normalizeH="0" baseline="0" dirty="0">
                <a:ln>
                  <a:noFill/>
                </a:ln>
                <a:solidFill>
                  <a:schemeClr val="tx1"/>
                </a:solidFill>
                <a:effectLst/>
                <a:latin typeface="Arial" panose="020B0604020202020204" pitchFamily="34" charset="0"/>
              </a:rPr>
              <a:t>In your </a:t>
            </a:r>
            <a:r>
              <a:rPr kumimoji="0" lang="en-AT" altLang="en-AT" sz="1800" b="1" i="0" u="none" strike="noStrike" cap="none" normalizeH="0" baseline="0" dirty="0">
                <a:ln>
                  <a:noFill/>
                </a:ln>
                <a:solidFill>
                  <a:schemeClr val="tx1"/>
                </a:solidFill>
                <a:effectLst/>
                <a:latin typeface="Arial" panose="020B0604020202020204" pitchFamily="34" charset="0"/>
              </a:rPr>
              <a:t>final semester grade</a:t>
            </a:r>
            <a:r>
              <a:rPr kumimoji="0" lang="en-AT" altLang="en-AT" sz="1800" b="0" i="0" u="none" strike="noStrike" cap="none" normalizeH="0" baseline="0" dirty="0">
                <a:ln>
                  <a:noFill/>
                </a:ln>
                <a:solidFill>
                  <a:schemeClr val="tx1"/>
                </a:solidFill>
                <a:effectLst/>
                <a:latin typeface="Arial" panose="020B0604020202020204" pitchFamily="34" charset="0"/>
              </a:rPr>
              <a:t>, </a:t>
            </a:r>
            <a:r>
              <a:rPr kumimoji="0" lang="en-AT" altLang="en-AT" sz="1800" b="1" i="0" u="none" strike="noStrike" cap="none" normalizeH="0" baseline="0" dirty="0">
                <a:ln>
                  <a:noFill/>
                </a:ln>
                <a:solidFill>
                  <a:schemeClr val="tx1"/>
                </a:solidFill>
                <a:effectLst/>
                <a:latin typeface="Arial" panose="020B0604020202020204" pitchFamily="34" charset="0"/>
              </a:rPr>
              <a:t>all four skills are equally important</a:t>
            </a:r>
            <a:r>
              <a:rPr kumimoji="0" lang="en-AT" altLang="en-AT" sz="1800" b="0" i="0" u="none" strike="noStrike" cap="none" normalizeH="0" baseline="0" dirty="0">
                <a:ln>
                  <a:noFill/>
                </a:ln>
                <a:solidFill>
                  <a:schemeClr val="tx1"/>
                </a:solidFill>
                <a:effectLst/>
                <a:latin typeface="Arial" panose="020B0604020202020204" pitchFamily="34" charset="0"/>
              </a:rPr>
              <a:t>.</a:t>
            </a:r>
            <a:endParaRPr kumimoji="0" lang="de-AT" altLang="en-A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T" altLang="en-A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AT" altLang="en-AT" sz="1800" b="0" i="0" u="none" strike="noStrike" cap="none" normalizeH="0" baseline="0" dirty="0">
                <a:ln>
                  <a:noFill/>
                </a:ln>
                <a:solidFill>
                  <a:schemeClr val="tx1"/>
                </a:solidFill>
                <a:effectLst/>
                <a:latin typeface="Arial" panose="020B0604020202020204" pitchFamily="34" charset="0"/>
              </a:rPr>
            </a:br>
            <a:endParaRPr kumimoji="0" lang="en-AT" altLang="en-AT"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Chart 7">
            <a:extLst>
              <a:ext uri="{FF2B5EF4-FFF2-40B4-BE49-F238E27FC236}">
                <a16:creationId xmlns:a16="http://schemas.microsoft.com/office/drawing/2014/main" id="{1E56A047-622A-40D5-91F0-102EE351FC43}"/>
              </a:ext>
            </a:extLst>
          </p:cNvPr>
          <p:cNvGraphicFramePr/>
          <p:nvPr>
            <p:extLst>
              <p:ext uri="{D42A27DB-BD31-4B8C-83A1-F6EECF244321}">
                <p14:modId xmlns:p14="http://schemas.microsoft.com/office/powerpoint/2010/main" val="442158849"/>
              </p:ext>
            </p:extLst>
          </p:nvPr>
        </p:nvGraphicFramePr>
        <p:xfrm>
          <a:off x="8287788" y="1543053"/>
          <a:ext cx="2485505" cy="264240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9E4ACA1-88FC-4503-9B77-5CA1108B1DED}"/>
              </a:ext>
            </a:extLst>
          </p:cNvPr>
          <p:cNvSpPr txBox="1"/>
          <p:nvPr/>
        </p:nvSpPr>
        <p:spPr>
          <a:xfrm>
            <a:off x="749819" y="3562002"/>
            <a:ext cx="6957752" cy="2492990"/>
          </a:xfrm>
          <a:prstGeom prst="rect">
            <a:avLst/>
          </a:prstGeom>
          <a:noFill/>
        </p:spPr>
        <p:txBody>
          <a:bodyPr wrap="square" rtlCol="0">
            <a:spAutoFit/>
          </a:bodyPr>
          <a:lstStyle/>
          <a:p>
            <a:pPr lvl="0" defTabSz="914400" eaLnBrk="0" fontAlgn="base" hangingPunct="0">
              <a:spcBef>
                <a:spcPct val="0"/>
              </a:spcBef>
              <a:spcAft>
                <a:spcPct val="0"/>
              </a:spcAft>
            </a:pPr>
            <a:r>
              <a:rPr lang="en-AT" altLang="en-AT" b="1" dirty="0">
                <a:latin typeface="Arial" panose="020B0604020202020204" pitchFamily="34" charset="0"/>
              </a:rPr>
              <a:t>For a test</a:t>
            </a:r>
            <a:r>
              <a:rPr lang="en-AT" altLang="en-AT" dirty="0">
                <a:latin typeface="Arial" panose="020B0604020202020204" pitchFamily="34" charset="0"/>
              </a:rPr>
              <a:t>, </a:t>
            </a:r>
            <a:r>
              <a:rPr lang="en-AT" altLang="en-AT" b="1" dirty="0">
                <a:latin typeface="Arial" panose="020B0604020202020204" pitchFamily="34" charset="0"/>
              </a:rPr>
              <a:t>you </a:t>
            </a:r>
            <a:r>
              <a:rPr lang="en-AT" altLang="en-AT" dirty="0">
                <a:latin typeface="Arial" panose="020B0604020202020204" pitchFamily="34" charset="0"/>
              </a:rPr>
              <a:t>decide how to weight each activity.</a:t>
            </a:r>
            <a:endParaRPr lang="de-AT" altLang="en-AT" dirty="0">
              <a:latin typeface="Arial" panose="020B0604020202020204" pitchFamily="34" charset="0"/>
            </a:endParaRPr>
          </a:p>
          <a:p>
            <a:pPr lvl="0" defTabSz="914400" eaLnBrk="0" fontAlgn="base" hangingPunct="0">
              <a:spcBef>
                <a:spcPct val="0"/>
              </a:spcBef>
              <a:spcAft>
                <a:spcPct val="0"/>
              </a:spcAft>
            </a:pPr>
            <a:endParaRPr lang="en-AT" altLang="en-AT" dirty="0">
              <a:latin typeface="Arial" panose="020B0604020202020204" pitchFamily="34" charset="0"/>
            </a:endParaRPr>
          </a:p>
          <a:p>
            <a:pPr lvl="0" defTabSz="914400" eaLnBrk="0" fontAlgn="base" hangingPunct="0">
              <a:spcBef>
                <a:spcPct val="0"/>
              </a:spcBef>
              <a:spcAft>
                <a:spcPct val="0"/>
              </a:spcAft>
            </a:pPr>
            <a:r>
              <a:rPr lang="en-AT" altLang="en-AT" b="1" dirty="0">
                <a:solidFill>
                  <a:srgbClr val="C00000"/>
                </a:solidFill>
                <a:latin typeface="Arial" panose="020B0604020202020204" pitchFamily="34" charset="0"/>
              </a:rPr>
              <a:t>Tip: </a:t>
            </a:r>
            <a:r>
              <a:rPr lang="en-AT" altLang="en-AT" b="1" dirty="0">
                <a:latin typeface="Arial" panose="020B0604020202020204" pitchFamily="34" charset="0"/>
              </a:rPr>
              <a:t>Use the time spent </a:t>
            </a:r>
            <a:r>
              <a:rPr lang="en-AT" altLang="en-AT" dirty="0">
                <a:latin typeface="Arial" panose="020B0604020202020204" pitchFamily="34" charset="0"/>
              </a:rPr>
              <a:t>on each task as a guideline.</a:t>
            </a:r>
            <a:endParaRPr lang="de-AT" altLang="en-AT" dirty="0">
              <a:latin typeface="Arial" panose="020B0604020202020204" pitchFamily="34" charset="0"/>
            </a:endParaRPr>
          </a:p>
          <a:p>
            <a:pPr lvl="0" defTabSz="914400" eaLnBrk="0" fontAlgn="base" hangingPunct="0">
              <a:spcBef>
                <a:spcPct val="0"/>
              </a:spcBef>
              <a:spcAft>
                <a:spcPct val="0"/>
              </a:spcAft>
            </a:pPr>
            <a:r>
              <a:rPr lang="de-AT" altLang="en-AT" b="1" dirty="0" err="1">
                <a:latin typeface="Arial" panose="020B0604020202020204" pitchFamily="34" charset="0"/>
              </a:rPr>
              <a:t>Examples</a:t>
            </a:r>
            <a:r>
              <a:rPr lang="de-AT" altLang="en-AT" b="1" dirty="0">
                <a:latin typeface="Arial" panose="020B0604020202020204" pitchFamily="34" charset="0"/>
              </a:rPr>
              <a:t>:</a:t>
            </a:r>
            <a:r>
              <a:rPr lang="de-AT" altLang="en-AT" dirty="0">
                <a:latin typeface="Arial" panose="020B0604020202020204" pitchFamily="34" charset="0"/>
              </a:rPr>
              <a:t> </a:t>
            </a:r>
          </a:p>
          <a:p>
            <a:pPr lvl="0" defTabSz="914400" eaLnBrk="0" fontAlgn="base" hangingPunct="0">
              <a:spcBef>
                <a:spcPct val="0"/>
              </a:spcBef>
              <a:spcAft>
                <a:spcPct val="0"/>
              </a:spcAft>
            </a:pPr>
            <a:r>
              <a:rPr lang="de-AT" altLang="en-AT" sz="1400" dirty="0">
                <a:latin typeface="Arial" panose="020B0604020202020204" pitchFamily="34" charset="0"/>
              </a:rPr>
              <a:t>Listening 	(~10 min)		20%</a:t>
            </a:r>
          </a:p>
          <a:p>
            <a:pPr lvl="0" defTabSz="914400" eaLnBrk="0" fontAlgn="base" hangingPunct="0">
              <a:spcBef>
                <a:spcPct val="0"/>
              </a:spcBef>
              <a:spcAft>
                <a:spcPct val="0"/>
              </a:spcAft>
            </a:pPr>
            <a:r>
              <a:rPr lang="de-AT" altLang="en-AT" sz="1400" dirty="0">
                <a:latin typeface="Arial" panose="020B0604020202020204" pitchFamily="34" charset="0"/>
              </a:rPr>
              <a:t>Reading 	(~15 min)		30%</a:t>
            </a:r>
          </a:p>
          <a:p>
            <a:pPr lvl="0" defTabSz="914400" eaLnBrk="0" fontAlgn="base" hangingPunct="0">
              <a:spcBef>
                <a:spcPct val="0"/>
              </a:spcBef>
              <a:spcAft>
                <a:spcPct val="0"/>
              </a:spcAft>
            </a:pPr>
            <a:r>
              <a:rPr lang="de-AT" altLang="en-AT" sz="1400" dirty="0">
                <a:latin typeface="Arial" panose="020B0604020202020204" pitchFamily="34" charset="0"/>
              </a:rPr>
              <a:t>Long Writing </a:t>
            </a:r>
            <a:r>
              <a:rPr lang="de-AT" altLang="en-AT" sz="1400" dirty="0" err="1">
                <a:latin typeface="Arial" panose="020B0604020202020204" pitchFamily="34" charset="0"/>
              </a:rPr>
              <a:t>task</a:t>
            </a:r>
            <a:r>
              <a:rPr lang="de-AT" altLang="en-AT" sz="1400" dirty="0">
                <a:latin typeface="Arial" panose="020B0604020202020204" pitchFamily="34" charset="0"/>
              </a:rPr>
              <a:t>(~25 min)	50%</a:t>
            </a:r>
          </a:p>
          <a:p>
            <a:pPr lvl="0" defTabSz="914400" eaLnBrk="0" fontAlgn="base" hangingPunct="0">
              <a:spcBef>
                <a:spcPct val="0"/>
              </a:spcBef>
              <a:spcAft>
                <a:spcPct val="0"/>
              </a:spcAft>
            </a:pPr>
            <a:r>
              <a:rPr lang="de-AT" altLang="en-AT" sz="1400" dirty="0" err="1">
                <a:latin typeface="Arial" panose="020B0604020202020204" pitchFamily="34" charset="0"/>
              </a:rPr>
              <a:t>Or</a:t>
            </a:r>
            <a:r>
              <a:rPr lang="de-AT" altLang="en-AT" sz="1400" dirty="0">
                <a:latin typeface="Arial" panose="020B0604020202020204" pitchFamily="34" charset="0"/>
              </a:rPr>
              <a:t>…</a:t>
            </a:r>
          </a:p>
          <a:p>
            <a:pPr lvl="0" defTabSz="914400" eaLnBrk="0" fontAlgn="base" hangingPunct="0">
              <a:spcBef>
                <a:spcPct val="0"/>
              </a:spcBef>
              <a:spcAft>
                <a:spcPct val="0"/>
              </a:spcAft>
            </a:pPr>
            <a:r>
              <a:rPr lang="de-AT" altLang="en-AT" sz="1400" dirty="0">
                <a:latin typeface="Arial" panose="020B0604020202020204" pitchFamily="34" charset="0"/>
              </a:rPr>
              <a:t>A </a:t>
            </a:r>
            <a:r>
              <a:rPr lang="de-AT" altLang="en-AT" sz="1400" dirty="0" err="1">
                <a:latin typeface="Arial" panose="020B0604020202020204" pitchFamily="34" charset="0"/>
              </a:rPr>
              <a:t>longer</a:t>
            </a:r>
            <a:r>
              <a:rPr lang="de-AT" altLang="en-AT" sz="1400" dirty="0">
                <a:latin typeface="Arial" panose="020B0604020202020204" pitchFamily="34" charset="0"/>
              </a:rPr>
              <a:t> Reading </a:t>
            </a:r>
            <a:r>
              <a:rPr lang="de-AT" altLang="en-AT" sz="1400" dirty="0" err="1">
                <a:latin typeface="Arial" panose="020B0604020202020204" pitchFamily="34" charset="0"/>
              </a:rPr>
              <a:t>task</a:t>
            </a:r>
            <a:r>
              <a:rPr lang="de-AT" altLang="en-AT" sz="1400" dirty="0">
                <a:latin typeface="Arial" panose="020B0604020202020204" pitchFamily="34" charset="0"/>
              </a:rPr>
              <a:t>: 	40%</a:t>
            </a:r>
          </a:p>
          <a:p>
            <a:pPr lvl="0" defTabSz="914400" eaLnBrk="0" fontAlgn="base" hangingPunct="0">
              <a:spcBef>
                <a:spcPct val="0"/>
              </a:spcBef>
              <a:spcAft>
                <a:spcPct val="0"/>
              </a:spcAft>
            </a:pPr>
            <a:r>
              <a:rPr lang="de-AT" altLang="en-AT" sz="1400" dirty="0">
                <a:latin typeface="Arial" panose="020B0604020202020204" pitchFamily="34" charset="0"/>
              </a:rPr>
              <a:t>A </a:t>
            </a:r>
            <a:r>
              <a:rPr lang="de-AT" altLang="en-AT" sz="1400" dirty="0" err="1">
                <a:latin typeface="Arial" panose="020B0604020202020204" pitchFamily="34" charset="0"/>
              </a:rPr>
              <a:t>long</a:t>
            </a:r>
            <a:r>
              <a:rPr lang="de-AT" altLang="en-AT" sz="1400" dirty="0">
                <a:latin typeface="Arial" panose="020B0604020202020204" pitchFamily="34" charset="0"/>
              </a:rPr>
              <a:t> Writing Task:		60%</a:t>
            </a:r>
            <a:endParaRPr lang="en-AT" altLang="en-AT" sz="1400" dirty="0">
              <a:latin typeface="Arial" panose="020B0604020202020204" pitchFamily="34" charset="0"/>
            </a:endParaRPr>
          </a:p>
        </p:txBody>
      </p:sp>
      <p:sp>
        <p:nvSpPr>
          <p:cNvPr id="15" name="Rectangle 14">
            <a:extLst>
              <a:ext uri="{FF2B5EF4-FFF2-40B4-BE49-F238E27FC236}">
                <a16:creationId xmlns:a16="http://schemas.microsoft.com/office/drawing/2014/main" id="{F825D31C-9445-D341-A0AA-F3914B8D06FD}"/>
              </a:ext>
            </a:extLst>
          </p:cNvPr>
          <p:cNvSpPr/>
          <p:nvPr/>
        </p:nvSpPr>
        <p:spPr>
          <a:xfrm>
            <a:off x="802178" y="4713316"/>
            <a:ext cx="3275215" cy="63592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T"/>
          </a:p>
        </p:txBody>
      </p:sp>
      <p:graphicFrame>
        <p:nvGraphicFramePr>
          <p:cNvPr id="14" name="Chart 13">
            <a:extLst>
              <a:ext uri="{FF2B5EF4-FFF2-40B4-BE49-F238E27FC236}">
                <a16:creationId xmlns:a16="http://schemas.microsoft.com/office/drawing/2014/main" id="{8940EB52-0E68-1E33-4463-CC5FB8616448}"/>
              </a:ext>
            </a:extLst>
          </p:cNvPr>
          <p:cNvGraphicFramePr/>
          <p:nvPr>
            <p:extLst>
              <p:ext uri="{D42A27DB-BD31-4B8C-83A1-F6EECF244321}">
                <p14:modId xmlns:p14="http://schemas.microsoft.com/office/powerpoint/2010/main" val="131467342"/>
              </p:ext>
            </p:extLst>
          </p:nvPr>
        </p:nvGraphicFramePr>
        <p:xfrm>
          <a:off x="4382960" y="1114769"/>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6E4BF932-E89F-01AB-902E-0D60DA8318CA}"/>
              </a:ext>
            </a:extLst>
          </p:cNvPr>
          <p:cNvSpPr/>
          <p:nvPr/>
        </p:nvSpPr>
        <p:spPr>
          <a:xfrm>
            <a:off x="802177" y="5571468"/>
            <a:ext cx="3275215" cy="63592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389274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62B74-68B9-7D9E-3BDC-908D7A86658D}"/>
              </a:ext>
            </a:extLst>
          </p:cNvPr>
          <p:cNvSpPr>
            <a:spLocks noGrp="1"/>
          </p:cNvSpPr>
          <p:nvPr>
            <p:ph type="title"/>
          </p:nvPr>
        </p:nvSpPr>
        <p:spPr/>
        <p:txBody>
          <a:bodyPr>
            <a:normAutofit/>
          </a:bodyPr>
          <a:lstStyle/>
          <a:p>
            <a:r>
              <a:rPr lang="de-AT" sz="3200" dirty="0" err="1"/>
              <a:t>What</a:t>
            </a:r>
            <a:r>
              <a:rPr lang="de-AT" sz="3200" dirty="0"/>
              <a:t> </a:t>
            </a:r>
            <a:r>
              <a:rPr lang="de-AT" sz="3200" dirty="0" err="1"/>
              <a:t>does</a:t>
            </a:r>
            <a:r>
              <a:rPr lang="de-AT" sz="3200" dirty="0"/>
              <a:t> </a:t>
            </a:r>
            <a:r>
              <a:rPr lang="de-AT" sz="3200" dirty="0" err="1"/>
              <a:t>the</a:t>
            </a:r>
            <a:r>
              <a:rPr lang="de-AT" sz="3200" dirty="0"/>
              <a:t> </a:t>
            </a:r>
            <a:r>
              <a:rPr lang="de-AT" sz="3200" dirty="0" err="1"/>
              <a:t>new</a:t>
            </a:r>
            <a:r>
              <a:rPr lang="de-AT" sz="3200" dirty="0"/>
              <a:t> </a:t>
            </a:r>
            <a:r>
              <a:rPr lang="de-AT" sz="3200" dirty="0" err="1"/>
              <a:t>curriculum</a:t>
            </a:r>
            <a:r>
              <a:rPr lang="de-AT" sz="3200" dirty="0"/>
              <a:t> </a:t>
            </a:r>
            <a:r>
              <a:rPr lang="de-AT" sz="3200" dirty="0" err="1"/>
              <a:t>say</a:t>
            </a:r>
            <a:r>
              <a:rPr lang="de-AT" sz="3200" dirty="0"/>
              <a:t> </a:t>
            </a:r>
            <a:r>
              <a:rPr lang="de-AT" sz="3200" dirty="0" err="1"/>
              <a:t>about</a:t>
            </a:r>
            <a:r>
              <a:rPr lang="de-AT" sz="3200" dirty="0"/>
              <a:t> </a:t>
            </a:r>
            <a:r>
              <a:rPr lang="de-AT" sz="3200" dirty="0" err="1"/>
              <a:t>our</a:t>
            </a:r>
            <a:r>
              <a:rPr lang="de-AT" sz="3200" dirty="0"/>
              <a:t> </a:t>
            </a:r>
            <a:r>
              <a:rPr lang="de-AT" sz="3200" dirty="0" err="1"/>
              <a:t>goals</a:t>
            </a:r>
            <a:r>
              <a:rPr lang="de-AT" sz="3200" dirty="0"/>
              <a:t>?</a:t>
            </a:r>
            <a:endParaRPr lang="en-AT" sz="3200" dirty="0"/>
          </a:p>
        </p:txBody>
      </p:sp>
      <p:sp>
        <p:nvSpPr>
          <p:cNvPr id="3" name="Content Placeholder 2">
            <a:extLst>
              <a:ext uri="{FF2B5EF4-FFF2-40B4-BE49-F238E27FC236}">
                <a16:creationId xmlns:a16="http://schemas.microsoft.com/office/drawing/2014/main" id="{303B522E-3FC8-1F98-E4A7-7B727647B270}"/>
              </a:ext>
            </a:extLst>
          </p:cNvPr>
          <p:cNvSpPr>
            <a:spLocks noGrp="1"/>
          </p:cNvSpPr>
          <p:nvPr>
            <p:ph idx="1"/>
          </p:nvPr>
        </p:nvSpPr>
        <p:spPr>
          <a:xfrm>
            <a:off x="612646" y="1772138"/>
            <a:ext cx="10653579" cy="4593828"/>
          </a:xfrm>
        </p:spPr>
        <p:txBody>
          <a:bodyPr>
            <a:normAutofit/>
          </a:bodyPr>
          <a:lstStyle/>
          <a:p>
            <a:r>
              <a:rPr lang="de-AT" dirty="0"/>
              <a:t>Die Schülerinnen und Schüler sollen befähigt werden, sich später in Alltag und Beruf in der Fremdsprache</a:t>
            </a:r>
            <a:r>
              <a:rPr lang="de-AT" b="1" dirty="0"/>
              <a:t> </a:t>
            </a:r>
            <a:r>
              <a:rPr lang="de-AT" dirty="0">
                <a:solidFill>
                  <a:srgbClr val="C00000"/>
                </a:solidFill>
              </a:rPr>
              <a:t>zu verständigen und </a:t>
            </a:r>
            <a:r>
              <a:rPr lang="de-AT" b="1" dirty="0">
                <a:solidFill>
                  <a:srgbClr val="C00000"/>
                </a:solidFill>
              </a:rPr>
              <a:t>selbstständig </a:t>
            </a:r>
            <a:r>
              <a:rPr lang="de-AT" dirty="0">
                <a:solidFill>
                  <a:srgbClr val="C00000"/>
                </a:solidFill>
              </a:rPr>
              <a:t>einfache fremdsprachliche Sach- und Alltagstexte zu erfassen und zu erschließen</a:t>
            </a:r>
            <a:r>
              <a:rPr lang="de-AT" dirty="0"/>
              <a:t>, um lebenslanges Lernen und Sprachenlernen im Sinne der reflexiven Grundbildung zu gewährleisten. </a:t>
            </a:r>
          </a:p>
          <a:p>
            <a:endParaRPr lang="en-US" dirty="0"/>
          </a:p>
          <a:p>
            <a:r>
              <a:rPr lang="de-AT" dirty="0"/>
              <a:t>Teilkompetenzen sind in dem Maße zu entwickeln, wie sie für </a:t>
            </a:r>
            <a:r>
              <a:rPr lang="de-AT" dirty="0">
                <a:solidFill>
                  <a:srgbClr val="C00000"/>
                </a:solidFill>
              </a:rPr>
              <a:t>erfolgreiche altersgemäße</a:t>
            </a:r>
            <a:r>
              <a:rPr lang="de-AT" dirty="0"/>
              <a:t> mündliche und schriftliche Kommunikation nötig sind. Hören, Lesen, Sprechen und Schreiben sind regelmäßig und integrativ zu üben.</a:t>
            </a:r>
            <a:endParaRPr lang="en-US" dirty="0"/>
          </a:p>
          <a:p>
            <a:endParaRPr lang="en-US" dirty="0"/>
          </a:p>
          <a:p>
            <a:endParaRPr lang="en-AT" dirty="0"/>
          </a:p>
        </p:txBody>
      </p:sp>
      <p:sp>
        <p:nvSpPr>
          <p:cNvPr id="10" name="Speech Bubble: Rectangle with Corners Rounded 9">
            <a:extLst>
              <a:ext uri="{FF2B5EF4-FFF2-40B4-BE49-F238E27FC236}">
                <a16:creationId xmlns:a16="http://schemas.microsoft.com/office/drawing/2014/main" id="{348B783C-D55F-8997-30BC-C6994DED552D}"/>
              </a:ext>
            </a:extLst>
          </p:cNvPr>
          <p:cNvSpPr/>
          <p:nvPr/>
        </p:nvSpPr>
        <p:spPr>
          <a:xfrm>
            <a:off x="4615542" y="1225674"/>
            <a:ext cx="3548744" cy="1807086"/>
          </a:xfrm>
          <a:prstGeom prst="wedgeRoundRectCallout">
            <a:avLst>
              <a:gd name="adj1" fmla="val -42566"/>
              <a:gd name="adj2" fmla="val 73801"/>
              <a:gd name="adj3"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dirty="0" err="1"/>
              <a:t>Our</a:t>
            </a:r>
            <a:r>
              <a:rPr lang="de-AT" dirty="0"/>
              <a:t> </a:t>
            </a:r>
            <a:r>
              <a:rPr lang="de-AT" dirty="0" err="1"/>
              <a:t>goal</a:t>
            </a:r>
            <a:r>
              <a:rPr lang="de-AT" dirty="0"/>
              <a:t> </a:t>
            </a:r>
            <a:r>
              <a:rPr lang="de-AT" dirty="0" err="1"/>
              <a:t>is</a:t>
            </a:r>
            <a:r>
              <a:rPr lang="de-AT" dirty="0"/>
              <a:t> </a:t>
            </a:r>
            <a:r>
              <a:rPr lang="de-AT" dirty="0" err="1"/>
              <a:t>successful</a:t>
            </a:r>
            <a:r>
              <a:rPr lang="de-AT" dirty="0"/>
              <a:t>, </a:t>
            </a:r>
          </a:p>
          <a:p>
            <a:pPr algn="ctr"/>
            <a:r>
              <a:rPr lang="de-AT" dirty="0" err="1"/>
              <a:t>age-appropriate</a:t>
            </a:r>
            <a:r>
              <a:rPr lang="de-AT" dirty="0"/>
              <a:t> </a:t>
            </a:r>
            <a:r>
              <a:rPr lang="de-AT" dirty="0" err="1"/>
              <a:t>communication</a:t>
            </a:r>
            <a:r>
              <a:rPr lang="de-AT" dirty="0"/>
              <a:t>!</a:t>
            </a:r>
          </a:p>
          <a:p>
            <a:pPr algn="ctr"/>
            <a:endParaRPr lang="en-AT" dirty="0"/>
          </a:p>
        </p:txBody>
      </p:sp>
      <p:sp>
        <p:nvSpPr>
          <p:cNvPr id="11" name="Speech Bubble: Rectangle with Corners Rounded 10">
            <a:extLst>
              <a:ext uri="{FF2B5EF4-FFF2-40B4-BE49-F238E27FC236}">
                <a16:creationId xmlns:a16="http://schemas.microsoft.com/office/drawing/2014/main" id="{D75CF256-5FDB-9D28-31E8-F63AD76EC968}"/>
              </a:ext>
            </a:extLst>
          </p:cNvPr>
          <p:cNvSpPr/>
          <p:nvPr/>
        </p:nvSpPr>
        <p:spPr>
          <a:xfrm>
            <a:off x="5939435" y="3234145"/>
            <a:ext cx="3283132" cy="1465217"/>
          </a:xfrm>
          <a:prstGeom prst="wedgeRoundRectCallout">
            <a:avLst>
              <a:gd name="adj1" fmla="val -36583"/>
              <a:gd name="adj2" fmla="val -76779"/>
              <a:gd name="adj3"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dirty="0"/>
              <a:t>Gap-</a:t>
            </a:r>
            <a:r>
              <a:rPr lang="de-AT" dirty="0" err="1"/>
              <a:t>filling</a:t>
            </a:r>
            <a:r>
              <a:rPr lang="de-AT" dirty="0"/>
              <a:t> </a:t>
            </a:r>
            <a:r>
              <a:rPr lang="de-AT" dirty="0" err="1"/>
              <a:t>may</a:t>
            </a:r>
            <a:r>
              <a:rPr lang="de-AT" dirty="0"/>
              <a:t> </a:t>
            </a:r>
            <a:r>
              <a:rPr lang="de-AT" dirty="0" err="1"/>
              <a:t>be</a:t>
            </a:r>
            <a:r>
              <a:rPr lang="de-AT" dirty="0"/>
              <a:t> a </a:t>
            </a:r>
            <a:r>
              <a:rPr lang="de-AT" dirty="0" err="1"/>
              <a:t>useful</a:t>
            </a:r>
            <a:r>
              <a:rPr lang="de-AT" dirty="0"/>
              <a:t> </a:t>
            </a:r>
            <a:r>
              <a:rPr lang="de-AT" dirty="0" err="1"/>
              <a:t>training</a:t>
            </a:r>
            <a:r>
              <a:rPr lang="de-AT" dirty="0"/>
              <a:t> </a:t>
            </a:r>
            <a:r>
              <a:rPr lang="de-AT" dirty="0" err="1"/>
              <a:t>tool</a:t>
            </a:r>
            <a:r>
              <a:rPr lang="de-AT" dirty="0"/>
              <a:t>, but </a:t>
            </a:r>
            <a:r>
              <a:rPr lang="de-AT" dirty="0" err="1"/>
              <a:t>it</a:t>
            </a:r>
            <a:r>
              <a:rPr lang="de-AT" dirty="0"/>
              <a:t> </a:t>
            </a:r>
            <a:r>
              <a:rPr lang="de-AT" dirty="0" err="1"/>
              <a:t>is</a:t>
            </a:r>
            <a:r>
              <a:rPr lang="de-AT" dirty="0"/>
              <a:t> not </a:t>
            </a:r>
            <a:r>
              <a:rPr lang="de-AT" dirty="0" err="1"/>
              <a:t>communication</a:t>
            </a:r>
            <a:r>
              <a:rPr lang="de-AT" dirty="0"/>
              <a:t>!</a:t>
            </a:r>
            <a:endParaRPr lang="en-AT" dirty="0"/>
          </a:p>
        </p:txBody>
      </p:sp>
      <p:pic>
        <p:nvPicPr>
          <p:cNvPr id="15" name="Picture 14" descr="A green check mark on a black background&#10;&#10;AI-generated content may be incorrect.">
            <a:extLst>
              <a:ext uri="{FF2B5EF4-FFF2-40B4-BE49-F238E27FC236}">
                <a16:creationId xmlns:a16="http://schemas.microsoft.com/office/drawing/2014/main" id="{2247A241-765D-A6E4-3EA8-20547B2013E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10669" y="2158781"/>
            <a:ext cx="693420" cy="792480"/>
          </a:xfrm>
          <a:prstGeom prst="rect">
            <a:avLst/>
          </a:prstGeom>
        </p:spPr>
      </p:pic>
      <p:pic>
        <p:nvPicPr>
          <p:cNvPr id="18" name="Picture 17" descr="A red circle with a white x on it&#10;&#10;AI-generated content may be incorrect.">
            <a:extLst>
              <a:ext uri="{FF2B5EF4-FFF2-40B4-BE49-F238E27FC236}">
                <a16:creationId xmlns:a16="http://schemas.microsoft.com/office/drawing/2014/main" id="{6EF98EF9-6025-C28E-75DA-8089D142588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15894" y="4069052"/>
            <a:ext cx="548640" cy="548640"/>
          </a:xfrm>
          <a:prstGeom prst="rect">
            <a:avLst/>
          </a:prstGeom>
        </p:spPr>
      </p:pic>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5144BFC6-E8DF-28D0-C1AB-67DC8BF11F1E}"/>
                  </a:ext>
                </a:extLst>
              </p:cNvPr>
              <p:cNvGraphicFramePr>
                <a:graphicFrameLocks noChangeAspect="1"/>
              </p:cNvGraphicFramePr>
              <p:nvPr>
                <p:extLst>
                  <p:ext uri="{D42A27DB-BD31-4B8C-83A1-F6EECF244321}">
                    <p14:modId xmlns:p14="http://schemas.microsoft.com/office/powerpoint/2010/main" val="2798470799"/>
                  </p:ext>
                </p:extLst>
              </p:nvPr>
            </p:nvGraphicFramePr>
            <p:xfrm>
              <a:off x="10302977" y="5382862"/>
              <a:ext cx="1147764" cy="645617"/>
            </p:xfrm>
            <a:graphic>
              <a:graphicData uri="http://schemas.microsoft.com/office/powerpoint/2016/slidezoom">
                <pslz:sldZm>
                  <pslz:sldZmObj sldId="380" cId="2703405302">
                    <pslz:zmPr id="{7BF556AD-98F3-427E-A54B-8D50502E5CD9}" returnToParent="0" transitionDur="1000">
                      <p166:blipFill xmlns:p166="http://schemas.microsoft.com/office/powerpoint/2016/6/main">
                        <a:blip r:embed="rId6"/>
                        <a:stretch>
                          <a:fillRect/>
                        </a:stretch>
                      </p166:blipFill>
                      <p166:spPr xmlns:p166="http://schemas.microsoft.com/office/powerpoint/2016/6/main">
                        <a:xfrm>
                          <a:off x="0" y="0"/>
                          <a:ext cx="1147764" cy="645617"/>
                        </a:xfrm>
                        <a:prstGeom prst="rect">
                          <a:avLst/>
                        </a:prstGeom>
                        <a:ln w="3175">
                          <a:solidFill>
                            <a:prstClr val="ltGray"/>
                          </a:solidFill>
                        </a:ln>
                      </p166:spPr>
                    </pslz:zmPr>
                  </pslz:sldZmObj>
                </pslz:sldZm>
              </a:graphicData>
            </a:graphic>
          </p:graphicFrame>
        </mc:Choice>
        <mc:Fallback xmlns="">
          <p:pic>
            <p:nvPicPr>
              <p:cNvPr id="7" name="Slide Zoom 6">
                <a:hlinkClick r:id="rId7" action="ppaction://hlinksldjump"/>
                <a:extLst>
                  <a:ext uri="{FF2B5EF4-FFF2-40B4-BE49-F238E27FC236}">
                    <a16:creationId xmlns:a16="http://schemas.microsoft.com/office/drawing/2014/main" id="{5144BFC6-E8DF-28D0-C1AB-67DC8BF11F1E}"/>
                  </a:ext>
                </a:extLst>
              </p:cNvPr>
              <p:cNvPicPr>
                <a:picLocks noGrp="1" noRot="1" noChangeAspect="1" noMove="1" noResize="1" noEditPoints="1" noAdjustHandles="1" noChangeArrowheads="1" noChangeShapeType="1"/>
              </p:cNvPicPr>
              <p:nvPr/>
            </p:nvPicPr>
            <p:blipFill>
              <a:blip r:embed="rId8"/>
              <a:stretch>
                <a:fillRect/>
              </a:stretch>
            </p:blipFill>
            <p:spPr>
              <a:xfrm>
                <a:off x="10302977" y="5382862"/>
                <a:ext cx="1147764" cy="645617"/>
              </a:xfrm>
              <a:prstGeom prst="rect">
                <a:avLst/>
              </a:prstGeom>
              <a:ln w="3175">
                <a:solidFill>
                  <a:prstClr val="ltGray"/>
                </a:solidFill>
              </a:ln>
            </p:spPr>
          </p:pic>
        </mc:Fallback>
      </mc:AlternateContent>
      <p:pic>
        <p:nvPicPr>
          <p:cNvPr id="5" name="Picture 4" descr="A dart in the center of a target&#10;&#10;AI-generated content may be incorrect.">
            <a:extLst>
              <a:ext uri="{FF2B5EF4-FFF2-40B4-BE49-F238E27FC236}">
                <a16:creationId xmlns:a16="http://schemas.microsoft.com/office/drawing/2014/main" id="{579FA3FF-E076-E2C1-8D38-171BFC7B163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1014841" y="349135"/>
            <a:ext cx="755636" cy="755636"/>
          </a:xfrm>
          <a:prstGeom prst="rect">
            <a:avLst/>
          </a:prstGeom>
        </p:spPr>
      </p:pic>
    </p:spTree>
    <p:extLst>
      <p:ext uri="{BB962C8B-B14F-4D97-AF65-F5344CB8AC3E}">
        <p14:creationId xmlns:p14="http://schemas.microsoft.com/office/powerpoint/2010/main" val="6502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8C55-E093-27D3-2E04-F5710EA01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C3A22-F213-C5BF-89CA-3D5BD36FF706}"/>
              </a:ext>
            </a:extLst>
          </p:cNvPr>
          <p:cNvSpPr>
            <a:spLocks noGrp="1"/>
          </p:cNvSpPr>
          <p:nvPr>
            <p:ph type="title"/>
          </p:nvPr>
        </p:nvSpPr>
        <p:spPr/>
        <p:txBody>
          <a:bodyPr/>
          <a:lstStyle/>
          <a:p>
            <a:r>
              <a:rPr lang="de-AT" dirty="0"/>
              <a:t>Year 1</a:t>
            </a:r>
            <a:endParaRPr lang="en-AT" dirty="0"/>
          </a:p>
        </p:txBody>
      </p:sp>
      <p:pic>
        <p:nvPicPr>
          <p:cNvPr id="5" name="Content Placeholder 4">
            <a:extLst>
              <a:ext uri="{FF2B5EF4-FFF2-40B4-BE49-F238E27FC236}">
                <a16:creationId xmlns:a16="http://schemas.microsoft.com/office/drawing/2014/main" id="{99C7AA7C-85C9-7C03-6E94-B5A39BFAFC8C}"/>
              </a:ext>
            </a:extLst>
          </p:cNvPr>
          <p:cNvPicPr>
            <a:picLocks noGrp="1" noChangeAspect="1"/>
          </p:cNvPicPr>
          <p:nvPr>
            <p:ph idx="1"/>
          </p:nvPr>
        </p:nvPicPr>
        <p:blipFill>
          <a:blip r:embed="rId2"/>
          <a:stretch>
            <a:fillRect/>
          </a:stretch>
        </p:blipFill>
        <p:spPr>
          <a:xfrm>
            <a:off x="3121539" y="409234"/>
            <a:ext cx="4373077" cy="6226141"/>
          </a:xfrm>
          <a:prstGeom prst="rect">
            <a:avLst/>
          </a:prstGeom>
          <a:ln>
            <a:noFill/>
          </a:ln>
          <a:effectLst>
            <a:outerShdw blurRad="292100" dist="139700" dir="2700000" algn="tl" rotWithShape="0">
              <a:srgbClr val="333333">
                <a:alpha val="65000"/>
              </a:srgbClr>
            </a:outerShdw>
          </a:effectLst>
        </p:spPr>
      </p:pic>
      <p:graphicFrame>
        <p:nvGraphicFramePr>
          <p:cNvPr id="3" name="Chart 2">
            <a:extLst>
              <a:ext uri="{FF2B5EF4-FFF2-40B4-BE49-F238E27FC236}">
                <a16:creationId xmlns:a16="http://schemas.microsoft.com/office/drawing/2014/main" id="{2413E366-40AA-30F7-2244-8CBF32F38717}"/>
              </a:ext>
            </a:extLst>
          </p:cNvPr>
          <p:cNvGraphicFramePr/>
          <p:nvPr>
            <p:extLst>
              <p:ext uri="{D42A27DB-BD31-4B8C-83A1-F6EECF244321}">
                <p14:modId xmlns:p14="http://schemas.microsoft.com/office/powerpoint/2010/main" val="3073095440"/>
              </p:ext>
            </p:extLst>
          </p:nvPr>
        </p:nvGraphicFramePr>
        <p:xfrm>
          <a:off x="7952388" y="511920"/>
          <a:ext cx="3574367" cy="21940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6934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9A1B8-D1B9-21A1-7DF4-89F12F0FA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933F3-BA3E-4DD4-C5D0-044854B411E6}"/>
              </a:ext>
            </a:extLst>
          </p:cNvPr>
          <p:cNvSpPr>
            <a:spLocks noGrp="1"/>
          </p:cNvSpPr>
          <p:nvPr>
            <p:ph type="title"/>
          </p:nvPr>
        </p:nvSpPr>
        <p:spPr>
          <a:xfrm>
            <a:off x="445412" y="106275"/>
            <a:ext cx="10653578" cy="615072"/>
          </a:xfrm>
        </p:spPr>
        <p:txBody>
          <a:bodyPr/>
          <a:lstStyle/>
          <a:p>
            <a:r>
              <a:rPr lang="de-AT" dirty="0"/>
              <a:t>Year 2</a:t>
            </a:r>
            <a:endParaRPr lang="en-AT" dirty="0"/>
          </a:p>
        </p:txBody>
      </p:sp>
      <p:pic>
        <p:nvPicPr>
          <p:cNvPr id="6" name="Content Placeholder 5">
            <a:extLst>
              <a:ext uri="{FF2B5EF4-FFF2-40B4-BE49-F238E27FC236}">
                <a16:creationId xmlns:a16="http://schemas.microsoft.com/office/drawing/2014/main" id="{C2E41F65-5B01-7096-F49B-E3D9882CC0C9}"/>
              </a:ext>
            </a:extLst>
          </p:cNvPr>
          <p:cNvPicPr>
            <a:picLocks noGrp="1" noChangeAspect="1"/>
          </p:cNvPicPr>
          <p:nvPr>
            <p:ph idx="1"/>
          </p:nvPr>
        </p:nvPicPr>
        <p:blipFill>
          <a:blip r:embed="rId2"/>
          <a:stretch>
            <a:fillRect/>
          </a:stretch>
        </p:blipFill>
        <p:spPr>
          <a:xfrm rot="555587">
            <a:off x="8549029" y="2768944"/>
            <a:ext cx="2344538" cy="354357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39ECC51-1CD8-579D-17CC-5FF3F62021E1}"/>
              </a:ext>
            </a:extLst>
          </p:cNvPr>
          <p:cNvPicPr>
            <a:picLocks noChangeAspect="1"/>
          </p:cNvPicPr>
          <p:nvPr/>
        </p:nvPicPr>
        <p:blipFill>
          <a:blip r:embed="rId3"/>
          <a:stretch>
            <a:fillRect/>
          </a:stretch>
        </p:blipFill>
        <p:spPr>
          <a:xfrm>
            <a:off x="2256612" y="139267"/>
            <a:ext cx="4462090" cy="6338793"/>
          </a:xfrm>
          <a:prstGeom prst="rect">
            <a:avLst/>
          </a:prstGeom>
        </p:spPr>
      </p:pic>
      <p:graphicFrame>
        <p:nvGraphicFramePr>
          <p:cNvPr id="11" name="Chart 10">
            <a:extLst>
              <a:ext uri="{FF2B5EF4-FFF2-40B4-BE49-F238E27FC236}">
                <a16:creationId xmlns:a16="http://schemas.microsoft.com/office/drawing/2014/main" id="{3E019358-DB32-7928-5AE9-679764D9F78E}"/>
              </a:ext>
            </a:extLst>
          </p:cNvPr>
          <p:cNvGraphicFramePr/>
          <p:nvPr>
            <p:extLst>
              <p:ext uri="{D42A27DB-BD31-4B8C-83A1-F6EECF244321}">
                <p14:modId xmlns:p14="http://schemas.microsoft.com/office/powerpoint/2010/main" val="3618830306"/>
              </p:ext>
            </p:extLst>
          </p:nvPr>
        </p:nvGraphicFramePr>
        <p:xfrm>
          <a:off x="6977647" y="247347"/>
          <a:ext cx="3574367" cy="21940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35862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B2774-C2A8-0CF5-0E1C-98D17CD56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FE7F4-572C-C325-0556-68614D1312BD}"/>
              </a:ext>
            </a:extLst>
          </p:cNvPr>
          <p:cNvSpPr>
            <a:spLocks noGrp="1"/>
          </p:cNvSpPr>
          <p:nvPr>
            <p:ph type="title"/>
          </p:nvPr>
        </p:nvSpPr>
        <p:spPr/>
        <p:txBody>
          <a:bodyPr/>
          <a:lstStyle/>
          <a:p>
            <a:r>
              <a:rPr lang="de-AT" dirty="0"/>
              <a:t>Year 3</a:t>
            </a:r>
            <a:endParaRPr lang="en-AT" dirty="0"/>
          </a:p>
        </p:txBody>
      </p:sp>
      <p:pic>
        <p:nvPicPr>
          <p:cNvPr id="5" name="Content Placeholder 4">
            <a:extLst>
              <a:ext uri="{FF2B5EF4-FFF2-40B4-BE49-F238E27FC236}">
                <a16:creationId xmlns:a16="http://schemas.microsoft.com/office/drawing/2014/main" id="{18EFF334-C6DB-ECAC-38FF-87078A7AF823}"/>
              </a:ext>
            </a:extLst>
          </p:cNvPr>
          <p:cNvPicPr>
            <a:picLocks noGrp="1" noChangeAspect="1"/>
          </p:cNvPicPr>
          <p:nvPr>
            <p:ph idx="1"/>
          </p:nvPr>
        </p:nvPicPr>
        <p:blipFill>
          <a:blip r:embed="rId2"/>
          <a:stretch>
            <a:fillRect/>
          </a:stretch>
        </p:blipFill>
        <p:spPr>
          <a:xfrm>
            <a:off x="235144" y="1497974"/>
            <a:ext cx="7361472" cy="4592637"/>
          </a:xfrm>
          <a:prstGeom prst="rect">
            <a:avLst/>
          </a:prstGeom>
        </p:spPr>
      </p:pic>
      <p:pic>
        <p:nvPicPr>
          <p:cNvPr id="7" name="Picture 6">
            <a:extLst>
              <a:ext uri="{FF2B5EF4-FFF2-40B4-BE49-F238E27FC236}">
                <a16:creationId xmlns:a16="http://schemas.microsoft.com/office/drawing/2014/main" id="{73964966-273F-6CE4-3512-FFA009A8F0E5}"/>
              </a:ext>
            </a:extLst>
          </p:cNvPr>
          <p:cNvPicPr>
            <a:picLocks noChangeAspect="1"/>
          </p:cNvPicPr>
          <p:nvPr/>
        </p:nvPicPr>
        <p:blipFill>
          <a:blip r:embed="rId3"/>
          <a:stretch>
            <a:fillRect/>
          </a:stretch>
        </p:blipFill>
        <p:spPr>
          <a:xfrm>
            <a:off x="7596616" y="328532"/>
            <a:ext cx="4291279" cy="6200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762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4ECE-2821-5589-2779-67C92DEF76BE}"/>
              </a:ext>
            </a:extLst>
          </p:cNvPr>
          <p:cNvSpPr>
            <a:spLocks noGrp="1"/>
          </p:cNvSpPr>
          <p:nvPr>
            <p:ph type="title"/>
          </p:nvPr>
        </p:nvSpPr>
        <p:spPr>
          <a:xfrm>
            <a:off x="574480" y="266931"/>
            <a:ext cx="10653578" cy="421178"/>
          </a:xfrm>
        </p:spPr>
        <p:txBody>
          <a:bodyPr>
            <a:normAutofit/>
          </a:bodyPr>
          <a:lstStyle/>
          <a:p>
            <a:r>
              <a:rPr lang="de-AT" sz="2400" dirty="0"/>
              <a:t>Year 3</a:t>
            </a:r>
            <a:endParaRPr lang="en-AT" sz="2400" dirty="0"/>
          </a:p>
        </p:txBody>
      </p:sp>
      <p:pic>
        <p:nvPicPr>
          <p:cNvPr id="5" name="Content Placeholder 4">
            <a:extLst>
              <a:ext uri="{FF2B5EF4-FFF2-40B4-BE49-F238E27FC236}">
                <a16:creationId xmlns:a16="http://schemas.microsoft.com/office/drawing/2014/main" id="{97358E5C-623E-A05C-B95B-BCABC9C86481}"/>
              </a:ext>
            </a:extLst>
          </p:cNvPr>
          <p:cNvPicPr>
            <a:picLocks noGrp="1" noChangeAspect="1"/>
          </p:cNvPicPr>
          <p:nvPr>
            <p:ph idx="1"/>
          </p:nvPr>
        </p:nvPicPr>
        <p:blipFill>
          <a:blip r:embed="rId2"/>
          <a:stretch>
            <a:fillRect/>
          </a:stretch>
        </p:blipFill>
        <p:spPr>
          <a:xfrm>
            <a:off x="1616364" y="2627211"/>
            <a:ext cx="4963780" cy="35426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F70CFAC-1315-ECE9-961A-6B2581880504}"/>
              </a:ext>
            </a:extLst>
          </p:cNvPr>
          <p:cNvPicPr>
            <a:picLocks noChangeAspect="1"/>
          </p:cNvPicPr>
          <p:nvPr/>
        </p:nvPicPr>
        <p:blipFill>
          <a:blip r:embed="rId3"/>
          <a:stretch>
            <a:fillRect/>
          </a:stretch>
        </p:blipFill>
        <p:spPr>
          <a:xfrm>
            <a:off x="7509162" y="266931"/>
            <a:ext cx="4254995" cy="6276525"/>
          </a:xfrm>
          <a:prstGeom prst="rect">
            <a:avLst/>
          </a:prstGeom>
          <a:ln>
            <a:noFill/>
          </a:ln>
          <a:effectLst>
            <a:outerShdw blurRad="292100" dist="139700" dir="2700000" algn="tl" rotWithShape="0">
              <a:srgbClr val="333333">
                <a:alpha val="65000"/>
              </a:srgbClr>
            </a:outerShdw>
          </a:effectLst>
        </p:spPr>
      </p:pic>
      <p:graphicFrame>
        <p:nvGraphicFramePr>
          <p:cNvPr id="10" name="Chart 9">
            <a:extLst>
              <a:ext uri="{FF2B5EF4-FFF2-40B4-BE49-F238E27FC236}">
                <a16:creationId xmlns:a16="http://schemas.microsoft.com/office/drawing/2014/main" id="{35FA96A9-E98C-60E2-ACA5-4B71246DCCBC}"/>
              </a:ext>
            </a:extLst>
          </p:cNvPr>
          <p:cNvGraphicFramePr/>
          <p:nvPr>
            <p:extLst>
              <p:ext uri="{D42A27DB-BD31-4B8C-83A1-F6EECF244321}">
                <p14:modId xmlns:p14="http://schemas.microsoft.com/office/powerpoint/2010/main" val="846358507"/>
              </p:ext>
            </p:extLst>
          </p:nvPr>
        </p:nvGraphicFramePr>
        <p:xfrm>
          <a:off x="1944255" y="266931"/>
          <a:ext cx="3962399" cy="20236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98279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7B474-8741-9CD5-FCCE-264C94C57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D3A0C-5ECB-B358-5B09-3D141B808877}"/>
              </a:ext>
            </a:extLst>
          </p:cNvPr>
          <p:cNvSpPr>
            <a:spLocks noGrp="1"/>
          </p:cNvSpPr>
          <p:nvPr>
            <p:ph type="title"/>
          </p:nvPr>
        </p:nvSpPr>
        <p:spPr/>
        <p:txBody>
          <a:bodyPr/>
          <a:lstStyle/>
          <a:p>
            <a:r>
              <a:rPr lang="de-AT" dirty="0"/>
              <a:t>Year 4</a:t>
            </a:r>
            <a:endParaRPr lang="en-AT" dirty="0"/>
          </a:p>
        </p:txBody>
      </p:sp>
      <p:pic>
        <p:nvPicPr>
          <p:cNvPr id="5" name="Content Placeholder 4">
            <a:hlinkClick r:id="rId2"/>
            <a:extLst>
              <a:ext uri="{FF2B5EF4-FFF2-40B4-BE49-F238E27FC236}">
                <a16:creationId xmlns:a16="http://schemas.microsoft.com/office/drawing/2014/main" id="{8C565735-8D82-7CD6-53DC-0051D5A36B04}"/>
              </a:ext>
            </a:extLst>
          </p:cNvPr>
          <p:cNvPicPr>
            <a:picLocks noGrp="1" noChangeAspect="1"/>
          </p:cNvPicPr>
          <p:nvPr>
            <p:ph idx="1"/>
          </p:nvPr>
        </p:nvPicPr>
        <p:blipFill>
          <a:blip r:embed="rId3"/>
          <a:stretch>
            <a:fillRect/>
          </a:stretch>
        </p:blipFill>
        <p:spPr>
          <a:xfrm>
            <a:off x="314628" y="1149849"/>
            <a:ext cx="11690018" cy="5435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1837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4F5E-BD3E-778D-8C00-648329C3DACB}"/>
              </a:ext>
            </a:extLst>
          </p:cNvPr>
          <p:cNvSpPr>
            <a:spLocks noGrp="1"/>
          </p:cNvSpPr>
          <p:nvPr>
            <p:ph type="title"/>
          </p:nvPr>
        </p:nvSpPr>
        <p:spPr>
          <a:xfrm>
            <a:off x="372533" y="548639"/>
            <a:ext cx="3494314" cy="5719639"/>
          </a:xfrm>
        </p:spPr>
        <p:txBody>
          <a:bodyPr anchor="t">
            <a:normAutofit/>
          </a:bodyPr>
          <a:lstStyle/>
          <a:p>
            <a:r>
              <a:rPr lang="de-AT" dirty="0" err="1"/>
              <a:t>Examples</a:t>
            </a:r>
            <a:r>
              <a:rPr lang="de-AT" dirty="0"/>
              <a:t> </a:t>
            </a:r>
            <a:r>
              <a:rPr lang="de-AT" dirty="0" err="1"/>
              <a:t>from</a:t>
            </a:r>
            <a:r>
              <a:rPr lang="de-AT" dirty="0"/>
              <a:t> </a:t>
            </a:r>
            <a:r>
              <a:rPr lang="de-AT" dirty="0" err="1"/>
              <a:t>the</a:t>
            </a:r>
            <a:r>
              <a:rPr lang="de-AT" dirty="0"/>
              <a:t> MORE </a:t>
            </a:r>
            <a:r>
              <a:rPr lang="de-AT" dirty="0" err="1"/>
              <a:t>testbuilder</a:t>
            </a:r>
            <a:endParaRPr lang="en-AT" dirty="0"/>
          </a:p>
        </p:txBody>
      </p:sp>
      <p:graphicFrame>
        <p:nvGraphicFramePr>
          <p:cNvPr id="5" name="Content Placeholder 2">
            <a:extLst>
              <a:ext uri="{FF2B5EF4-FFF2-40B4-BE49-F238E27FC236}">
                <a16:creationId xmlns:a16="http://schemas.microsoft.com/office/drawing/2014/main" id="{235A3067-9E64-80B0-D1E0-099F876DB382}"/>
              </a:ext>
            </a:extLst>
          </p:cNvPr>
          <p:cNvGraphicFramePr>
            <a:graphicFrameLocks noGrp="1"/>
          </p:cNvGraphicFramePr>
          <p:nvPr>
            <p:ph sz="quarter" idx="13"/>
            <p:extLst>
              <p:ext uri="{D42A27DB-BD31-4B8C-83A1-F6EECF244321}">
                <p14:modId xmlns:p14="http://schemas.microsoft.com/office/powerpoint/2010/main" val="1030129743"/>
              </p:ext>
            </p:extLst>
          </p:nvPr>
        </p:nvGraphicFramePr>
        <p:xfrm>
          <a:off x="4504268" y="549274"/>
          <a:ext cx="7315200" cy="5806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6161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279-2722-9BE2-E4D2-5C109496DB15}"/>
              </a:ext>
            </a:extLst>
          </p:cNvPr>
          <p:cNvSpPr>
            <a:spLocks noGrp="1"/>
          </p:cNvSpPr>
          <p:nvPr>
            <p:ph type="title"/>
          </p:nvPr>
        </p:nvSpPr>
        <p:spPr/>
        <p:txBody>
          <a:bodyPr>
            <a:normAutofit/>
          </a:bodyPr>
          <a:lstStyle/>
          <a:p>
            <a:r>
              <a:rPr lang="de-AT" sz="2400" dirty="0"/>
              <a:t>Writing: More 1 </a:t>
            </a:r>
            <a:r>
              <a:rPr lang="de-AT" sz="2400" dirty="0" err="1"/>
              <a:t>Testbuilder</a:t>
            </a:r>
            <a:r>
              <a:rPr lang="de-AT" sz="2400" dirty="0"/>
              <a:t>   </a:t>
            </a:r>
            <a:endParaRPr lang="en-AT" sz="2400" dirty="0"/>
          </a:p>
        </p:txBody>
      </p:sp>
      <p:sp>
        <p:nvSpPr>
          <p:cNvPr id="11" name="Rectangle 3">
            <a:extLst>
              <a:ext uri="{FF2B5EF4-FFF2-40B4-BE49-F238E27FC236}">
                <a16:creationId xmlns:a16="http://schemas.microsoft.com/office/drawing/2014/main" id="{BF49548A-B7C1-F480-B38E-0091D3FD272B}"/>
              </a:ext>
            </a:extLst>
          </p:cNvPr>
          <p:cNvSpPr>
            <a:spLocks noChangeArrowheads="1"/>
          </p:cNvSpPr>
          <p:nvPr/>
        </p:nvSpPr>
        <p:spPr bwMode="auto">
          <a:xfrm>
            <a:off x="0" y="-945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AT" altLang="en-AT" sz="1800" b="0" i="0" u="none" strike="noStrike" cap="none" normalizeH="0" baseline="0" dirty="0">
                <a:ln>
                  <a:noFill/>
                </a:ln>
                <a:solidFill>
                  <a:schemeClr val="tx1"/>
                </a:solidFill>
                <a:effectLst/>
                <a:latin typeface="Arial" panose="020B0604020202020204" pitchFamily="34" charset="0"/>
              </a:rPr>
            </a:br>
            <a:endParaRPr kumimoji="0" lang="en-AT" altLang="en-AT" sz="1800" b="0" i="0" u="none" strike="noStrike" cap="none" normalizeH="0" baseline="0" dirty="0">
              <a:ln>
                <a:noFill/>
              </a:ln>
              <a:solidFill>
                <a:schemeClr val="tx1"/>
              </a:solidFill>
              <a:effectLst/>
              <a:latin typeface="Arial" panose="020B0604020202020204" pitchFamily="34" charset="0"/>
            </a:endParaRPr>
          </a:p>
        </p:txBody>
      </p:sp>
      <p:pic>
        <p:nvPicPr>
          <p:cNvPr id="15" name="Content Placeholder 14">
            <a:extLst>
              <a:ext uri="{FF2B5EF4-FFF2-40B4-BE49-F238E27FC236}">
                <a16:creationId xmlns:a16="http://schemas.microsoft.com/office/drawing/2014/main" id="{0691286B-A901-E2AC-52AB-675FC001C40D}"/>
              </a:ext>
            </a:extLst>
          </p:cNvPr>
          <p:cNvPicPr>
            <a:picLocks noGrp="1" noChangeAspect="1"/>
          </p:cNvPicPr>
          <p:nvPr>
            <p:ph idx="1"/>
          </p:nvPr>
        </p:nvPicPr>
        <p:blipFill>
          <a:blip r:embed="rId2"/>
          <a:stretch>
            <a:fillRect/>
          </a:stretch>
        </p:blipFill>
        <p:spPr>
          <a:xfrm>
            <a:off x="1284967" y="1864164"/>
            <a:ext cx="8907616" cy="4874887"/>
          </a:xfrm>
          <a:prstGeom prst="rect">
            <a:avLst/>
          </a:prstGeom>
        </p:spPr>
      </p:pic>
      <p:sp>
        <p:nvSpPr>
          <p:cNvPr id="16" name="Speech Bubble: Oval 15">
            <a:extLst>
              <a:ext uri="{FF2B5EF4-FFF2-40B4-BE49-F238E27FC236}">
                <a16:creationId xmlns:a16="http://schemas.microsoft.com/office/drawing/2014/main" id="{64BDD71E-2062-54D6-0274-30CF4DFDEF68}"/>
              </a:ext>
            </a:extLst>
          </p:cNvPr>
          <p:cNvSpPr/>
          <p:nvPr/>
        </p:nvSpPr>
        <p:spPr>
          <a:xfrm>
            <a:off x="6153255" y="3177666"/>
            <a:ext cx="186922" cy="904296"/>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7" name="Speech Bubble: Oval 16">
            <a:extLst>
              <a:ext uri="{FF2B5EF4-FFF2-40B4-BE49-F238E27FC236}">
                <a16:creationId xmlns:a16="http://schemas.microsoft.com/office/drawing/2014/main" id="{EFDFD0B2-F7A7-24F3-0E8E-DD59410BE5A6}"/>
              </a:ext>
            </a:extLst>
          </p:cNvPr>
          <p:cNvSpPr/>
          <p:nvPr/>
        </p:nvSpPr>
        <p:spPr>
          <a:xfrm>
            <a:off x="7557693" y="548640"/>
            <a:ext cx="3000848" cy="971992"/>
          </a:xfrm>
          <a:prstGeom prst="wedgeEllipseCallout">
            <a:avLst>
              <a:gd name="adj1" fmla="val -35648"/>
              <a:gd name="adj2" fmla="val 1046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err="1"/>
              <a:t>Is</a:t>
            </a:r>
            <a:r>
              <a:rPr lang="de-AT" dirty="0"/>
              <a:t> </a:t>
            </a:r>
            <a:r>
              <a:rPr lang="de-AT" dirty="0" err="1"/>
              <a:t>this</a:t>
            </a:r>
            <a:r>
              <a:rPr lang="de-AT" dirty="0"/>
              <a:t> a STORY?</a:t>
            </a:r>
            <a:endParaRPr lang="en-AT" dirty="0"/>
          </a:p>
        </p:txBody>
      </p:sp>
      <p:sp>
        <p:nvSpPr>
          <p:cNvPr id="18" name="Speech Bubble: Oval 17">
            <a:extLst>
              <a:ext uri="{FF2B5EF4-FFF2-40B4-BE49-F238E27FC236}">
                <a16:creationId xmlns:a16="http://schemas.microsoft.com/office/drawing/2014/main" id="{500B62F1-6FBF-CD1D-EFB1-A3B7186E3C46}"/>
              </a:ext>
            </a:extLst>
          </p:cNvPr>
          <p:cNvSpPr/>
          <p:nvPr/>
        </p:nvSpPr>
        <p:spPr>
          <a:xfrm>
            <a:off x="9315766" y="2813927"/>
            <a:ext cx="2288526" cy="2015721"/>
          </a:xfrm>
          <a:prstGeom prst="wedgeEllipseCallout">
            <a:avLst>
              <a:gd name="adj1" fmla="val -87931"/>
              <a:gd name="adj2" fmla="val -995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err="1"/>
              <a:t>How</a:t>
            </a:r>
            <a:r>
              <a:rPr lang="de-AT" dirty="0"/>
              <a:t> </a:t>
            </a:r>
            <a:r>
              <a:rPr lang="de-AT" dirty="0" err="1"/>
              <a:t>could</a:t>
            </a:r>
            <a:r>
              <a:rPr lang="de-AT" dirty="0"/>
              <a:t> </a:t>
            </a:r>
            <a:r>
              <a:rPr lang="de-AT" dirty="0" err="1"/>
              <a:t>this</a:t>
            </a:r>
            <a:r>
              <a:rPr lang="de-AT" dirty="0"/>
              <a:t> </a:t>
            </a:r>
            <a:r>
              <a:rPr lang="de-AT" dirty="0" err="1"/>
              <a:t>task</a:t>
            </a:r>
            <a:r>
              <a:rPr lang="de-AT" dirty="0"/>
              <a:t> </a:t>
            </a:r>
            <a:r>
              <a:rPr lang="de-AT" dirty="0" err="1"/>
              <a:t>be</a:t>
            </a:r>
            <a:r>
              <a:rPr lang="de-AT" dirty="0"/>
              <a:t> </a:t>
            </a:r>
            <a:r>
              <a:rPr lang="de-AT" dirty="0" err="1"/>
              <a:t>improved</a:t>
            </a:r>
            <a:r>
              <a:rPr lang="de-AT" dirty="0"/>
              <a:t> </a:t>
            </a:r>
            <a:r>
              <a:rPr lang="de-AT" dirty="0" err="1"/>
              <a:t>to</a:t>
            </a:r>
            <a:r>
              <a:rPr lang="de-AT" dirty="0"/>
              <a:t> </a:t>
            </a:r>
            <a:r>
              <a:rPr lang="de-AT" dirty="0" err="1"/>
              <a:t>meet</a:t>
            </a:r>
            <a:r>
              <a:rPr lang="de-AT" dirty="0"/>
              <a:t> </a:t>
            </a:r>
            <a:r>
              <a:rPr lang="de-AT" dirty="0" err="1"/>
              <a:t>the</a:t>
            </a:r>
            <a:r>
              <a:rPr lang="de-AT" dirty="0"/>
              <a:t> RAFT </a:t>
            </a:r>
            <a:r>
              <a:rPr lang="de-AT" dirty="0" err="1"/>
              <a:t>criteria</a:t>
            </a:r>
            <a:r>
              <a:rPr lang="de-AT" dirty="0"/>
              <a:t>?</a:t>
            </a:r>
            <a:endParaRPr lang="en-AT" dirty="0"/>
          </a:p>
        </p:txBody>
      </p:sp>
    </p:spTree>
    <p:extLst>
      <p:ext uri="{BB962C8B-B14F-4D97-AF65-F5344CB8AC3E}">
        <p14:creationId xmlns:p14="http://schemas.microsoft.com/office/powerpoint/2010/main" val="2674692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2D09-8753-349F-5615-12141F00513F}"/>
              </a:ext>
            </a:extLst>
          </p:cNvPr>
          <p:cNvSpPr>
            <a:spLocks noGrp="1"/>
          </p:cNvSpPr>
          <p:nvPr>
            <p:ph type="title"/>
          </p:nvPr>
        </p:nvSpPr>
        <p:spPr>
          <a:xfrm>
            <a:off x="612648" y="548640"/>
            <a:ext cx="10653578" cy="608253"/>
          </a:xfrm>
        </p:spPr>
        <p:txBody>
          <a:bodyPr>
            <a:normAutofit fontScale="90000"/>
          </a:bodyPr>
          <a:lstStyle/>
          <a:p>
            <a:r>
              <a:rPr lang="de-AT" dirty="0"/>
              <a:t>More 1 </a:t>
            </a:r>
            <a:r>
              <a:rPr lang="de-AT" dirty="0" err="1"/>
              <a:t>Testbuilder</a:t>
            </a:r>
            <a:br>
              <a:rPr lang="de-AT" dirty="0"/>
            </a:br>
            <a:endParaRPr lang="en-AT" dirty="0"/>
          </a:p>
        </p:txBody>
      </p:sp>
      <p:pic>
        <p:nvPicPr>
          <p:cNvPr id="5" name="Content Placeholder 4">
            <a:extLst>
              <a:ext uri="{FF2B5EF4-FFF2-40B4-BE49-F238E27FC236}">
                <a16:creationId xmlns:a16="http://schemas.microsoft.com/office/drawing/2014/main" id="{8921294D-C476-8888-CDDD-10AB2A1D7F82}"/>
              </a:ext>
            </a:extLst>
          </p:cNvPr>
          <p:cNvPicPr>
            <a:picLocks noGrp="1" noChangeAspect="1"/>
          </p:cNvPicPr>
          <p:nvPr>
            <p:ph idx="1"/>
          </p:nvPr>
        </p:nvPicPr>
        <p:blipFill>
          <a:blip r:embed="rId2"/>
          <a:stretch>
            <a:fillRect/>
          </a:stretch>
        </p:blipFill>
        <p:spPr>
          <a:xfrm>
            <a:off x="333429" y="2157681"/>
            <a:ext cx="8252960" cy="3999662"/>
          </a:xfrm>
          <a:prstGeom prst="rect">
            <a:avLst/>
          </a:prstGeom>
        </p:spPr>
      </p:pic>
      <p:sp>
        <p:nvSpPr>
          <p:cNvPr id="7" name="Speech Bubble: Rectangle with Corners Rounded 6">
            <a:extLst>
              <a:ext uri="{FF2B5EF4-FFF2-40B4-BE49-F238E27FC236}">
                <a16:creationId xmlns:a16="http://schemas.microsoft.com/office/drawing/2014/main" id="{3F1D5CF5-3F01-8EB6-C09C-420DE1145FCF}"/>
              </a:ext>
            </a:extLst>
          </p:cNvPr>
          <p:cNvSpPr/>
          <p:nvPr/>
        </p:nvSpPr>
        <p:spPr>
          <a:xfrm>
            <a:off x="6476580" y="154084"/>
            <a:ext cx="5208544" cy="1609041"/>
          </a:xfrm>
          <a:prstGeom prst="wedgeRoundRectCallout">
            <a:avLst>
              <a:gd name="adj1" fmla="val -89698"/>
              <a:gd name="adj2" fmla="val 80712"/>
              <a:gd name="adj3" fmla="val 16667"/>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AT" dirty="0"/>
              <a:t>This </a:t>
            </a:r>
            <a:r>
              <a:rPr lang="de-AT" dirty="0" err="1"/>
              <a:t>is</a:t>
            </a:r>
            <a:r>
              <a:rPr lang="de-AT" dirty="0"/>
              <a:t> a </a:t>
            </a:r>
            <a:r>
              <a:rPr lang="de-AT" dirty="0" err="1"/>
              <a:t>bit</a:t>
            </a:r>
            <a:r>
              <a:rPr lang="de-AT" dirty="0"/>
              <a:t> </a:t>
            </a:r>
            <a:r>
              <a:rPr lang="de-AT" dirty="0" err="1"/>
              <a:t>better</a:t>
            </a:r>
            <a:r>
              <a:rPr lang="de-AT" dirty="0"/>
              <a:t>. Rather </a:t>
            </a:r>
            <a:r>
              <a:rPr lang="de-AT" dirty="0" err="1"/>
              <a:t>than</a:t>
            </a:r>
            <a:r>
              <a:rPr lang="de-AT" dirty="0"/>
              <a:t> </a:t>
            </a:r>
            <a:r>
              <a:rPr lang="de-AT" dirty="0" err="1"/>
              <a:t>writing</a:t>
            </a:r>
            <a:r>
              <a:rPr lang="de-AT" dirty="0"/>
              <a:t> a STORY, </a:t>
            </a:r>
            <a:r>
              <a:rPr lang="de-AT" dirty="0" err="1"/>
              <a:t>the</a:t>
            </a:r>
            <a:r>
              <a:rPr lang="de-AT" dirty="0"/>
              <a:t> </a:t>
            </a:r>
            <a:r>
              <a:rPr lang="de-AT" dirty="0" err="1"/>
              <a:t>children</a:t>
            </a:r>
            <a:r>
              <a:rPr lang="de-AT" dirty="0"/>
              <a:t> </a:t>
            </a:r>
            <a:r>
              <a:rPr lang="de-AT" dirty="0" err="1"/>
              <a:t>could</a:t>
            </a:r>
            <a:r>
              <a:rPr lang="de-AT" dirty="0"/>
              <a:t> </a:t>
            </a:r>
            <a:r>
              <a:rPr lang="de-AT" dirty="0" err="1"/>
              <a:t>write</a:t>
            </a:r>
            <a:r>
              <a:rPr lang="de-AT" dirty="0"/>
              <a:t> a </a:t>
            </a:r>
            <a:r>
              <a:rPr lang="de-AT" dirty="0" err="1"/>
              <a:t>short</a:t>
            </a:r>
            <a:r>
              <a:rPr lang="de-AT" dirty="0"/>
              <a:t> </a:t>
            </a:r>
            <a:r>
              <a:rPr lang="de-AT" dirty="0" err="1"/>
              <a:t>whatsapp</a:t>
            </a:r>
            <a:r>
              <a:rPr lang="de-AT" dirty="0"/>
              <a:t> </a:t>
            </a:r>
            <a:r>
              <a:rPr lang="de-AT" dirty="0" err="1"/>
              <a:t>message</a:t>
            </a:r>
            <a:r>
              <a:rPr lang="de-AT" dirty="0"/>
              <a:t> </a:t>
            </a:r>
            <a:r>
              <a:rPr lang="de-AT" dirty="0" err="1"/>
              <a:t>or</a:t>
            </a:r>
            <a:r>
              <a:rPr lang="de-AT" dirty="0"/>
              <a:t> </a:t>
            </a:r>
            <a:r>
              <a:rPr lang="de-AT" dirty="0" err="1"/>
              <a:t>e-mail</a:t>
            </a:r>
            <a:r>
              <a:rPr lang="de-AT" dirty="0"/>
              <a:t>.</a:t>
            </a:r>
          </a:p>
          <a:p>
            <a:pPr algn="ctr"/>
            <a:endParaRPr lang="en-AT" dirty="0"/>
          </a:p>
        </p:txBody>
      </p:sp>
      <p:sp>
        <p:nvSpPr>
          <p:cNvPr id="8" name="Rectangle: Rounded Corners 7">
            <a:extLst>
              <a:ext uri="{FF2B5EF4-FFF2-40B4-BE49-F238E27FC236}">
                <a16:creationId xmlns:a16="http://schemas.microsoft.com/office/drawing/2014/main" id="{940E1376-85E4-B5CD-1588-2A67F9C668A8}"/>
              </a:ext>
            </a:extLst>
          </p:cNvPr>
          <p:cNvSpPr/>
          <p:nvPr/>
        </p:nvSpPr>
        <p:spPr>
          <a:xfrm>
            <a:off x="8239704" y="2733096"/>
            <a:ext cx="3384796" cy="26472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Start like </a:t>
            </a:r>
            <a:r>
              <a:rPr lang="de-AT" dirty="0" err="1"/>
              <a:t>this</a:t>
            </a:r>
            <a:r>
              <a:rPr lang="de-AT" dirty="0"/>
              <a:t>:</a:t>
            </a:r>
          </a:p>
          <a:p>
            <a:pPr algn="ctr"/>
            <a:endParaRPr lang="de-AT" dirty="0"/>
          </a:p>
          <a:p>
            <a:pPr algn="ctr"/>
            <a:r>
              <a:rPr lang="de-AT" sz="3200" dirty="0" err="1">
                <a:latin typeface="Bradley Hand ITC" panose="03070402050302030203" pitchFamily="66" charset="0"/>
              </a:rPr>
              <a:t>You</a:t>
            </a:r>
            <a:r>
              <a:rPr lang="de-AT" sz="3200" dirty="0">
                <a:latin typeface="Bradley Hand ITC" panose="03070402050302030203" pitchFamily="66" charset="0"/>
              </a:rPr>
              <a:t> </a:t>
            </a:r>
            <a:r>
              <a:rPr lang="de-AT" sz="3200" dirty="0" err="1">
                <a:latin typeface="Bradley Hand ITC" panose="03070402050302030203" pitchFamily="66" charset="0"/>
              </a:rPr>
              <a:t>won‘t</a:t>
            </a:r>
            <a:r>
              <a:rPr lang="de-AT" sz="3200" dirty="0">
                <a:latin typeface="Bradley Hand ITC" panose="03070402050302030203" pitchFamily="66" charset="0"/>
              </a:rPr>
              <a:t> </a:t>
            </a:r>
            <a:r>
              <a:rPr lang="de-AT" sz="3200" dirty="0" err="1">
                <a:latin typeface="Bradley Hand ITC" panose="03070402050302030203" pitchFamily="66" charset="0"/>
              </a:rPr>
              <a:t>believe</a:t>
            </a:r>
            <a:r>
              <a:rPr lang="de-AT" sz="3200" dirty="0">
                <a:latin typeface="Bradley Hand ITC" panose="03070402050302030203" pitchFamily="66" charset="0"/>
              </a:rPr>
              <a:t> </a:t>
            </a:r>
            <a:r>
              <a:rPr lang="de-AT" sz="3200" dirty="0" err="1">
                <a:latin typeface="Bradley Hand ITC" panose="03070402050302030203" pitchFamily="66" charset="0"/>
              </a:rPr>
              <a:t>what</a:t>
            </a:r>
            <a:r>
              <a:rPr lang="de-AT" sz="3200" dirty="0">
                <a:latin typeface="Bradley Hand ITC" panose="03070402050302030203" pitchFamily="66" charset="0"/>
              </a:rPr>
              <a:t> </a:t>
            </a:r>
            <a:r>
              <a:rPr lang="de-AT" sz="3200" dirty="0" err="1">
                <a:latin typeface="Bradley Hand ITC" panose="03070402050302030203" pitchFamily="66" charset="0"/>
              </a:rPr>
              <a:t>happened</a:t>
            </a:r>
            <a:r>
              <a:rPr lang="de-AT" sz="3200" dirty="0">
                <a:latin typeface="Bradley Hand ITC" panose="03070402050302030203" pitchFamily="66" charset="0"/>
              </a:rPr>
              <a:t> </a:t>
            </a:r>
            <a:r>
              <a:rPr lang="de-AT" sz="3200" dirty="0" err="1">
                <a:latin typeface="Bradley Hand ITC" panose="03070402050302030203" pitchFamily="66" charset="0"/>
              </a:rPr>
              <a:t>to</a:t>
            </a:r>
            <a:r>
              <a:rPr lang="de-AT" sz="3200" dirty="0">
                <a:latin typeface="Bradley Hand ITC" panose="03070402050302030203" pitchFamily="66" charset="0"/>
              </a:rPr>
              <a:t> </a:t>
            </a:r>
            <a:r>
              <a:rPr lang="de-AT" sz="3200" dirty="0" err="1">
                <a:latin typeface="Bradley Hand ITC" panose="03070402050302030203" pitchFamily="66" charset="0"/>
              </a:rPr>
              <a:t>me</a:t>
            </a:r>
            <a:r>
              <a:rPr lang="de-AT" sz="3200" dirty="0">
                <a:latin typeface="Bradley Hand ITC" panose="03070402050302030203" pitchFamily="66" charset="0"/>
              </a:rPr>
              <a:t> </a:t>
            </a:r>
            <a:r>
              <a:rPr lang="de-AT" sz="3200" dirty="0" err="1">
                <a:latin typeface="Bradley Hand ITC" panose="03070402050302030203" pitchFamily="66" charset="0"/>
              </a:rPr>
              <a:t>yesterday</a:t>
            </a:r>
            <a:r>
              <a:rPr lang="de-AT" sz="3200" dirty="0">
                <a:latin typeface="Bradley Hand ITC" panose="03070402050302030203" pitchFamily="66" charset="0"/>
              </a:rPr>
              <a:t>. I …</a:t>
            </a:r>
            <a:endParaRPr lang="en-AT" sz="3200" dirty="0">
              <a:latin typeface="Bradley Hand ITC" panose="03070402050302030203" pitchFamily="66" charset="0"/>
            </a:endParaRPr>
          </a:p>
        </p:txBody>
      </p:sp>
    </p:spTree>
    <p:extLst>
      <p:ext uri="{BB962C8B-B14F-4D97-AF65-F5344CB8AC3E}">
        <p14:creationId xmlns:p14="http://schemas.microsoft.com/office/powerpoint/2010/main" val="4131955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5C3A-75EC-1840-CEE5-053B81CAB048}"/>
              </a:ext>
            </a:extLst>
          </p:cNvPr>
          <p:cNvSpPr>
            <a:spLocks noGrp="1"/>
          </p:cNvSpPr>
          <p:nvPr>
            <p:ph type="title"/>
          </p:nvPr>
        </p:nvSpPr>
        <p:spPr/>
        <p:txBody>
          <a:bodyPr/>
          <a:lstStyle/>
          <a:p>
            <a:r>
              <a:rPr lang="de-AT" dirty="0"/>
              <a:t>Writing: </a:t>
            </a:r>
            <a:endParaRPr lang="en-AT" dirty="0"/>
          </a:p>
        </p:txBody>
      </p:sp>
      <p:sp>
        <p:nvSpPr>
          <p:cNvPr id="7" name="Content Placeholder 6">
            <a:extLst>
              <a:ext uri="{FF2B5EF4-FFF2-40B4-BE49-F238E27FC236}">
                <a16:creationId xmlns:a16="http://schemas.microsoft.com/office/drawing/2014/main" id="{A5DC7D96-95A4-55B4-959F-17ED73773AFE}"/>
              </a:ext>
            </a:extLst>
          </p:cNvPr>
          <p:cNvSpPr>
            <a:spLocks noGrp="1"/>
          </p:cNvSpPr>
          <p:nvPr>
            <p:ph idx="1"/>
          </p:nvPr>
        </p:nvSpPr>
        <p:spPr/>
        <p:txBody>
          <a:bodyPr/>
          <a:lstStyle/>
          <a:p>
            <a:endParaRPr lang="en-AT" dirty="0"/>
          </a:p>
        </p:txBody>
      </p:sp>
      <p:pic>
        <p:nvPicPr>
          <p:cNvPr id="9" name="Picture 8">
            <a:extLst>
              <a:ext uri="{FF2B5EF4-FFF2-40B4-BE49-F238E27FC236}">
                <a16:creationId xmlns:a16="http://schemas.microsoft.com/office/drawing/2014/main" id="{6C79D0A2-7DF2-7ED8-6001-C9772C25022C}"/>
              </a:ext>
            </a:extLst>
          </p:cNvPr>
          <p:cNvPicPr>
            <a:picLocks noChangeAspect="1"/>
          </p:cNvPicPr>
          <p:nvPr/>
        </p:nvPicPr>
        <p:blipFill>
          <a:blip r:embed="rId2"/>
          <a:srcRect b="50939"/>
          <a:stretch>
            <a:fillRect/>
          </a:stretch>
        </p:blipFill>
        <p:spPr>
          <a:xfrm>
            <a:off x="612647" y="1655719"/>
            <a:ext cx="9386036" cy="4713454"/>
          </a:xfrm>
          <a:prstGeom prst="rect">
            <a:avLst/>
          </a:prstGeom>
        </p:spPr>
      </p:pic>
      <p:sp>
        <p:nvSpPr>
          <p:cNvPr id="10" name="Speech Bubble: Oval 9">
            <a:extLst>
              <a:ext uri="{FF2B5EF4-FFF2-40B4-BE49-F238E27FC236}">
                <a16:creationId xmlns:a16="http://schemas.microsoft.com/office/drawing/2014/main" id="{CC8FAF48-B473-11D3-87FF-AB6239CB975B}"/>
              </a:ext>
            </a:extLst>
          </p:cNvPr>
          <p:cNvSpPr/>
          <p:nvPr/>
        </p:nvSpPr>
        <p:spPr>
          <a:xfrm>
            <a:off x="7310148" y="287960"/>
            <a:ext cx="3612133" cy="1040699"/>
          </a:xfrm>
          <a:prstGeom prst="wedgeEllipseCallout">
            <a:avLst>
              <a:gd name="adj1" fmla="val -118735"/>
              <a:gd name="adj2" fmla="val 1066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err="1"/>
              <a:t>How</a:t>
            </a:r>
            <a:r>
              <a:rPr lang="de-AT" dirty="0"/>
              <a:t> </a:t>
            </a:r>
            <a:r>
              <a:rPr lang="de-AT" dirty="0" err="1"/>
              <a:t>could</a:t>
            </a:r>
            <a:r>
              <a:rPr lang="de-AT" dirty="0"/>
              <a:t> </a:t>
            </a:r>
            <a:r>
              <a:rPr lang="de-AT" dirty="0" err="1"/>
              <a:t>we</a:t>
            </a:r>
            <a:r>
              <a:rPr lang="de-AT" dirty="0"/>
              <a:t> </a:t>
            </a:r>
            <a:r>
              <a:rPr lang="de-AT" dirty="0" err="1"/>
              <a:t>improve</a:t>
            </a:r>
            <a:r>
              <a:rPr lang="de-AT" dirty="0"/>
              <a:t> </a:t>
            </a:r>
            <a:r>
              <a:rPr lang="de-AT" dirty="0" err="1"/>
              <a:t>this</a:t>
            </a:r>
            <a:r>
              <a:rPr lang="de-AT" dirty="0"/>
              <a:t> </a:t>
            </a:r>
            <a:r>
              <a:rPr lang="de-AT" dirty="0" err="1"/>
              <a:t>task</a:t>
            </a:r>
            <a:r>
              <a:rPr lang="de-AT" dirty="0"/>
              <a:t>?</a:t>
            </a:r>
            <a:endParaRPr lang="en-AT" dirty="0"/>
          </a:p>
        </p:txBody>
      </p:sp>
    </p:spTree>
    <p:extLst>
      <p:ext uri="{BB962C8B-B14F-4D97-AF65-F5344CB8AC3E}">
        <p14:creationId xmlns:p14="http://schemas.microsoft.com/office/powerpoint/2010/main" val="1934131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67604-16C3-83F1-35D2-DEA686E39AEE}"/>
              </a:ext>
            </a:extLst>
          </p:cNvPr>
          <p:cNvSpPr>
            <a:spLocks noGrp="1"/>
          </p:cNvSpPr>
          <p:nvPr>
            <p:ph type="title"/>
          </p:nvPr>
        </p:nvSpPr>
        <p:spPr/>
        <p:txBody>
          <a:bodyPr/>
          <a:lstStyle/>
          <a:p>
            <a:r>
              <a:rPr lang="de-AT" dirty="0"/>
              <a:t>More 1 </a:t>
            </a:r>
            <a:r>
              <a:rPr lang="de-AT" dirty="0" err="1"/>
              <a:t>Testbuilder</a:t>
            </a:r>
            <a:r>
              <a:rPr lang="de-AT" dirty="0"/>
              <a:t>: Writing </a:t>
            </a:r>
            <a:endParaRPr lang="en-AT" dirty="0"/>
          </a:p>
        </p:txBody>
      </p:sp>
      <p:sp>
        <p:nvSpPr>
          <p:cNvPr id="3" name="Content Placeholder 2">
            <a:extLst>
              <a:ext uri="{FF2B5EF4-FFF2-40B4-BE49-F238E27FC236}">
                <a16:creationId xmlns:a16="http://schemas.microsoft.com/office/drawing/2014/main" id="{0625CD96-A96D-7FE6-60FD-0D79538BF6F6}"/>
              </a:ext>
            </a:extLst>
          </p:cNvPr>
          <p:cNvSpPr>
            <a:spLocks noGrp="1"/>
          </p:cNvSpPr>
          <p:nvPr>
            <p:ph idx="1"/>
          </p:nvPr>
        </p:nvSpPr>
        <p:spPr/>
        <p:txBody>
          <a:bodyPr/>
          <a:lstStyle/>
          <a:p>
            <a:endParaRPr lang="en-AT"/>
          </a:p>
        </p:txBody>
      </p:sp>
      <p:pic>
        <p:nvPicPr>
          <p:cNvPr id="5" name="Picture 4">
            <a:extLst>
              <a:ext uri="{FF2B5EF4-FFF2-40B4-BE49-F238E27FC236}">
                <a16:creationId xmlns:a16="http://schemas.microsoft.com/office/drawing/2014/main" id="{853CA5EE-0A91-CCBF-D13E-F532A6154F2A}"/>
              </a:ext>
            </a:extLst>
          </p:cNvPr>
          <p:cNvPicPr>
            <a:picLocks noChangeAspect="1"/>
          </p:cNvPicPr>
          <p:nvPr/>
        </p:nvPicPr>
        <p:blipFill>
          <a:blip r:embed="rId2"/>
          <a:stretch>
            <a:fillRect/>
          </a:stretch>
        </p:blipFill>
        <p:spPr>
          <a:xfrm>
            <a:off x="702218" y="1563830"/>
            <a:ext cx="9948941" cy="4594418"/>
          </a:xfrm>
          <a:prstGeom prst="rect">
            <a:avLst/>
          </a:prstGeom>
        </p:spPr>
      </p:pic>
      <p:sp>
        <p:nvSpPr>
          <p:cNvPr id="6" name="Speech Bubble: Oval 5">
            <a:extLst>
              <a:ext uri="{FF2B5EF4-FFF2-40B4-BE49-F238E27FC236}">
                <a16:creationId xmlns:a16="http://schemas.microsoft.com/office/drawing/2014/main" id="{E6456733-6BB8-69D6-953A-64F7BDF024CF}"/>
              </a:ext>
            </a:extLst>
          </p:cNvPr>
          <p:cNvSpPr/>
          <p:nvPr/>
        </p:nvSpPr>
        <p:spPr>
          <a:xfrm>
            <a:off x="7229317" y="237441"/>
            <a:ext cx="3298913" cy="1478091"/>
          </a:xfrm>
          <a:prstGeom prst="wedgeEllipseCallout">
            <a:avLst>
              <a:gd name="adj1" fmla="val -39669"/>
              <a:gd name="adj2" fmla="val 977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err="1"/>
              <a:t>What</a:t>
            </a:r>
            <a:r>
              <a:rPr lang="de-AT" dirty="0"/>
              <a:t> </a:t>
            </a:r>
            <a:r>
              <a:rPr lang="de-AT" dirty="0" err="1"/>
              <a:t>would</a:t>
            </a:r>
            <a:r>
              <a:rPr lang="de-AT" dirty="0"/>
              <a:t> </a:t>
            </a:r>
            <a:r>
              <a:rPr lang="de-AT" dirty="0" err="1"/>
              <a:t>you</a:t>
            </a:r>
            <a:r>
              <a:rPr lang="de-AT" dirty="0"/>
              <a:t> </a:t>
            </a:r>
            <a:r>
              <a:rPr lang="de-AT" dirty="0" err="1"/>
              <a:t>write</a:t>
            </a:r>
            <a:r>
              <a:rPr lang="de-AT" dirty="0"/>
              <a:t> </a:t>
            </a:r>
            <a:r>
              <a:rPr lang="de-AT" dirty="0" err="1"/>
              <a:t>here</a:t>
            </a:r>
            <a:r>
              <a:rPr lang="de-AT" dirty="0"/>
              <a:t>?</a:t>
            </a:r>
            <a:endParaRPr lang="en-AT" dirty="0"/>
          </a:p>
        </p:txBody>
      </p:sp>
    </p:spTree>
    <p:extLst>
      <p:ext uri="{BB962C8B-B14F-4D97-AF65-F5344CB8AC3E}">
        <p14:creationId xmlns:p14="http://schemas.microsoft.com/office/powerpoint/2010/main" val="1968327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22A9-21C9-3DC7-2432-F9CDDCC287D8}"/>
              </a:ext>
            </a:extLst>
          </p:cNvPr>
          <p:cNvSpPr>
            <a:spLocks noGrp="1"/>
          </p:cNvSpPr>
          <p:nvPr>
            <p:ph type="title"/>
          </p:nvPr>
        </p:nvSpPr>
        <p:spPr>
          <a:xfrm>
            <a:off x="612648" y="548640"/>
            <a:ext cx="10653578" cy="901337"/>
          </a:xfrm>
        </p:spPr>
        <p:txBody>
          <a:bodyPr>
            <a:normAutofit fontScale="90000"/>
          </a:bodyPr>
          <a:lstStyle/>
          <a:p>
            <a:r>
              <a:rPr lang="de-AT" dirty="0"/>
              <a:t>Kompetenzmodell: </a:t>
            </a:r>
            <a:br>
              <a:rPr lang="de-AT" dirty="0"/>
            </a:br>
            <a:r>
              <a:rPr lang="de-AT" sz="1600" dirty="0"/>
              <a:t>Der gemeinsame europäische Referenzrahmen für Sprachen des Europarates (GER) und der Companion Volume (2018)</a:t>
            </a:r>
            <a:br>
              <a:rPr lang="de-AT" dirty="0"/>
            </a:br>
            <a:endParaRPr lang="en-AT" dirty="0"/>
          </a:p>
        </p:txBody>
      </p:sp>
      <p:sp>
        <p:nvSpPr>
          <p:cNvPr id="3" name="Content Placeholder 2">
            <a:extLst>
              <a:ext uri="{FF2B5EF4-FFF2-40B4-BE49-F238E27FC236}">
                <a16:creationId xmlns:a16="http://schemas.microsoft.com/office/drawing/2014/main" id="{30D30F11-3AF7-6EA8-9C64-5B6C2F38AF7A}"/>
              </a:ext>
            </a:extLst>
          </p:cNvPr>
          <p:cNvSpPr>
            <a:spLocks noGrp="1"/>
          </p:cNvSpPr>
          <p:nvPr>
            <p:ph idx="1"/>
          </p:nvPr>
        </p:nvSpPr>
        <p:spPr>
          <a:xfrm>
            <a:off x="1078556" y="1321725"/>
            <a:ext cx="10653579" cy="5291050"/>
          </a:xfrm>
        </p:spPr>
        <p:txBody>
          <a:bodyPr>
            <a:normAutofit/>
          </a:bodyPr>
          <a:lstStyle/>
          <a:p>
            <a:pPr marL="0" indent="0">
              <a:buNone/>
            </a:pPr>
            <a:r>
              <a:rPr lang="de-AT" sz="1400" dirty="0"/>
              <a:t>Die zu erwerbenden Kompetenzen gliedern sich in die Bereiche </a:t>
            </a:r>
            <a:r>
              <a:rPr lang="de-AT" sz="1400" b="1" dirty="0">
                <a:solidFill>
                  <a:srgbClr val="C00000"/>
                </a:solidFill>
              </a:rPr>
              <a:t>Hören, Lesen, Sprechen </a:t>
            </a:r>
            <a:r>
              <a:rPr lang="de-AT" sz="1400" dirty="0"/>
              <a:t>und </a:t>
            </a:r>
            <a:r>
              <a:rPr lang="de-AT" sz="1400" b="1" dirty="0">
                <a:solidFill>
                  <a:srgbClr val="C00000"/>
                </a:solidFill>
              </a:rPr>
              <a:t>Schreiben</a:t>
            </a:r>
            <a:r>
              <a:rPr lang="de-AT" sz="1400" dirty="0"/>
              <a:t>. </a:t>
            </a:r>
          </a:p>
          <a:p>
            <a:pPr marL="0" indent="0">
              <a:buNone/>
            </a:pPr>
            <a:r>
              <a:rPr lang="de-AT" sz="1400" dirty="0">
                <a:solidFill>
                  <a:srgbClr val="C00000"/>
                </a:solidFill>
              </a:rPr>
              <a:t>Die </a:t>
            </a:r>
            <a:r>
              <a:rPr lang="de-AT" sz="1400" b="1" dirty="0">
                <a:solidFill>
                  <a:srgbClr val="C00000"/>
                </a:solidFill>
              </a:rPr>
              <a:t>sprachlichen Mittel </a:t>
            </a:r>
            <a:r>
              <a:rPr lang="de-AT" sz="1400" dirty="0">
                <a:solidFill>
                  <a:srgbClr val="C00000"/>
                </a:solidFill>
              </a:rPr>
              <a:t>bilden die Basis für diese vier Kompetenzbereiche und </a:t>
            </a:r>
            <a:r>
              <a:rPr lang="de-AT" sz="1400" b="1" dirty="0">
                <a:solidFill>
                  <a:srgbClr val="C00000"/>
                </a:solidFill>
              </a:rPr>
              <a:t>sind deren integrative Bestandteile</a:t>
            </a:r>
            <a:r>
              <a:rPr lang="de-AT" sz="1400" dirty="0">
                <a:solidFill>
                  <a:srgbClr val="C00000"/>
                </a:solidFill>
              </a:rPr>
              <a:t>; sie stellen </a:t>
            </a:r>
            <a:r>
              <a:rPr lang="de-AT" sz="1400" b="1" dirty="0">
                <a:solidFill>
                  <a:srgbClr val="C00000"/>
                </a:solidFill>
              </a:rPr>
              <a:t>keinen eigenen Kompetenzbereich </a:t>
            </a:r>
            <a:r>
              <a:rPr lang="de-AT" sz="1400" dirty="0">
                <a:solidFill>
                  <a:srgbClr val="C00000"/>
                </a:solidFill>
              </a:rPr>
              <a:t>dar.</a:t>
            </a:r>
          </a:p>
          <a:p>
            <a:pPr marL="228600" lvl="1" indent="0">
              <a:buNone/>
            </a:pPr>
            <a:r>
              <a:rPr lang="de-DE" sz="1200" dirty="0">
                <a:latin typeface="Arial" panose="020B0604020202020204" pitchFamily="34" charset="0"/>
                <a:ea typeface="Arial" panose="020B0604020202020204" pitchFamily="34" charset="0"/>
              </a:rPr>
              <a:t>Dazu im Lehrplankommentar: Die Basis für die Entwicklung der  Kompetenzen in den Bereichen Hören, Lesen, Sprechen und Schreiben  sind die </a:t>
            </a:r>
            <a:r>
              <a:rPr lang="de-DE" sz="1200" b="1" dirty="0">
                <a:latin typeface="Arial" panose="020B0604020202020204" pitchFamily="34" charset="0"/>
                <a:ea typeface="Arial" panose="020B0604020202020204" pitchFamily="34" charset="0"/>
              </a:rPr>
              <a:t>sprachlichen Mittel </a:t>
            </a:r>
            <a:r>
              <a:rPr lang="de-DE" sz="1200" dirty="0">
                <a:latin typeface="Arial" panose="020B0604020202020204" pitchFamily="34" charset="0"/>
                <a:ea typeface="Arial" panose="020B0604020202020204" pitchFamily="34" charset="0"/>
              </a:rPr>
              <a:t>(Vokabular und Grammatik). Diese bilden das Fundament aller Formen des Sprachhandelns und müssen </a:t>
            </a:r>
            <a:r>
              <a:rPr lang="de-DE" sz="1200" b="1" dirty="0">
                <a:latin typeface="Arial" panose="020B0604020202020204" pitchFamily="34" charset="0"/>
                <a:ea typeface="Arial" panose="020B0604020202020204" pitchFamily="34" charset="0"/>
              </a:rPr>
              <a:t>integrativ in sinnvollen, kommunikativen Kontexten </a:t>
            </a:r>
            <a:r>
              <a:rPr lang="de-DE" sz="1200" dirty="0">
                <a:latin typeface="Arial" panose="020B0604020202020204" pitchFamily="34" charset="0"/>
                <a:ea typeface="Arial" panose="020B0604020202020204" pitchFamily="34" charset="0"/>
              </a:rPr>
              <a:t>entwickelt werden. </a:t>
            </a:r>
          </a:p>
          <a:p>
            <a:pPr marL="228600" lvl="1" indent="0">
              <a:buNone/>
            </a:pPr>
            <a:r>
              <a:rPr lang="de-DE" sz="1200" dirty="0">
                <a:latin typeface="Arial" panose="020B0604020202020204" pitchFamily="34" charset="0"/>
                <a:ea typeface="Arial" panose="020B0604020202020204" pitchFamily="34" charset="0"/>
              </a:rPr>
              <a:t>So ist es zum Beispiel sinnvoll, Vokabular in kurzen, typischen Sätzen in konkreten Kontexten und den dafür notwendigen Strukturen zu erarbeiten. </a:t>
            </a:r>
            <a:r>
              <a:rPr lang="de-DE" sz="1200" b="1" dirty="0">
                <a:latin typeface="Arial" panose="020B0604020202020204" pitchFamily="34" charset="0"/>
                <a:ea typeface="Arial" panose="020B0604020202020204" pitchFamily="34" charset="0"/>
              </a:rPr>
              <a:t>Beispiel:</a:t>
            </a:r>
            <a:r>
              <a:rPr lang="de-DE" sz="1200" dirty="0">
                <a:latin typeface="Arial" panose="020B0604020202020204" pitchFamily="34" charset="0"/>
                <a:ea typeface="Arial" panose="020B0604020202020204" pitchFamily="34" charset="0"/>
              </a:rPr>
              <a:t> Vokabular  + Grammar für eine </a:t>
            </a:r>
            <a:r>
              <a:rPr lang="de-DE" sz="1200" dirty="0" err="1">
                <a:latin typeface="Arial" panose="020B0604020202020204" pitchFamily="34" charset="0"/>
                <a:ea typeface="Arial" panose="020B0604020202020204" pitchFamily="34" charset="0"/>
              </a:rPr>
              <a:t>spooky</a:t>
            </a:r>
            <a:r>
              <a:rPr lang="de-DE" sz="1200" dirty="0">
                <a:latin typeface="Arial" panose="020B0604020202020204" pitchFamily="34" charset="0"/>
                <a:ea typeface="Arial" panose="020B0604020202020204" pitchFamily="34" charset="0"/>
              </a:rPr>
              <a:t> </a:t>
            </a:r>
            <a:r>
              <a:rPr lang="de-DE" sz="1200" dirty="0" err="1">
                <a:latin typeface="Arial" panose="020B0604020202020204" pitchFamily="34" charset="0"/>
                <a:ea typeface="Arial" panose="020B0604020202020204" pitchFamily="34" charset="0"/>
              </a:rPr>
              <a:t>story</a:t>
            </a:r>
            <a:r>
              <a:rPr lang="de-DE" sz="1200" dirty="0">
                <a:latin typeface="Arial" panose="020B0604020202020204" pitchFamily="34" charset="0"/>
                <a:ea typeface="Arial" panose="020B0604020202020204" pitchFamily="34" charset="0"/>
              </a:rPr>
              <a:t>: </a:t>
            </a:r>
            <a:r>
              <a:rPr lang="en" sz="1200" dirty="0">
                <a:latin typeface="Arial" panose="020B0604020202020204" pitchFamily="34" charset="0"/>
                <a:ea typeface="Arial" panose="020B0604020202020204" pitchFamily="34" charset="0"/>
              </a:rPr>
              <a:t>“</a:t>
            </a:r>
            <a:r>
              <a:rPr lang="en" sz="1200" i="1" dirty="0">
                <a:latin typeface="Arial" panose="020B0604020202020204" pitchFamily="34" charset="0"/>
                <a:ea typeface="Arial" panose="020B0604020202020204" pitchFamily="34" charset="0"/>
              </a:rPr>
              <a:t>the owl was hooting, the moon was shining, the wind was howling …</a:t>
            </a:r>
            <a:r>
              <a:rPr lang="en" sz="1200" dirty="0">
                <a:latin typeface="Arial" panose="020B0604020202020204" pitchFamily="34" charset="0"/>
                <a:ea typeface="Arial" panose="020B0604020202020204" pitchFamily="34" charset="0"/>
              </a:rPr>
              <a:t>”. </a:t>
            </a:r>
            <a:endParaRPr lang="en-AT" sz="1200" dirty="0">
              <a:latin typeface="Calibri" panose="020F0502020204030204" pitchFamily="34" charset="0"/>
              <a:ea typeface="Calibri" panose="020F0502020204030204" pitchFamily="34" charset="0"/>
            </a:endParaRPr>
          </a:p>
          <a:p>
            <a:pPr marL="0" indent="0">
              <a:buNone/>
            </a:pPr>
            <a:endParaRPr lang="de-AT" sz="1400" dirty="0">
              <a:solidFill>
                <a:srgbClr val="C00000"/>
              </a:solidFill>
            </a:endParaRPr>
          </a:p>
          <a:p>
            <a:pPr marL="0" indent="0">
              <a:buNone/>
            </a:pPr>
            <a:r>
              <a:rPr lang="de-AT" sz="1400" dirty="0"/>
              <a:t>In allen vier Kompetenzbereichen wird </a:t>
            </a:r>
            <a:r>
              <a:rPr lang="de-AT" sz="1400" b="1" dirty="0"/>
              <a:t>das Zielniveau A2+ mit ausgewählten Deskriptoren aus B1</a:t>
            </a:r>
            <a:r>
              <a:rPr lang="de-AT" sz="1400" dirty="0"/>
              <a:t> angestrebt. Bei den sprachlichen Mitteln ist zu beachten, dass die Schülerinnen und Schüler auf dem Zielniveau A2+ ein </a:t>
            </a:r>
            <a:r>
              <a:rPr lang="de-AT" sz="1400" b="1" dirty="0"/>
              <a:t>entsprechendes Spektrum an vertrauten sprachlichen Mitteln </a:t>
            </a:r>
            <a:r>
              <a:rPr lang="de-AT" sz="1400" b="1" dirty="0">
                <a:solidFill>
                  <a:srgbClr val="C00000"/>
                </a:solidFill>
              </a:rPr>
              <a:t>hinreichend korrekt erkennen und niveauadäquat anwenden können.</a:t>
            </a:r>
          </a:p>
          <a:p>
            <a:pPr marL="228600" lvl="1" indent="0">
              <a:buNone/>
            </a:pPr>
            <a:r>
              <a:rPr lang="de-AT" sz="1200" dirty="0"/>
              <a:t>Es wird in sinnvollem Maße und auf das jeweilige Kompetenzniveau bezogen Adäquatheit der sprachlichen Mittel angestrebt. </a:t>
            </a:r>
            <a:endParaRPr lang="en-US" sz="1200" dirty="0"/>
          </a:p>
          <a:p>
            <a:pPr marL="228600" lvl="1" indent="0">
              <a:buNone/>
            </a:pPr>
            <a:r>
              <a:rPr lang="de-AT" sz="1200" dirty="0"/>
              <a:t>Auf allen Kompetenzstufen ist zu beachten, dass sich Lernende der Zielsprache über </a:t>
            </a:r>
            <a:r>
              <a:rPr lang="de-AT" sz="1200" b="1" dirty="0" err="1">
                <a:solidFill>
                  <a:srgbClr val="C00000"/>
                </a:solidFill>
              </a:rPr>
              <a:t>lernersprachliche</a:t>
            </a:r>
            <a:r>
              <a:rPr lang="de-AT" sz="1200" b="1" dirty="0">
                <a:solidFill>
                  <a:srgbClr val="C00000"/>
                </a:solidFill>
              </a:rPr>
              <a:t> Zwischenschritte </a:t>
            </a:r>
            <a:r>
              <a:rPr lang="de-AT" sz="1200" dirty="0"/>
              <a:t>annähern.</a:t>
            </a:r>
          </a:p>
          <a:p>
            <a:pPr marL="228600" lvl="1" indent="0">
              <a:buNone/>
            </a:pPr>
            <a:endParaRPr lang="en-US" sz="1200" dirty="0"/>
          </a:p>
          <a:p>
            <a:pPr marL="0" indent="0">
              <a:buNone/>
            </a:pPr>
            <a:r>
              <a:rPr lang="de-AT" sz="1400" b="1" dirty="0"/>
              <a:t>Hör- </a:t>
            </a:r>
            <a:r>
              <a:rPr lang="de-AT" sz="1400" dirty="0"/>
              <a:t>und</a:t>
            </a:r>
            <a:r>
              <a:rPr lang="de-AT" sz="1400" b="1" dirty="0"/>
              <a:t> Leseverstehen</a:t>
            </a:r>
            <a:r>
              <a:rPr lang="de-AT" sz="1400" dirty="0"/>
              <a:t> beziehen sich auf das </a:t>
            </a:r>
            <a:r>
              <a:rPr lang="de-AT" sz="1400" b="1" dirty="0">
                <a:solidFill>
                  <a:srgbClr val="C00000"/>
                </a:solidFill>
              </a:rPr>
              <a:t>globale Verständnis, das Verstehen wichtiger Details sowie die Fähigkeit, einfache Schlussfolgerungen zu ziehen</a:t>
            </a:r>
            <a:r>
              <a:rPr lang="de-AT" sz="1400" dirty="0">
                <a:solidFill>
                  <a:srgbClr val="C00000"/>
                </a:solidFill>
              </a:rPr>
              <a:t>.</a:t>
            </a:r>
            <a:endParaRPr lang="en-AT" sz="1400" dirty="0"/>
          </a:p>
        </p:txBody>
      </p:sp>
      <p:pic>
        <p:nvPicPr>
          <p:cNvPr id="9" name="Picture 8" descr="A yellow triangle with a black exclamation mark&#10;&#10;AI-generated content may be incorrect.">
            <a:extLst>
              <a:ext uri="{FF2B5EF4-FFF2-40B4-BE49-F238E27FC236}">
                <a16:creationId xmlns:a16="http://schemas.microsoft.com/office/drawing/2014/main" id="{A5F514D4-DB44-F439-B307-131BD582E7D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8707" y="1628305"/>
            <a:ext cx="749849" cy="764177"/>
          </a:xfrm>
          <a:prstGeom prst="rect">
            <a:avLst/>
          </a:prstGeom>
        </p:spPr>
      </p:pic>
      <p:pic>
        <p:nvPicPr>
          <p:cNvPr id="10" name="Picture 9" descr="A yellow triangle with a black exclamation mark&#10;&#10;AI-generated content may be incorrect.">
            <a:extLst>
              <a:ext uri="{FF2B5EF4-FFF2-40B4-BE49-F238E27FC236}">
                <a16:creationId xmlns:a16="http://schemas.microsoft.com/office/drawing/2014/main" id="{B5C050B7-A9D1-8CC6-1D5C-B3972E9463C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8706" y="4395454"/>
            <a:ext cx="749849" cy="764177"/>
          </a:xfrm>
          <a:prstGeom prst="rect">
            <a:avLst/>
          </a:prstGeom>
        </p:spPr>
      </p:pic>
    </p:spTree>
    <p:extLst>
      <p:ext uri="{BB962C8B-B14F-4D97-AF65-F5344CB8AC3E}">
        <p14:creationId xmlns:p14="http://schemas.microsoft.com/office/powerpoint/2010/main" val="3394607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CD07-786E-BAF2-F073-36C25B37761F}"/>
              </a:ext>
            </a:extLst>
          </p:cNvPr>
          <p:cNvSpPr>
            <a:spLocks noGrp="1"/>
          </p:cNvSpPr>
          <p:nvPr>
            <p:ph type="title"/>
          </p:nvPr>
        </p:nvSpPr>
        <p:spPr>
          <a:xfrm>
            <a:off x="612648" y="548640"/>
            <a:ext cx="10653578" cy="567837"/>
          </a:xfrm>
        </p:spPr>
        <p:txBody>
          <a:bodyPr>
            <a:normAutofit fontScale="90000"/>
          </a:bodyPr>
          <a:lstStyle/>
          <a:p>
            <a:r>
              <a:rPr lang="de-AT" dirty="0"/>
              <a:t>Language in </a:t>
            </a:r>
            <a:r>
              <a:rPr lang="de-AT" dirty="0" err="1"/>
              <a:t>context</a:t>
            </a:r>
            <a:endParaRPr lang="en-AT" dirty="0"/>
          </a:p>
        </p:txBody>
      </p:sp>
      <p:pic>
        <p:nvPicPr>
          <p:cNvPr id="5" name="Picture 4">
            <a:extLst>
              <a:ext uri="{FF2B5EF4-FFF2-40B4-BE49-F238E27FC236}">
                <a16:creationId xmlns:a16="http://schemas.microsoft.com/office/drawing/2014/main" id="{EA91AC1F-AD7B-5060-7FAF-F772AFCEDD3C}"/>
              </a:ext>
            </a:extLst>
          </p:cNvPr>
          <p:cNvPicPr>
            <a:picLocks noChangeAspect="1"/>
          </p:cNvPicPr>
          <p:nvPr/>
        </p:nvPicPr>
        <p:blipFill>
          <a:blip r:embed="rId2"/>
          <a:stretch>
            <a:fillRect/>
          </a:stretch>
        </p:blipFill>
        <p:spPr>
          <a:xfrm>
            <a:off x="5805464" y="1040698"/>
            <a:ext cx="4381070" cy="547376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29F658C-708B-BCAA-3B1C-D822DC62CB63}"/>
              </a:ext>
            </a:extLst>
          </p:cNvPr>
          <p:cNvPicPr>
            <a:picLocks noChangeAspect="1"/>
          </p:cNvPicPr>
          <p:nvPr/>
        </p:nvPicPr>
        <p:blipFill>
          <a:blip r:embed="rId3"/>
          <a:stretch>
            <a:fillRect/>
          </a:stretch>
        </p:blipFill>
        <p:spPr>
          <a:xfrm>
            <a:off x="1990462" y="1078188"/>
            <a:ext cx="3593821" cy="5436278"/>
          </a:xfrm>
          <a:prstGeom prst="rect">
            <a:avLst/>
          </a:prstGeom>
          <a:ln>
            <a:noFill/>
          </a:ln>
          <a:effectLst>
            <a:outerShdw blurRad="292100" dist="139700" dir="2700000" algn="tl" rotWithShape="0">
              <a:srgbClr val="333333">
                <a:alpha val="65000"/>
              </a:srgbClr>
            </a:outerShdw>
          </a:effectLst>
        </p:spPr>
      </p:pic>
      <p:pic>
        <p:nvPicPr>
          <p:cNvPr id="14" name="Picture 13" descr="A group of colorful question marks&#10;&#10;AI-generated content may be incorrect.">
            <a:extLst>
              <a:ext uri="{FF2B5EF4-FFF2-40B4-BE49-F238E27FC236}">
                <a16:creationId xmlns:a16="http://schemas.microsoft.com/office/drawing/2014/main" id="{F43C2C90-3F63-7C40-1282-CE138FA3A5B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401399" y="272805"/>
            <a:ext cx="3600277" cy="2001630"/>
          </a:xfrm>
          <a:prstGeom prst="rect">
            <a:avLst/>
          </a:prstGeom>
        </p:spPr>
      </p:pic>
      <p:sp>
        <p:nvSpPr>
          <p:cNvPr id="15" name="TextBox 14">
            <a:extLst>
              <a:ext uri="{FF2B5EF4-FFF2-40B4-BE49-F238E27FC236}">
                <a16:creationId xmlns:a16="http://schemas.microsoft.com/office/drawing/2014/main" id="{9625D9C0-010A-B67E-6F7D-07C78AFC9359}"/>
              </a:ext>
            </a:extLst>
          </p:cNvPr>
          <p:cNvSpPr txBox="1"/>
          <p:nvPr/>
        </p:nvSpPr>
        <p:spPr>
          <a:xfrm>
            <a:off x="6143151" y="6317239"/>
            <a:ext cx="4909326" cy="230832"/>
          </a:xfrm>
          <a:prstGeom prst="rect">
            <a:avLst/>
          </a:prstGeom>
          <a:noFill/>
        </p:spPr>
        <p:txBody>
          <a:bodyPr wrap="square" rtlCol="0">
            <a:spAutoFit/>
          </a:bodyPr>
          <a:lstStyle/>
          <a:p>
            <a:r>
              <a:rPr lang="en-AT" sz="900">
                <a:hlinkClick r:id="rId5" tooltip="https://freepngimg.com/png/88489-text-symbol-question-drawing-mark-free-download-png-hq"/>
              </a:rPr>
              <a:t>This Photo</a:t>
            </a:r>
            <a:r>
              <a:rPr lang="en-AT" sz="900"/>
              <a:t> by Unknown Author is licensed under </a:t>
            </a:r>
            <a:r>
              <a:rPr lang="en-AT" sz="900">
                <a:hlinkClick r:id="rId6" tooltip="https://creativecommons.org/licenses/by-nc/3.0/"/>
              </a:rPr>
              <a:t>CC BY-NC</a:t>
            </a:r>
            <a:endParaRPr lang="en-AT" sz="900"/>
          </a:p>
        </p:txBody>
      </p:sp>
    </p:spTree>
    <p:extLst>
      <p:ext uri="{BB962C8B-B14F-4D97-AF65-F5344CB8AC3E}">
        <p14:creationId xmlns:p14="http://schemas.microsoft.com/office/powerpoint/2010/main" val="2559409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4C75F-DAFB-6E71-D422-8C5201C04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7C43B-BCDD-F4FC-45DC-266F15C4089F}"/>
              </a:ext>
            </a:extLst>
          </p:cNvPr>
          <p:cNvSpPr>
            <a:spLocks noGrp="1"/>
          </p:cNvSpPr>
          <p:nvPr>
            <p:ph type="title"/>
          </p:nvPr>
        </p:nvSpPr>
        <p:spPr/>
        <p:txBody>
          <a:bodyPr/>
          <a:lstStyle/>
          <a:p>
            <a:r>
              <a:rPr lang="de-AT" dirty="0" err="1"/>
              <a:t>How</a:t>
            </a:r>
            <a:r>
              <a:rPr lang="de-AT" dirty="0"/>
              <a:t> </a:t>
            </a:r>
            <a:r>
              <a:rPr lang="de-AT" dirty="0" err="1"/>
              <a:t>could</a:t>
            </a:r>
            <a:r>
              <a:rPr lang="de-AT" dirty="0"/>
              <a:t> </a:t>
            </a:r>
            <a:r>
              <a:rPr lang="de-AT" dirty="0" err="1"/>
              <a:t>this</a:t>
            </a:r>
            <a:r>
              <a:rPr lang="de-AT" dirty="0"/>
              <a:t> </a:t>
            </a:r>
            <a:r>
              <a:rPr lang="de-AT" dirty="0" err="1"/>
              <a:t>task</a:t>
            </a:r>
            <a:r>
              <a:rPr lang="de-AT" dirty="0"/>
              <a:t> </a:t>
            </a:r>
            <a:r>
              <a:rPr lang="de-AT" dirty="0" err="1"/>
              <a:t>be</a:t>
            </a:r>
            <a:r>
              <a:rPr lang="de-AT" dirty="0"/>
              <a:t> </a:t>
            </a:r>
            <a:r>
              <a:rPr lang="de-AT" dirty="0" err="1"/>
              <a:t>adapted</a:t>
            </a:r>
            <a:r>
              <a:rPr lang="de-AT" dirty="0"/>
              <a:t> </a:t>
            </a:r>
            <a:r>
              <a:rPr lang="de-AT" dirty="0" err="1"/>
              <a:t>into</a:t>
            </a:r>
            <a:r>
              <a:rPr lang="de-AT" dirty="0"/>
              <a:t> a </a:t>
            </a:r>
            <a:r>
              <a:rPr lang="de-AT" dirty="0" err="1"/>
              <a:t>full</a:t>
            </a:r>
            <a:r>
              <a:rPr lang="de-AT" dirty="0"/>
              <a:t>, </a:t>
            </a:r>
            <a:r>
              <a:rPr lang="de-AT" dirty="0" err="1"/>
              <a:t>communicative</a:t>
            </a:r>
            <a:r>
              <a:rPr lang="de-AT" dirty="0"/>
              <a:t> </a:t>
            </a:r>
            <a:r>
              <a:rPr lang="de-AT" dirty="0" err="1"/>
              <a:t>writing</a:t>
            </a:r>
            <a:r>
              <a:rPr lang="de-AT" dirty="0"/>
              <a:t> </a:t>
            </a:r>
            <a:r>
              <a:rPr lang="de-AT" dirty="0" err="1"/>
              <a:t>task</a:t>
            </a:r>
            <a:endParaRPr lang="en-AT" dirty="0"/>
          </a:p>
        </p:txBody>
      </p:sp>
      <p:pic>
        <p:nvPicPr>
          <p:cNvPr id="11" name="Content Placeholder 10">
            <a:extLst>
              <a:ext uri="{FF2B5EF4-FFF2-40B4-BE49-F238E27FC236}">
                <a16:creationId xmlns:a16="http://schemas.microsoft.com/office/drawing/2014/main" id="{34F9C830-4175-F4FB-807B-F19C11ED2C27}"/>
              </a:ext>
            </a:extLst>
          </p:cNvPr>
          <p:cNvPicPr>
            <a:picLocks noGrp="1" noChangeAspect="1"/>
          </p:cNvPicPr>
          <p:nvPr>
            <p:ph idx="1"/>
          </p:nvPr>
        </p:nvPicPr>
        <p:blipFill>
          <a:blip r:embed="rId2"/>
          <a:stretch>
            <a:fillRect/>
          </a:stretch>
        </p:blipFill>
        <p:spPr>
          <a:xfrm>
            <a:off x="657124" y="1766608"/>
            <a:ext cx="6533572" cy="4592637"/>
          </a:xfrm>
          <a:prstGeom prst="rect">
            <a:avLst/>
          </a:prstGeom>
        </p:spPr>
      </p:pic>
      <p:pic>
        <p:nvPicPr>
          <p:cNvPr id="6" name="Picture 5" descr="A group of colorful question marks&#10;&#10;AI-generated content may be incorrect.">
            <a:extLst>
              <a:ext uri="{FF2B5EF4-FFF2-40B4-BE49-F238E27FC236}">
                <a16:creationId xmlns:a16="http://schemas.microsoft.com/office/drawing/2014/main" id="{0D3B7999-9FC2-A4BC-49EC-E536BCD49A6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92192" y="2040294"/>
            <a:ext cx="3600277" cy="2001630"/>
          </a:xfrm>
          <a:prstGeom prst="rect">
            <a:avLst/>
          </a:prstGeom>
        </p:spPr>
      </p:pic>
      <p:sp>
        <p:nvSpPr>
          <p:cNvPr id="7" name="TextBox 6">
            <a:extLst>
              <a:ext uri="{FF2B5EF4-FFF2-40B4-BE49-F238E27FC236}">
                <a16:creationId xmlns:a16="http://schemas.microsoft.com/office/drawing/2014/main" id="{E740A996-4F50-2CF7-47C4-6734427FD3E1}"/>
              </a:ext>
            </a:extLst>
          </p:cNvPr>
          <p:cNvSpPr txBox="1"/>
          <p:nvPr/>
        </p:nvSpPr>
        <p:spPr>
          <a:xfrm>
            <a:off x="6143151" y="6317239"/>
            <a:ext cx="4909326" cy="230832"/>
          </a:xfrm>
          <a:prstGeom prst="rect">
            <a:avLst/>
          </a:prstGeom>
          <a:noFill/>
        </p:spPr>
        <p:txBody>
          <a:bodyPr wrap="square" rtlCol="0">
            <a:spAutoFit/>
          </a:bodyPr>
          <a:lstStyle/>
          <a:p>
            <a:r>
              <a:rPr lang="en-AT" sz="900">
                <a:hlinkClick r:id="rId4" tooltip="https://freepngimg.com/png/88489-text-symbol-question-drawing-mark-free-download-png-hq"/>
              </a:rPr>
              <a:t>This Photo</a:t>
            </a:r>
            <a:r>
              <a:rPr lang="en-AT" sz="900"/>
              <a:t> by Unknown Author is licensed under </a:t>
            </a:r>
            <a:r>
              <a:rPr lang="en-AT" sz="900">
                <a:hlinkClick r:id="rId5" tooltip="https://creativecommons.org/licenses/by-nc/3.0/"/>
              </a:rPr>
              <a:t>CC BY-NC</a:t>
            </a:r>
            <a:endParaRPr lang="en-AT" sz="900"/>
          </a:p>
        </p:txBody>
      </p:sp>
    </p:spTree>
    <p:extLst>
      <p:ext uri="{BB962C8B-B14F-4D97-AF65-F5344CB8AC3E}">
        <p14:creationId xmlns:p14="http://schemas.microsoft.com/office/powerpoint/2010/main" val="245144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6E30-C77F-F56C-4469-51DAC6A8D840}"/>
              </a:ext>
            </a:extLst>
          </p:cNvPr>
          <p:cNvSpPr>
            <a:spLocks noGrp="1"/>
          </p:cNvSpPr>
          <p:nvPr>
            <p:ph type="title"/>
          </p:nvPr>
        </p:nvSpPr>
        <p:spPr/>
        <p:txBody>
          <a:bodyPr/>
          <a:lstStyle/>
          <a:p>
            <a:r>
              <a:rPr lang="de-AT" dirty="0" err="1"/>
              <a:t>How</a:t>
            </a:r>
            <a:r>
              <a:rPr lang="de-AT" dirty="0"/>
              <a:t> </a:t>
            </a:r>
            <a:r>
              <a:rPr lang="de-AT" dirty="0" err="1"/>
              <a:t>could</a:t>
            </a:r>
            <a:r>
              <a:rPr lang="de-AT" dirty="0"/>
              <a:t> </a:t>
            </a:r>
            <a:r>
              <a:rPr lang="de-AT" dirty="0" err="1"/>
              <a:t>this</a:t>
            </a:r>
            <a:r>
              <a:rPr lang="de-AT" dirty="0"/>
              <a:t> </a:t>
            </a:r>
            <a:r>
              <a:rPr lang="de-AT" dirty="0" err="1"/>
              <a:t>be</a:t>
            </a:r>
            <a:r>
              <a:rPr lang="de-AT" dirty="0"/>
              <a:t> </a:t>
            </a:r>
            <a:r>
              <a:rPr lang="de-AT" dirty="0" err="1"/>
              <a:t>adapted</a:t>
            </a:r>
            <a:r>
              <a:rPr lang="de-AT" dirty="0"/>
              <a:t> </a:t>
            </a:r>
            <a:r>
              <a:rPr lang="de-AT" dirty="0" err="1"/>
              <a:t>to</a:t>
            </a:r>
            <a:r>
              <a:rPr lang="de-AT" dirty="0"/>
              <a:t> </a:t>
            </a:r>
            <a:r>
              <a:rPr lang="de-AT" dirty="0" err="1"/>
              <a:t>meet</a:t>
            </a:r>
            <a:r>
              <a:rPr lang="de-AT" dirty="0"/>
              <a:t> </a:t>
            </a:r>
            <a:r>
              <a:rPr lang="de-AT" dirty="0" err="1"/>
              <a:t>the</a:t>
            </a:r>
            <a:r>
              <a:rPr lang="de-AT" dirty="0"/>
              <a:t> RAFT </a:t>
            </a:r>
            <a:r>
              <a:rPr lang="de-AT" dirty="0" err="1"/>
              <a:t>criteria</a:t>
            </a:r>
            <a:r>
              <a:rPr lang="de-AT" dirty="0"/>
              <a:t>?</a:t>
            </a:r>
            <a:endParaRPr lang="en-AT" dirty="0"/>
          </a:p>
        </p:txBody>
      </p:sp>
      <p:pic>
        <p:nvPicPr>
          <p:cNvPr id="5" name="Content Placeholder 4">
            <a:extLst>
              <a:ext uri="{FF2B5EF4-FFF2-40B4-BE49-F238E27FC236}">
                <a16:creationId xmlns:a16="http://schemas.microsoft.com/office/drawing/2014/main" id="{2C37A814-361F-9034-2B65-B62264CEE813}"/>
              </a:ext>
            </a:extLst>
          </p:cNvPr>
          <p:cNvPicPr>
            <a:picLocks noGrp="1" noChangeAspect="1"/>
          </p:cNvPicPr>
          <p:nvPr>
            <p:ph idx="1"/>
          </p:nvPr>
        </p:nvPicPr>
        <p:blipFill>
          <a:blip r:embed="rId2"/>
          <a:stretch>
            <a:fillRect/>
          </a:stretch>
        </p:blipFill>
        <p:spPr>
          <a:xfrm>
            <a:off x="855772" y="1716088"/>
            <a:ext cx="10167719" cy="4592637"/>
          </a:xfrm>
          <a:prstGeom prst="rect">
            <a:avLst/>
          </a:prstGeom>
        </p:spPr>
      </p:pic>
      <p:pic>
        <p:nvPicPr>
          <p:cNvPr id="6" name="Picture 5" descr="A group of colorful question marks&#10;&#10;AI-generated content may be incorrect.">
            <a:extLst>
              <a:ext uri="{FF2B5EF4-FFF2-40B4-BE49-F238E27FC236}">
                <a16:creationId xmlns:a16="http://schemas.microsoft.com/office/drawing/2014/main" id="{B895F21B-7532-32CD-F7C6-0743D1D3E7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627409">
            <a:off x="8345827" y="1060304"/>
            <a:ext cx="3600277" cy="2001630"/>
          </a:xfrm>
          <a:prstGeom prst="rect">
            <a:avLst/>
          </a:prstGeom>
        </p:spPr>
      </p:pic>
      <p:sp>
        <p:nvSpPr>
          <p:cNvPr id="7" name="TextBox 6">
            <a:extLst>
              <a:ext uri="{FF2B5EF4-FFF2-40B4-BE49-F238E27FC236}">
                <a16:creationId xmlns:a16="http://schemas.microsoft.com/office/drawing/2014/main" id="{9AF879D8-8B8B-6370-6E6A-7910717B282B}"/>
              </a:ext>
            </a:extLst>
          </p:cNvPr>
          <p:cNvSpPr txBox="1"/>
          <p:nvPr/>
        </p:nvSpPr>
        <p:spPr>
          <a:xfrm>
            <a:off x="6486682" y="4442971"/>
            <a:ext cx="4909326" cy="230832"/>
          </a:xfrm>
          <a:prstGeom prst="rect">
            <a:avLst/>
          </a:prstGeom>
          <a:noFill/>
        </p:spPr>
        <p:txBody>
          <a:bodyPr wrap="square" rtlCol="0">
            <a:spAutoFit/>
          </a:bodyPr>
          <a:lstStyle/>
          <a:p>
            <a:r>
              <a:rPr lang="en-AT" sz="900">
                <a:hlinkClick r:id="rId4" tooltip="https://freepngimg.com/png/88489-text-symbol-question-drawing-mark-free-download-png-hq"/>
              </a:rPr>
              <a:t>This Photo</a:t>
            </a:r>
            <a:r>
              <a:rPr lang="en-AT" sz="900"/>
              <a:t> by Unknown Author is licensed under </a:t>
            </a:r>
            <a:r>
              <a:rPr lang="en-AT" sz="900">
                <a:hlinkClick r:id="rId5" tooltip="https://creativecommons.org/licenses/by-nc/3.0/"/>
              </a:rPr>
              <a:t>CC BY-NC</a:t>
            </a:r>
            <a:endParaRPr lang="en-AT" sz="900"/>
          </a:p>
        </p:txBody>
      </p:sp>
    </p:spTree>
    <p:extLst>
      <p:ext uri="{BB962C8B-B14F-4D97-AF65-F5344CB8AC3E}">
        <p14:creationId xmlns:p14="http://schemas.microsoft.com/office/powerpoint/2010/main" val="3652771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4CA4-9EC0-B58B-E9D0-BDDBFF296073}"/>
              </a:ext>
            </a:extLst>
          </p:cNvPr>
          <p:cNvSpPr>
            <a:spLocks noGrp="1"/>
          </p:cNvSpPr>
          <p:nvPr>
            <p:ph type="title"/>
          </p:nvPr>
        </p:nvSpPr>
        <p:spPr/>
        <p:txBody>
          <a:bodyPr/>
          <a:lstStyle/>
          <a:p>
            <a:r>
              <a:rPr lang="de-AT" dirty="0" err="1"/>
              <a:t>What‘s</a:t>
            </a:r>
            <a:r>
              <a:rPr lang="de-AT" dirty="0"/>
              <a:t> </a:t>
            </a:r>
            <a:r>
              <a:rPr lang="de-AT" dirty="0" err="1"/>
              <a:t>the</a:t>
            </a:r>
            <a:r>
              <a:rPr lang="de-AT" dirty="0"/>
              <a:t> </a:t>
            </a:r>
            <a:r>
              <a:rPr lang="de-AT" dirty="0" err="1"/>
              <a:t>point</a:t>
            </a:r>
            <a:r>
              <a:rPr lang="de-AT" dirty="0"/>
              <a:t>?</a:t>
            </a:r>
            <a:endParaRPr lang="en-AT" dirty="0"/>
          </a:p>
        </p:txBody>
      </p:sp>
      <p:pic>
        <p:nvPicPr>
          <p:cNvPr id="7" name="Content Placeholder 6">
            <a:extLst>
              <a:ext uri="{FF2B5EF4-FFF2-40B4-BE49-F238E27FC236}">
                <a16:creationId xmlns:a16="http://schemas.microsoft.com/office/drawing/2014/main" id="{88CBAE8E-0630-B6DB-72C2-036ACDCFE8D4}"/>
              </a:ext>
            </a:extLst>
          </p:cNvPr>
          <p:cNvPicPr>
            <a:picLocks noGrp="1" noChangeAspect="1"/>
          </p:cNvPicPr>
          <p:nvPr>
            <p:ph idx="1"/>
          </p:nvPr>
        </p:nvPicPr>
        <p:blipFill>
          <a:blip r:embed="rId2"/>
          <a:srcRect b="9633"/>
          <a:stretch>
            <a:fillRect/>
          </a:stretch>
        </p:blipFill>
        <p:spPr>
          <a:xfrm>
            <a:off x="256223" y="1055886"/>
            <a:ext cx="4519165" cy="5526784"/>
          </a:xfrm>
          <a:prstGeom prst="rect">
            <a:avLst/>
          </a:prstGeom>
        </p:spPr>
      </p:pic>
      <p:pic>
        <p:nvPicPr>
          <p:cNvPr id="9" name="Picture 8">
            <a:extLst>
              <a:ext uri="{FF2B5EF4-FFF2-40B4-BE49-F238E27FC236}">
                <a16:creationId xmlns:a16="http://schemas.microsoft.com/office/drawing/2014/main" id="{30E758DE-F440-4995-FC74-EC17FDA0AFB1}"/>
              </a:ext>
            </a:extLst>
          </p:cNvPr>
          <p:cNvPicPr>
            <a:picLocks noChangeAspect="1"/>
          </p:cNvPicPr>
          <p:nvPr/>
        </p:nvPicPr>
        <p:blipFill>
          <a:blip r:embed="rId3"/>
          <a:srcRect t="49929"/>
          <a:stretch>
            <a:fillRect/>
          </a:stretch>
        </p:blipFill>
        <p:spPr>
          <a:xfrm>
            <a:off x="4797856" y="3223133"/>
            <a:ext cx="6506483" cy="2671161"/>
          </a:xfrm>
          <a:prstGeom prst="rect">
            <a:avLst/>
          </a:prstGeom>
        </p:spPr>
      </p:pic>
      <p:pic>
        <p:nvPicPr>
          <p:cNvPr id="11" name="Picture 10">
            <a:extLst>
              <a:ext uri="{FF2B5EF4-FFF2-40B4-BE49-F238E27FC236}">
                <a16:creationId xmlns:a16="http://schemas.microsoft.com/office/drawing/2014/main" id="{65DD2593-74D4-5888-8368-773B57BF2453}"/>
              </a:ext>
            </a:extLst>
          </p:cNvPr>
          <p:cNvPicPr>
            <a:picLocks noChangeAspect="1"/>
          </p:cNvPicPr>
          <p:nvPr/>
        </p:nvPicPr>
        <p:blipFill>
          <a:blip r:embed="rId3"/>
          <a:srcRect t="2390" b="80848"/>
          <a:stretch>
            <a:fillRect/>
          </a:stretch>
        </p:blipFill>
        <p:spPr>
          <a:xfrm>
            <a:off x="4797856" y="2275896"/>
            <a:ext cx="6506483" cy="894193"/>
          </a:xfrm>
          <a:prstGeom prst="rect">
            <a:avLst/>
          </a:prstGeom>
        </p:spPr>
      </p:pic>
      <p:pic>
        <p:nvPicPr>
          <p:cNvPr id="12" name="Picture 11" descr="A group of colorful question marks&#10;&#10;AI-generated content may be incorrect.">
            <a:extLst>
              <a:ext uri="{FF2B5EF4-FFF2-40B4-BE49-F238E27FC236}">
                <a16:creationId xmlns:a16="http://schemas.microsoft.com/office/drawing/2014/main" id="{9E340D4E-D8ED-E6BA-735C-B8DA41A3E12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794419">
            <a:off x="8350879" y="385692"/>
            <a:ext cx="3600277" cy="2001630"/>
          </a:xfrm>
          <a:prstGeom prst="rect">
            <a:avLst/>
          </a:prstGeom>
        </p:spPr>
      </p:pic>
    </p:spTree>
    <p:extLst>
      <p:ext uri="{BB962C8B-B14F-4D97-AF65-F5344CB8AC3E}">
        <p14:creationId xmlns:p14="http://schemas.microsoft.com/office/powerpoint/2010/main" val="1981170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D3D7-9B6B-AE88-264F-3B4BCF9ACA61}"/>
              </a:ext>
            </a:extLst>
          </p:cNvPr>
          <p:cNvSpPr>
            <a:spLocks noGrp="1"/>
          </p:cNvSpPr>
          <p:nvPr>
            <p:ph type="title"/>
          </p:nvPr>
        </p:nvSpPr>
        <p:spPr/>
        <p:txBody>
          <a:bodyPr/>
          <a:lstStyle/>
          <a:p>
            <a:endParaRPr lang="en-AT" dirty="0"/>
          </a:p>
        </p:txBody>
      </p:sp>
      <p:pic>
        <p:nvPicPr>
          <p:cNvPr id="5" name="Picture 4">
            <a:extLst>
              <a:ext uri="{FF2B5EF4-FFF2-40B4-BE49-F238E27FC236}">
                <a16:creationId xmlns:a16="http://schemas.microsoft.com/office/drawing/2014/main" id="{D33BE57C-8B7C-332F-45CD-D9DA496D1756}"/>
              </a:ext>
            </a:extLst>
          </p:cNvPr>
          <p:cNvPicPr>
            <a:picLocks noChangeAspect="1"/>
          </p:cNvPicPr>
          <p:nvPr/>
        </p:nvPicPr>
        <p:blipFill>
          <a:blip r:embed="rId2"/>
          <a:stretch>
            <a:fillRect/>
          </a:stretch>
        </p:blipFill>
        <p:spPr>
          <a:xfrm>
            <a:off x="5663217" y="548640"/>
            <a:ext cx="4605325" cy="596618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02F9683-A17D-2270-5091-F7D0C618AF45}"/>
              </a:ext>
            </a:extLst>
          </p:cNvPr>
          <p:cNvPicPr>
            <a:picLocks noChangeAspect="1"/>
          </p:cNvPicPr>
          <p:nvPr/>
        </p:nvPicPr>
        <p:blipFill>
          <a:blip r:embed="rId3"/>
          <a:stretch>
            <a:fillRect/>
          </a:stretch>
        </p:blipFill>
        <p:spPr>
          <a:xfrm>
            <a:off x="983120" y="538030"/>
            <a:ext cx="3840070" cy="6029483"/>
          </a:xfrm>
          <a:prstGeom prst="rect">
            <a:avLst/>
          </a:prstGeom>
          <a:ln>
            <a:noFill/>
          </a:ln>
          <a:effectLst>
            <a:outerShdw blurRad="292100" dist="139700" dir="2700000" algn="tl" rotWithShape="0">
              <a:srgbClr val="333333">
                <a:alpha val="65000"/>
              </a:srgbClr>
            </a:outerShdw>
          </a:effectLst>
        </p:spPr>
      </p:pic>
      <p:pic>
        <p:nvPicPr>
          <p:cNvPr id="10" name="Picture 9" descr="A group of colorful question marks&#10;&#10;AI-generated content may be incorrect.">
            <a:extLst>
              <a:ext uri="{FF2B5EF4-FFF2-40B4-BE49-F238E27FC236}">
                <a16:creationId xmlns:a16="http://schemas.microsoft.com/office/drawing/2014/main" id="{7163BEF4-C732-A47C-3C28-3FEC010DD01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794419">
            <a:off x="8468404" y="865626"/>
            <a:ext cx="3600277" cy="2001630"/>
          </a:xfrm>
          <a:prstGeom prst="rect">
            <a:avLst/>
          </a:prstGeom>
        </p:spPr>
      </p:pic>
      <p:sp>
        <p:nvSpPr>
          <p:cNvPr id="11" name="Speech Bubble: Oval 10">
            <a:extLst>
              <a:ext uri="{FF2B5EF4-FFF2-40B4-BE49-F238E27FC236}">
                <a16:creationId xmlns:a16="http://schemas.microsoft.com/office/drawing/2014/main" id="{62F44983-34FC-5232-CEA8-63B0CCE11257}"/>
              </a:ext>
            </a:extLst>
          </p:cNvPr>
          <p:cNvSpPr/>
          <p:nvPr/>
        </p:nvSpPr>
        <p:spPr>
          <a:xfrm>
            <a:off x="8982338" y="3429000"/>
            <a:ext cx="2763408" cy="2188750"/>
          </a:xfrm>
          <a:prstGeom prst="wedgeEllipseCallout">
            <a:avLst>
              <a:gd name="adj1" fmla="val -24672"/>
              <a:gd name="adj2" fmla="val -8799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err="1"/>
              <a:t>How</a:t>
            </a:r>
            <a:r>
              <a:rPr lang="de-AT" dirty="0"/>
              <a:t> </a:t>
            </a:r>
            <a:r>
              <a:rPr lang="de-AT" dirty="0" err="1"/>
              <a:t>could</a:t>
            </a:r>
            <a:r>
              <a:rPr lang="de-AT" dirty="0"/>
              <a:t> </a:t>
            </a:r>
            <a:r>
              <a:rPr lang="de-AT" dirty="0" err="1"/>
              <a:t>these</a:t>
            </a:r>
            <a:r>
              <a:rPr lang="de-AT" dirty="0"/>
              <a:t> </a:t>
            </a:r>
            <a:r>
              <a:rPr lang="de-AT" dirty="0" err="1"/>
              <a:t>language</a:t>
            </a:r>
            <a:r>
              <a:rPr lang="de-AT" dirty="0"/>
              <a:t> </a:t>
            </a:r>
            <a:r>
              <a:rPr lang="de-AT" dirty="0" err="1"/>
              <a:t>areas</a:t>
            </a:r>
            <a:r>
              <a:rPr lang="de-AT" dirty="0"/>
              <a:t> </a:t>
            </a:r>
            <a:r>
              <a:rPr lang="de-AT" dirty="0" err="1"/>
              <a:t>be</a:t>
            </a:r>
            <a:r>
              <a:rPr lang="de-AT" dirty="0"/>
              <a:t> </a:t>
            </a:r>
            <a:r>
              <a:rPr lang="de-AT" dirty="0" err="1"/>
              <a:t>tested</a:t>
            </a:r>
            <a:r>
              <a:rPr lang="de-AT" dirty="0"/>
              <a:t> in a </a:t>
            </a:r>
            <a:r>
              <a:rPr lang="de-AT" dirty="0" err="1"/>
              <a:t>more</a:t>
            </a:r>
            <a:r>
              <a:rPr lang="de-AT" dirty="0"/>
              <a:t> </a:t>
            </a:r>
            <a:r>
              <a:rPr lang="de-AT" dirty="0" err="1"/>
              <a:t>communicative</a:t>
            </a:r>
            <a:r>
              <a:rPr lang="de-AT" dirty="0"/>
              <a:t> </a:t>
            </a:r>
            <a:r>
              <a:rPr lang="de-AT" dirty="0" err="1"/>
              <a:t>way</a:t>
            </a:r>
            <a:r>
              <a:rPr lang="de-AT" dirty="0"/>
              <a:t>?</a:t>
            </a:r>
            <a:endParaRPr lang="en-AT" dirty="0"/>
          </a:p>
        </p:txBody>
      </p:sp>
    </p:spTree>
    <p:extLst>
      <p:ext uri="{BB962C8B-B14F-4D97-AF65-F5344CB8AC3E}">
        <p14:creationId xmlns:p14="http://schemas.microsoft.com/office/powerpoint/2010/main" val="1395418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pencil and a piece of paper&#10;&#10;Description automatically generated">
            <a:extLst>
              <a:ext uri="{FF2B5EF4-FFF2-40B4-BE49-F238E27FC236}">
                <a16:creationId xmlns:a16="http://schemas.microsoft.com/office/drawing/2014/main" id="{840CCBF5-6E00-316A-D2FA-3CE277295CC8}"/>
              </a:ext>
            </a:extLst>
          </p:cNvPr>
          <p:cNvPicPr>
            <a:picLocks noChangeAspect="1"/>
          </p:cNvPicPr>
          <p:nvPr/>
        </p:nvPicPr>
        <p:blipFill>
          <a:blip r:embed="rId2"/>
          <a:srcRect r="25"/>
          <a:stretch/>
        </p:blipFill>
        <p:spPr>
          <a:xfrm>
            <a:off x="3068" y="10"/>
            <a:ext cx="12188932" cy="6857990"/>
          </a:xfrm>
          <a:prstGeom prst="rect">
            <a:avLst/>
          </a:prstGeom>
        </p:spPr>
      </p:pic>
      <p:sp>
        <p:nvSpPr>
          <p:cNvPr id="2" name="Title 1">
            <a:extLst>
              <a:ext uri="{FF2B5EF4-FFF2-40B4-BE49-F238E27FC236}">
                <a16:creationId xmlns:a16="http://schemas.microsoft.com/office/drawing/2014/main" id="{7C45DD30-1852-E052-4CEE-1175EE8D778F}"/>
              </a:ext>
            </a:extLst>
          </p:cNvPr>
          <p:cNvSpPr>
            <a:spLocks noGrp="1"/>
          </p:cNvSpPr>
          <p:nvPr>
            <p:ph type="title"/>
          </p:nvPr>
        </p:nvSpPr>
        <p:spPr>
          <a:xfrm>
            <a:off x="6769833" y="3279673"/>
            <a:ext cx="5015638" cy="2075012"/>
          </a:xfrm>
        </p:spPr>
        <p:txBody>
          <a:bodyPr vert="horz" wrap="square" lIns="0" tIns="0" rIns="0" bIns="0" rtlCol="0" anchor="b" anchorCtr="0">
            <a:normAutofit/>
          </a:bodyPr>
          <a:lstStyle/>
          <a:p>
            <a:pPr algn="ctr">
              <a:lnSpc>
                <a:spcPct val="90000"/>
              </a:lnSpc>
            </a:pPr>
            <a:r>
              <a:rPr lang="en-US" sz="4800" b="1" spc="-100" dirty="0"/>
              <a:t>Now it’s your turn:</a:t>
            </a:r>
            <a:br>
              <a:rPr lang="en-US" sz="4800" b="1" spc="-100" dirty="0"/>
            </a:br>
            <a:r>
              <a:rPr lang="en-US" sz="2200" b="1" spc="-100" dirty="0"/>
              <a:t>Analyze and improve the </a:t>
            </a:r>
            <a:r>
              <a:rPr lang="en-US" sz="2200" spc="-100" dirty="0"/>
              <a:t>old tests that you have brought to this seminar.</a:t>
            </a:r>
            <a:endParaRPr lang="en-US" sz="4800" spc="-100" dirty="0"/>
          </a:p>
        </p:txBody>
      </p:sp>
    </p:spTree>
    <p:extLst>
      <p:ext uri="{BB962C8B-B14F-4D97-AF65-F5344CB8AC3E}">
        <p14:creationId xmlns:p14="http://schemas.microsoft.com/office/powerpoint/2010/main" val="39452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people measuring their waist&#10;&#10;Description automatically generated">
            <a:extLst>
              <a:ext uri="{FF2B5EF4-FFF2-40B4-BE49-F238E27FC236}">
                <a16:creationId xmlns:a16="http://schemas.microsoft.com/office/drawing/2014/main" id="{1AE6874E-B698-BECC-58BD-BE8521B36D03}"/>
              </a:ext>
            </a:extLst>
          </p:cNvPr>
          <p:cNvPicPr>
            <a:picLocks noChangeAspect="1"/>
          </p:cNvPicPr>
          <p:nvPr/>
        </p:nvPicPr>
        <p:blipFill>
          <a:blip r:embed="rId2">
            <a:extLst>
              <a:ext uri="{28A0092B-C50C-407E-A947-70E740481C1C}">
                <a14:useLocalDpi xmlns:a14="http://schemas.microsoft.com/office/drawing/2010/main" val="0"/>
              </a:ext>
            </a:extLst>
          </a:blip>
          <a:srcRect t="5127" r="-1" b="4487"/>
          <a:stretch/>
        </p:blipFill>
        <p:spPr>
          <a:xfrm>
            <a:off x="20" y="10"/>
            <a:ext cx="12188932" cy="6857990"/>
          </a:xfrm>
          <a:prstGeom prst="rect">
            <a:avLst/>
          </a:prstGeom>
        </p:spPr>
      </p:pic>
      <p:sp>
        <p:nvSpPr>
          <p:cNvPr id="2" name="Title 1">
            <a:extLst>
              <a:ext uri="{FF2B5EF4-FFF2-40B4-BE49-F238E27FC236}">
                <a16:creationId xmlns:a16="http://schemas.microsoft.com/office/drawing/2014/main" id="{7BEDC323-9C41-688E-3339-33DD9B2EE1A8}"/>
              </a:ext>
            </a:extLst>
          </p:cNvPr>
          <p:cNvSpPr>
            <a:spLocks noGrp="1"/>
          </p:cNvSpPr>
          <p:nvPr>
            <p:ph type="title"/>
          </p:nvPr>
        </p:nvSpPr>
        <p:spPr>
          <a:xfrm>
            <a:off x="720000" y="1455847"/>
            <a:ext cx="5015638" cy="2068553"/>
          </a:xfrm>
        </p:spPr>
        <p:txBody>
          <a:bodyPr vert="horz" wrap="square" lIns="0" tIns="0" rIns="0" bIns="0" rtlCol="0" anchor="b" anchorCtr="0">
            <a:normAutofit/>
          </a:bodyPr>
          <a:lstStyle/>
          <a:p>
            <a:pPr algn="ctr"/>
            <a:endParaRPr lang="en-US" sz="5600" spc="-100" dirty="0"/>
          </a:p>
        </p:txBody>
      </p:sp>
    </p:spTree>
    <p:extLst>
      <p:ext uri="{BB962C8B-B14F-4D97-AF65-F5344CB8AC3E}">
        <p14:creationId xmlns:p14="http://schemas.microsoft.com/office/powerpoint/2010/main" val="3385699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DBF3B-4314-0F9B-9C51-0E1E8564E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D68C19-AC66-2DA7-076F-DD0FDAA6F2D6}"/>
              </a:ext>
            </a:extLst>
          </p:cNvPr>
          <p:cNvSpPr>
            <a:spLocks noGrp="1"/>
          </p:cNvSpPr>
          <p:nvPr>
            <p:ph type="title"/>
          </p:nvPr>
        </p:nvSpPr>
        <p:spPr>
          <a:xfrm>
            <a:off x="539462" y="224443"/>
            <a:ext cx="10653578" cy="648393"/>
          </a:xfrm>
        </p:spPr>
        <p:txBody>
          <a:bodyPr>
            <a:normAutofit/>
          </a:bodyPr>
          <a:lstStyle/>
          <a:p>
            <a:r>
              <a:rPr lang="de-AT" sz="3200" dirty="0" err="1"/>
              <a:t>Assessing</a:t>
            </a:r>
            <a:r>
              <a:rPr lang="de-AT" sz="3200" dirty="0"/>
              <a:t> Writing </a:t>
            </a:r>
            <a:r>
              <a:rPr lang="de-AT" sz="3200" dirty="0" err="1"/>
              <a:t>tasks</a:t>
            </a:r>
            <a:r>
              <a:rPr lang="de-AT" sz="3200" dirty="0"/>
              <a:t>: IKM plus </a:t>
            </a:r>
            <a:r>
              <a:rPr lang="de-AT" sz="3200" dirty="0" err="1"/>
              <a:t>writing</a:t>
            </a:r>
            <a:r>
              <a:rPr lang="de-AT" sz="3200" dirty="0"/>
              <a:t> </a:t>
            </a:r>
            <a:r>
              <a:rPr lang="de-AT" sz="3200" dirty="0" err="1"/>
              <a:t>scale</a:t>
            </a:r>
            <a:r>
              <a:rPr lang="de-AT" sz="3200" dirty="0"/>
              <a:t> (A2)</a:t>
            </a:r>
            <a:endParaRPr lang="en-AT" sz="3200" dirty="0"/>
          </a:p>
        </p:txBody>
      </p:sp>
      <p:sp>
        <p:nvSpPr>
          <p:cNvPr id="6" name="TextBox 5">
            <a:extLst>
              <a:ext uri="{FF2B5EF4-FFF2-40B4-BE49-F238E27FC236}">
                <a16:creationId xmlns:a16="http://schemas.microsoft.com/office/drawing/2014/main" id="{A69B99EB-1E16-A5EC-8E73-0B154118A394}"/>
              </a:ext>
            </a:extLst>
          </p:cNvPr>
          <p:cNvSpPr txBox="1"/>
          <p:nvPr/>
        </p:nvSpPr>
        <p:spPr>
          <a:xfrm>
            <a:off x="9809018" y="5801529"/>
            <a:ext cx="2125178" cy="507831"/>
          </a:xfrm>
          <a:prstGeom prst="rect">
            <a:avLst/>
          </a:prstGeom>
          <a:noFill/>
        </p:spPr>
        <p:txBody>
          <a:bodyPr wrap="square" rtlCol="0">
            <a:spAutoFit/>
          </a:bodyPr>
          <a:lstStyle/>
          <a:p>
            <a:r>
              <a:rPr lang="en-US" sz="900" dirty="0">
                <a:hlinkClick r:id="rId2" action="ppaction://hlinkfile"/>
              </a:rPr>
              <a:t>file:///C:/Users/lis/Downloads/iKMplus_Englisch_Schreiben_8Sst_RatingScale_Informationen.pdf</a:t>
            </a:r>
            <a:endParaRPr lang="en-AT" sz="900" dirty="0"/>
          </a:p>
        </p:txBody>
      </p:sp>
      <p:pic>
        <p:nvPicPr>
          <p:cNvPr id="8" name="Picture 7">
            <a:extLst>
              <a:ext uri="{FF2B5EF4-FFF2-40B4-BE49-F238E27FC236}">
                <a16:creationId xmlns:a16="http://schemas.microsoft.com/office/drawing/2014/main" id="{7887DE25-0603-053D-5B12-5A229A18F9EB}"/>
              </a:ext>
            </a:extLst>
          </p:cNvPr>
          <p:cNvPicPr>
            <a:picLocks noChangeAspect="1"/>
          </p:cNvPicPr>
          <p:nvPr/>
        </p:nvPicPr>
        <p:blipFill>
          <a:blip r:embed="rId3"/>
          <a:stretch>
            <a:fillRect/>
          </a:stretch>
        </p:blipFill>
        <p:spPr>
          <a:xfrm>
            <a:off x="1886989" y="923975"/>
            <a:ext cx="7634328" cy="5709582"/>
          </a:xfrm>
          <a:prstGeom prst="rect">
            <a:avLst/>
          </a:prstGeom>
        </p:spPr>
      </p:pic>
    </p:spTree>
    <p:extLst>
      <p:ext uri="{BB962C8B-B14F-4D97-AF65-F5344CB8AC3E}">
        <p14:creationId xmlns:p14="http://schemas.microsoft.com/office/powerpoint/2010/main" val="464412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58B5D-EE79-FCD1-C52F-3492D8851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A14F0-AC50-4761-6C05-9B3A3CB2E7D9}"/>
              </a:ext>
            </a:extLst>
          </p:cNvPr>
          <p:cNvSpPr>
            <a:spLocks noGrp="1"/>
          </p:cNvSpPr>
          <p:nvPr>
            <p:ph type="title"/>
          </p:nvPr>
        </p:nvSpPr>
        <p:spPr/>
        <p:txBody>
          <a:bodyPr/>
          <a:lstStyle/>
          <a:p>
            <a:r>
              <a:rPr lang="de-AT" dirty="0"/>
              <a:t>A2 </a:t>
            </a:r>
            <a:r>
              <a:rPr lang="de-AT" dirty="0" err="1"/>
              <a:t>scale</a:t>
            </a:r>
            <a:r>
              <a:rPr lang="de-AT" dirty="0"/>
              <a:t> (</a:t>
            </a:r>
            <a:r>
              <a:rPr lang="de-AT" dirty="0" err="1"/>
              <a:t>Bifie</a:t>
            </a:r>
            <a:r>
              <a:rPr lang="de-AT" dirty="0"/>
              <a:t>)</a:t>
            </a:r>
            <a:endParaRPr lang="en-AT" dirty="0"/>
          </a:p>
        </p:txBody>
      </p:sp>
      <p:pic>
        <p:nvPicPr>
          <p:cNvPr id="5" name="Content Placeholder 4">
            <a:hlinkClick r:id="rId2"/>
            <a:extLst>
              <a:ext uri="{FF2B5EF4-FFF2-40B4-BE49-F238E27FC236}">
                <a16:creationId xmlns:a16="http://schemas.microsoft.com/office/drawing/2014/main" id="{E21B037E-278D-2C90-C932-FC8FBBF4C4CD}"/>
              </a:ext>
            </a:extLst>
          </p:cNvPr>
          <p:cNvPicPr>
            <a:picLocks noGrp="1" noChangeAspect="1"/>
          </p:cNvPicPr>
          <p:nvPr>
            <p:ph idx="1"/>
          </p:nvPr>
        </p:nvPicPr>
        <p:blipFill>
          <a:blip r:embed="rId3"/>
          <a:stretch>
            <a:fillRect/>
          </a:stretch>
        </p:blipFill>
        <p:spPr>
          <a:xfrm>
            <a:off x="3037426" y="1071275"/>
            <a:ext cx="9154574" cy="5491623"/>
          </a:xfrm>
          <a:prstGeom prst="rect">
            <a:avLst/>
          </a:prstGeom>
        </p:spPr>
      </p:pic>
      <p:sp>
        <p:nvSpPr>
          <p:cNvPr id="6" name="TextBox 5">
            <a:extLst>
              <a:ext uri="{FF2B5EF4-FFF2-40B4-BE49-F238E27FC236}">
                <a16:creationId xmlns:a16="http://schemas.microsoft.com/office/drawing/2014/main" id="{B1384FF9-C704-CB6A-2112-C1665CBFBADC}"/>
              </a:ext>
            </a:extLst>
          </p:cNvPr>
          <p:cNvSpPr txBox="1"/>
          <p:nvPr/>
        </p:nvSpPr>
        <p:spPr>
          <a:xfrm>
            <a:off x="4240800" y="794861"/>
            <a:ext cx="6278400" cy="246221"/>
          </a:xfrm>
          <a:prstGeom prst="rect">
            <a:avLst/>
          </a:prstGeom>
          <a:noFill/>
        </p:spPr>
        <p:txBody>
          <a:bodyPr wrap="square" rtlCol="0">
            <a:spAutoFit/>
          </a:bodyPr>
          <a:lstStyle/>
          <a:p>
            <a:r>
              <a:rPr lang="en-US" sz="1000" dirty="0">
                <a:hlinkClick r:id="rId2"/>
              </a:rPr>
              <a:t>https://www.bmb.gv.at/dam/jcr:ec4e3c97-8d45-4c05-a90d-8d9a764eed7e/reifepr_ahs_mslf_bwr.pdf</a:t>
            </a:r>
            <a:endParaRPr lang="en-AT" sz="1000" dirty="0"/>
          </a:p>
        </p:txBody>
      </p:sp>
      <p:sp>
        <p:nvSpPr>
          <p:cNvPr id="7" name="Rectangle 6">
            <a:extLst>
              <a:ext uri="{FF2B5EF4-FFF2-40B4-BE49-F238E27FC236}">
                <a16:creationId xmlns:a16="http://schemas.microsoft.com/office/drawing/2014/main" id="{C2B8CD77-D487-4074-AEE2-812BF5B13BD7}"/>
              </a:ext>
            </a:extLst>
          </p:cNvPr>
          <p:cNvSpPr/>
          <p:nvPr/>
        </p:nvSpPr>
        <p:spPr>
          <a:xfrm>
            <a:off x="3387379" y="1927119"/>
            <a:ext cx="8277225" cy="2501612"/>
          </a:xfrm>
          <a:prstGeom prst="rect">
            <a:avLst/>
          </a:prstGeom>
          <a:solidFill>
            <a:srgbClr val="79F030">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T"/>
          </a:p>
        </p:txBody>
      </p:sp>
      <p:sp>
        <p:nvSpPr>
          <p:cNvPr id="9" name="Rectangle: Rounded Corners 8">
            <a:extLst>
              <a:ext uri="{FF2B5EF4-FFF2-40B4-BE49-F238E27FC236}">
                <a16:creationId xmlns:a16="http://schemas.microsoft.com/office/drawing/2014/main" id="{A8D799CD-41F3-6666-2661-6A740E1A9B98}"/>
              </a:ext>
            </a:extLst>
          </p:cNvPr>
          <p:cNvSpPr/>
          <p:nvPr/>
        </p:nvSpPr>
        <p:spPr>
          <a:xfrm>
            <a:off x="7930342" y="6205451"/>
            <a:ext cx="2040774" cy="357447"/>
          </a:xfrm>
          <a:prstGeom prst="roundRect">
            <a:avLst/>
          </a:prstGeom>
          <a:solidFill>
            <a:srgbClr val="79F03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T"/>
          </a:p>
        </p:txBody>
      </p:sp>
      <p:graphicFrame>
        <p:nvGraphicFramePr>
          <p:cNvPr id="3" name="Table 2">
            <a:extLst>
              <a:ext uri="{FF2B5EF4-FFF2-40B4-BE49-F238E27FC236}">
                <a16:creationId xmlns:a16="http://schemas.microsoft.com/office/drawing/2014/main" id="{18A6E225-0666-A5AF-53B2-0471847BBC28}"/>
              </a:ext>
            </a:extLst>
          </p:cNvPr>
          <p:cNvGraphicFramePr>
            <a:graphicFrameLocks noGrp="1"/>
          </p:cNvGraphicFramePr>
          <p:nvPr>
            <p:extLst>
              <p:ext uri="{D42A27DB-BD31-4B8C-83A1-F6EECF244321}">
                <p14:modId xmlns:p14="http://schemas.microsoft.com/office/powerpoint/2010/main" val="2629615304"/>
              </p:ext>
            </p:extLst>
          </p:nvPr>
        </p:nvGraphicFramePr>
        <p:xfrm>
          <a:off x="898409" y="1632527"/>
          <a:ext cx="2490347" cy="4655797"/>
        </p:xfrm>
        <a:graphic>
          <a:graphicData uri="http://schemas.openxmlformats.org/drawingml/2006/table">
            <a:tbl>
              <a:tblPr firstRow="1" bandRow="1">
                <a:tableStyleId>{93296810-A885-4BE3-A3E7-6D5BEEA58F35}</a:tableStyleId>
              </a:tblPr>
              <a:tblGrid>
                <a:gridCol w="1715069">
                  <a:extLst>
                    <a:ext uri="{9D8B030D-6E8A-4147-A177-3AD203B41FA5}">
                      <a16:colId xmlns:a16="http://schemas.microsoft.com/office/drawing/2014/main" val="3945257307"/>
                    </a:ext>
                  </a:extLst>
                </a:gridCol>
                <a:gridCol w="775278">
                  <a:extLst>
                    <a:ext uri="{9D8B030D-6E8A-4147-A177-3AD203B41FA5}">
                      <a16:colId xmlns:a16="http://schemas.microsoft.com/office/drawing/2014/main" val="3686756658"/>
                    </a:ext>
                  </a:extLst>
                </a:gridCol>
              </a:tblGrid>
              <a:tr h="3844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100" dirty="0"/>
                        <a:t>60% </a:t>
                      </a:r>
                      <a:r>
                        <a:rPr lang="de-AT" sz="1100" dirty="0" err="1"/>
                        <a:t>passmark</a:t>
                      </a:r>
                      <a:endParaRPr lang="en-AT" dirty="0"/>
                    </a:p>
                  </a:txBody>
                  <a:tcPr/>
                </a:tc>
                <a:tc>
                  <a:txBody>
                    <a:bodyPr/>
                    <a:lstStyle/>
                    <a:p>
                      <a:endParaRPr lang="en-AT" sz="1050" dirty="0"/>
                    </a:p>
                  </a:txBody>
                  <a:tcPr/>
                </a:tc>
                <a:extLst>
                  <a:ext uri="{0D108BD9-81ED-4DB2-BD59-A6C34878D82A}">
                    <a16:rowId xmlns:a16="http://schemas.microsoft.com/office/drawing/2014/main" val="4200503269"/>
                  </a:ext>
                </a:extLst>
              </a:tr>
              <a:tr h="498775">
                <a:tc>
                  <a:txBody>
                    <a:bodyPr/>
                    <a:lstStyle/>
                    <a:p>
                      <a:r>
                        <a:rPr lang="de-AT" sz="1050" dirty="0"/>
                        <a:t>Sehr gut</a:t>
                      </a:r>
                      <a:endParaRPr lang="en-AT" sz="1050" dirty="0"/>
                    </a:p>
                  </a:txBody>
                  <a:tcPr/>
                </a:tc>
                <a:tc>
                  <a:txBody>
                    <a:bodyPr/>
                    <a:lstStyle/>
                    <a:p>
                      <a:r>
                        <a:rPr lang="en-AT" sz="1400" b="0" kern="1200" dirty="0">
                          <a:solidFill>
                            <a:schemeClr val="dk1"/>
                          </a:solidFill>
                          <a:effectLst/>
                        </a:rPr>
                        <a:t>≥ </a:t>
                      </a:r>
                      <a:r>
                        <a:rPr lang="de-AT" sz="1400" b="0" kern="1200" dirty="0">
                          <a:solidFill>
                            <a:schemeClr val="dk1"/>
                          </a:solidFill>
                          <a:effectLst/>
                        </a:rPr>
                        <a:t>90</a:t>
                      </a:r>
                      <a:endParaRPr lang="en-AT" sz="1400" dirty="0">
                        <a:solidFill>
                          <a:schemeClr val="tx1">
                            <a:lumMod val="50000"/>
                            <a:lumOff val="50000"/>
                          </a:schemeClr>
                        </a:solidFill>
                      </a:endParaRPr>
                    </a:p>
                  </a:txBody>
                  <a:tcPr/>
                </a:tc>
                <a:extLst>
                  <a:ext uri="{0D108BD9-81ED-4DB2-BD59-A6C34878D82A}">
                    <a16:rowId xmlns:a16="http://schemas.microsoft.com/office/drawing/2014/main" val="1577185635"/>
                  </a:ext>
                </a:extLst>
              </a:tr>
              <a:tr h="467601">
                <a:tc>
                  <a:txBody>
                    <a:bodyPr/>
                    <a:lstStyle/>
                    <a:p>
                      <a:r>
                        <a:rPr lang="de-AT" sz="1050" dirty="0"/>
                        <a:t>Gut</a:t>
                      </a:r>
                      <a:endParaRPr lang="en-AT" sz="1050" dirty="0"/>
                    </a:p>
                  </a:txBody>
                  <a:tcPr/>
                </a:tc>
                <a:tc>
                  <a:txBody>
                    <a:bodyPr/>
                    <a:lstStyle/>
                    <a:p>
                      <a:r>
                        <a:rPr lang="en-AT" sz="1400" b="0" kern="1200" dirty="0">
                          <a:solidFill>
                            <a:schemeClr val="dk1"/>
                          </a:solidFill>
                          <a:effectLst/>
                        </a:rPr>
                        <a:t>≥ </a:t>
                      </a:r>
                      <a:r>
                        <a:rPr lang="de-AT" sz="1400" b="0" kern="1200" dirty="0">
                          <a:solidFill>
                            <a:schemeClr val="dk1"/>
                          </a:solidFill>
                          <a:effectLst/>
                        </a:rPr>
                        <a:t>80</a:t>
                      </a:r>
                      <a:endParaRPr lang="en-AT" sz="1400" dirty="0"/>
                    </a:p>
                  </a:txBody>
                  <a:tcPr/>
                </a:tc>
                <a:extLst>
                  <a:ext uri="{0D108BD9-81ED-4DB2-BD59-A6C34878D82A}">
                    <a16:rowId xmlns:a16="http://schemas.microsoft.com/office/drawing/2014/main" val="4190269931"/>
                  </a:ext>
                </a:extLst>
              </a:tr>
              <a:tr h="696206">
                <a:tc>
                  <a:txBody>
                    <a:bodyPr/>
                    <a:lstStyle/>
                    <a:p>
                      <a:r>
                        <a:rPr lang="de-AT" sz="1050" dirty="0"/>
                        <a:t>Befriedigend</a:t>
                      </a:r>
                      <a:endParaRPr lang="en-AT" sz="1050" dirty="0"/>
                    </a:p>
                  </a:txBody>
                  <a:tcPr/>
                </a:tc>
                <a:tc>
                  <a:txBody>
                    <a:bodyPr/>
                    <a:lstStyle/>
                    <a:p>
                      <a:r>
                        <a:rPr lang="en-AT" sz="1400" b="0" kern="1200" dirty="0">
                          <a:solidFill>
                            <a:schemeClr val="dk1"/>
                          </a:solidFill>
                          <a:effectLst/>
                        </a:rPr>
                        <a:t>≥ </a:t>
                      </a:r>
                      <a:r>
                        <a:rPr lang="de-AT" sz="1400" b="0" kern="1200" dirty="0">
                          <a:solidFill>
                            <a:schemeClr val="dk1"/>
                          </a:solidFill>
                          <a:effectLst/>
                        </a:rPr>
                        <a:t>70</a:t>
                      </a:r>
                      <a:endParaRPr lang="en-AT" sz="1400" dirty="0"/>
                    </a:p>
                  </a:txBody>
                  <a:tcPr/>
                </a:tc>
                <a:extLst>
                  <a:ext uri="{0D108BD9-81ED-4DB2-BD59-A6C34878D82A}">
                    <a16:rowId xmlns:a16="http://schemas.microsoft.com/office/drawing/2014/main" val="2994562878"/>
                  </a:ext>
                </a:extLst>
              </a:tr>
              <a:tr h="719666">
                <a:tc>
                  <a:txBody>
                    <a:bodyPr/>
                    <a:lstStyle/>
                    <a:p>
                      <a:r>
                        <a:rPr lang="de-AT" sz="1050" dirty="0"/>
                        <a:t>Genügend AHS</a:t>
                      </a:r>
                      <a:endParaRPr lang="en-AT" sz="1050" dirty="0"/>
                    </a:p>
                  </a:txBody>
                  <a:tcPr/>
                </a:tc>
                <a:tc>
                  <a:txBody>
                    <a:bodyPr/>
                    <a:lstStyle/>
                    <a:p>
                      <a:r>
                        <a:rPr lang="en-AT" sz="1400" b="0" kern="1200" dirty="0">
                          <a:solidFill>
                            <a:schemeClr val="dk1"/>
                          </a:solidFill>
                          <a:effectLst/>
                        </a:rPr>
                        <a:t>≥ </a:t>
                      </a:r>
                      <a:r>
                        <a:rPr lang="de-AT" sz="1400" b="0" kern="1200" dirty="0">
                          <a:solidFill>
                            <a:schemeClr val="dk1"/>
                          </a:solidFill>
                          <a:effectLst/>
                        </a:rPr>
                        <a:t>60</a:t>
                      </a:r>
                      <a:endParaRPr lang="en-AT" sz="1400" dirty="0"/>
                    </a:p>
                  </a:txBody>
                  <a:tcPr/>
                </a:tc>
                <a:extLst>
                  <a:ext uri="{0D108BD9-81ED-4DB2-BD59-A6C34878D82A}">
                    <a16:rowId xmlns:a16="http://schemas.microsoft.com/office/drawing/2014/main" val="2112111319"/>
                  </a:ext>
                </a:extLst>
              </a:tr>
              <a:tr h="426037">
                <a:tc>
                  <a:txBody>
                    <a:bodyPr/>
                    <a:lstStyle/>
                    <a:p>
                      <a:r>
                        <a:rPr lang="de-AT" sz="1050" dirty="0"/>
                        <a:t>Nicht genügend AHS/</a:t>
                      </a:r>
                    </a:p>
                    <a:p>
                      <a:r>
                        <a:rPr lang="de-AT" sz="1050" dirty="0"/>
                        <a:t>Standard Befriedigend</a:t>
                      </a:r>
                      <a:endParaRPr lang="en-AT" sz="1050" dirty="0"/>
                    </a:p>
                  </a:txBody>
                  <a:tcPr/>
                </a:tc>
                <a:tc>
                  <a:txBody>
                    <a:bodyPr/>
                    <a:lstStyle/>
                    <a:p>
                      <a:r>
                        <a:rPr lang="en-AT" sz="1400" b="0" kern="1200" dirty="0">
                          <a:solidFill>
                            <a:schemeClr val="dk1"/>
                          </a:solidFill>
                          <a:effectLst/>
                        </a:rPr>
                        <a:t>≥ </a:t>
                      </a:r>
                      <a:r>
                        <a:rPr lang="de-AT" sz="1400" b="0" kern="1200" dirty="0">
                          <a:solidFill>
                            <a:schemeClr val="dk1"/>
                          </a:solidFill>
                          <a:effectLst/>
                        </a:rPr>
                        <a:t>50</a:t>
                      </a:r>
                      <a:endParaRPr lang="en-AT" sz="1400" dirty="0"/>
                    </a:p>
                  </a:txBody>
                  <a:tcPr/>
                </a:tc>
                <a:extLst>
                  <a:ext uri="{0D108BD9-81ED-4DB2-BD59-A6C34878D82A}">
                    <a16:rowId xmlns:a16="http://schemas.microsoft.com/office/drawing/2014/main" val="3378209019"/>
                  </a:ext>
                </a:extLst>
              </a:tr>
              <a:tr h="405254">
                <a:tc>
                  <a:txBody>
                    <a:bodyPr/>
                    <a:lstStyle/>
                    <a:p>
                      <a:r>
                        <a:rPr lang="de-AT" sz="1050" dirty="0"/>
                        <a:t>Nicht genügend AHS/</a:t>
                      </a:r>
                    </a:p>
                    <a:p>
                      <a:r>
                        <a:rPr lang="de-AT" sz="1050" dirty="0"/>
                        <a:t>Standard Genügend</a:t>
                      </a:r>
                      <a:endParaRPr lang="en-AT" sz="1050" dirty="0"/>
                    </a:p>
                  </a:txBody>
                  <a:tcPr/>
                </a:tc>
                <a:tc>
                  <a:txBody>
                    <a:bodyPr/>
                    <a:lstStyle/>
                    <a:p>
                      <a:r>
                        <a:rPr lang="en-AT" sz="1400" b="0" kern="1200" dirty="0">
                          <a:solidFill>
                            <a:schemeClr val="dk1"/>
                          </a:solidFill>
                          <a:effectLst/>
                        </a:rPr>
                        <a:t>≥ </a:t>
                      </a:r>
                      <a:r>
                        <a:rPr lang="de-AT" sz="1400" b="0" kern="1200" dirty="0">
                          <a:solidFill>
                            <a:schemeClr val="dk1"/>
                          </a:solidFill>
                          <a:effectLst/>
                        </a:rPr>
                        <a:t>40</a:t>
                      </a:r>
                      <a:endParaRPr lang="en-AT" sz="1400" dirty="0"/>
                    </a:p>
                  </a:txBody>
                  <a:tcPr/>
                </a:tc>
                <a:extLst>
                  <a:ext uri="{0D108BD9-81ED-4DB2-BD59-A6C34878D82A}">
                    <a16:rowId xmlns:a16="http://schemas.microsoft.com/office/drawing/2014/main" val="2672701325"/>
                  </a:ext>
                </a:extLst>
              </a:tr>
              <a:tr h="1028723">
                <a:tc>
                  <a:txBody>
                    <a:bodyPr/>
                    <a:lstStyle/>
                    <a:p>
                      <a:r>
                        <a:rPr lang="de-AT" sz="1050" dirty="0"/>
                        <a:t>Nichtgenügend AHS/Standard</a:t>
                      </a:r>
                    </a:p>
                    <a:p>
                      <a:endParaRPr lang="de-AT" sz="1050" dirty="0"/>
                    </a:p>
                    <a:p>
                      <a:endParaRPr lang="de-AT" sz="1050" dirty="0"/>
                    </a:p>
                    <a:p>
                      <a:endParaRPr lang="de-AT" sz="1050" dirty="0"/>
                    </a:p>
                    <a:p>
                      <a:endParaRPr lang="en-AT" sz="1050" dirty="0"/>
                    </a:p>
                  </a:txBody>
                  <a:tcPr/>
                </a:tc>
                <a:tc>
                  <a:txBody>
                    <a:bodyPr/>
                    <a:lstStyle/>
                    <a:p>
                      <a:r>
                        <a:rPr lang="de-AT" sz="1400" dirty="0"/>
                        <a:t>&lt; 30</a:t>
                      </a:r>
                      <a:endParaRPr lang="en-AT" sz="1400" dirty="0"/>
                    </a:p>
                  </a:txBody>
                  <a:tcPr/>
                </a:tc>
                <a:extLst>
                  <a:ext uri="{0D108BD9-81ED-4DB2-BD59-A6C34878D82A}">
                    <a16:rowId xmlns:a16="http://schemas.microsoft.com/office/drawing/2014/main" val="697938849"/>
                  </a:ext>
                </a:extLst>
              </a:tr>
            </a:tbl>
          </a:graphicData>
        </a:graphic>
      </p:graphicFrame>
    </p:spTree>
    <p:extLst>
      <p:ext uri="{BB962C8B-B14F-4D97-AF65-F5344CB8AC3E}">
        <p14:creationId xmlns:p14="http://schemas.microsoft.com/office/powerpoint/2010/main" val="32357881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E319E-C34C-FA83-1CEE-904247590300}"/>
              </a:ext>
            </a:extLst>
          </p:cNvPr>
          <p:cNvSpPr>
            <a:spLocks noGrp="1"/>
          </p:cNvSpPr>
          <p:nvPr>
            <p:ph type="title"/>
          </p:nvPr>
        </p:nvSpPr>
        <p:spPr/>
        <p:txBody>
          <a:bodyPr>
            <a:normAutofit/>
          </a:bodyPr>
          <a:lstStyle/>
          <a:p>
            <a:r>
              <a:rPr lang="de-AT" sz="2400" dirty="0" err="1"/>
              <a:t>What</a:t>
            </a:r>
            <a:r>
              <a:rPr lang="de-AT" sz="2400" dirty="0"/>
              <a:t> </a:t>
            </a:r>
            <a:r>
              <a:rPr lang="de-AT" sz="2400" dirty="0" err="1"/>
              <a:t>would</a:t>
            </a:r>
            <a:r>
              <a:rPr lang="de-AT" sz="2400" dirty="0"/>
              <a:t> happen </a:t>
            </a:r>
            <a:r>
              <a:rPr lang="de-AT" sz="2400" dirty="0" err="1"/>
              <a:t>if</a:t>
            </a:r>
            <a:r>
              <a:rPr lang="de-AT" sz="2400" dirty="0"/>
              <a:t> </a:t>
            </a:r>
            <a:r>
              <a:rPr lang="de-AT" sz="2400" dirty="0" err="1"/>
              <a:t>someone</a:t>
            </a:r>
            <a:r>
              <a:rPr lang="de-AT" sz="2400" dirty="0"/>
              <a:t> </a:t>
            </a:r>
            <a:r>
              <a:rPr lang="de-AT" sz="2400" dirty="0" err="1"/>
              <a:t>told</a:t>
            </a:r>
            <a:r>
              <a:rPr lang="de-AT" sz="2400" dirty="0"/>
              <a:t> </a:t>
            </a:r>
            <a:r>
              <a:rPr lang="de-AT" sz="2400" dirty="0" err="1"/>
              <a:t>you</a:t>
            </a:r>
            <a:r>
              <a:rPr lang="de-AT" sz="2400" dirty="0"/>
              <a:t> </a:t>
            </a:r>
            <a:r>
              <a:rPr lang="de-AT" sz="2400" dirty="0" err="1"/>
              <a:t>to</a:t>
            </a:r>
            <a:r>
              <a:rPr lang="de-AT" sz="2400" dirty="0"/>
              <a:t> </a:t>
            </a:r>
            <a:r>
              <a:rPr lang="de-AT" sz="2400" dirty="0" err="1"/>
              <a:t>use</a:t>
            </a:r>
            <a:r>
              <a:rPr lang="de-AT" sz="2400" dirty="0"/>
              <a:t> a </a:t>
            </a:r>
            <a:r>
              <a:rPr lang="de-AT" sz="2400" dirty="0" err="1"/>
              <a:t>passmark</a:t>
            </a:r>
            <a:r>
              <a:rPr lang="de-AT" sz="2400" dirty="0"/>
              <a:t> </a:t>
            </a:r>
            <a:r>
              <a:rPr lang="de-AT" sz="2400" dirty="0" err="1"/>
              <a:t>of</a:t>
            </a:r>
            <a:r>
              <a:rPr lang="de-AT" sz="2400" dirty="0"/>
              <a:t> 50%</a:t>
            </a:r>
            <a:endParaRPr lang="en-AT" sz="2400" dirty="0"/>
          </a:p>
        </p:txBody>
      </p:sp>
      <p:graphicFrame>
        <p:nvGraphicFramePr>
          <p:cNvPr id="4" name="Content Placeholder 3">
            <a:extLst>
              <a:ext uri="{FF2B5EF4-FFF2-40B4-BE49-F238E27FC236}">
                <a16:creationId xmlns:a16="http://schemas.microsoft.com/office/drawing/2014/main" id="{62A3DD4B-1D9F-2775-67B6-2CF4A0D91D81}"/>
              </a:ext>
            </a:extLst>
          </p:cNvPr>
          <p:cNvGraphicFramePr>
            <a:graphicFrameLocks noGrp="1"/>
          </p:cNvGraphicFramePr>
          <p:nvPr>
            <p:ph idx="1"/>
            <p:extLst>
              <p:ext uri="{D42A27DB-BD31-4B8C-83A1-F6EECF244321}">
                <p14:modId xmlns:p14="http://schemas.microsoft.com/office/powerpoint/2010/main" val="3257858393"/>
              </p:ext>
            </p:extLst>
          </p:nvPr>
        </p:nvGraphicFramePr>
        <p:xfrm>
          <a:off x="2100858" y="1309688"/>
          <a:ext cx="7990284" cy="4846320"/>
        </p:xfrm>
        <a:graphic>
          <a:graphicData uri="http://schemas.openxmlformats.org/drawingml/2006/table">
            <a:tbl>
              <a:tblPr firstRow="1" bandRow="1">
                <a:tableStyleId>{5C22544A-7EE6-4342-B048-85BDC9FD1C3A}</a:tableStyleId>
              </a:tblPr>
              <a:tblGrid>
                <a:gridCol w="2663428">
                  <a:extLst>
                    <a:ext uri="{9D8B030D-6E8A-4147-A177-3AD203B41FA5}">
                      <a16:colId xmlns:a16="http://schemas.microsoft.com/office/drawing/2014/main" val="2111890800"/>
                    </a:ext>
                  </a:extLst>
                </a:gridCol>
                <a:gridCol w="2663428">
                  <a:extLst>
                    <a:ext uri="{9D8B030D-6E8A-4147-A177-3AD203B41FA5}">
                      <a16:colId xmlns:a16="http://schemas.microsoft.com/office/drawing/2014/main" val="782342111"/>
                    </a:ext>
                  </a:extLst>
                </a:gridCol>
                <a:gridCol w="2663428">
                  <a:extLst>
                    <a:ext uri="{9D8B030D-6E8A-4147-A177-3AD203B41FA5}">
                      <a16:colId xmlns:a16="http://schemas.microsoft.com/office/drawing/2014/main" val="2507701979"/>
                    </a:ext>
                  </a:extLst>
                </a:gridCol>
              </a:tblGrid>
              <a:tr h="0">
                <a:tc>
                  <a:txBody>
                    <a:bodyPr/>
                    <a:lstStyle/>
                    <a:p>
                      <a:endParaRPr lang="en-AT" dirty="0"/>
                    </a:p>
                  </a:txBody>
                  <a:tcPr/>
                </a:tc>
                <a:tc>
                  <a:txBody>
                    <a:bodyPr/>
                    <a:lstStyle/>
                    <a:p>
                      <a:r>
                        <a:rPr lang="de-AT" dirty="0"/>
                        <a:t>60% </a:t>
                      </a:r>
                      <a:r>
                        <a:rPr lang="de-AT" dirty="0" err="1"/>
                        <a:t>passmark</a:t>
                      </a:r>
                      <a:endParaRPr lang="en-AT" dirty="0"/>
                    </a:p>
                  </a:txBody>
                  <a:tcPr/>
                </a:tc>
                <a:tc>
                  <a:txBody>
                    <a:bodyPr/>
                    <a:lstStyle/>
                    <a:p>
                      <a:r>
                        <a:rPr lang="de-AT" dirty="0"/>
                        <a:t>50% </a:t>
                      </a:r>
                      <a:r>
                        <a:rPr lang="de-AT" dirty="0" err="1"/>
                        <a:t>passmark</a:t>
                      </a:r>
                      <a:endParaRPr lang="en-AT" dirty="0"/>
                    </a:p>
                  </a:txBody>
                  <a:tcPr/>
                </a:tc>
                <a:extLst>
                  <a:ext uri="{0D108BD9-81ED-4DB2-BD59-A6C34878D82A}">
                    <a16:rowId xmlns:a16="http://schemas.microsoft.com/office/drawing/2014/main" val="1839026236"/>
                  </a:ext>
                </a:extLst>
              </a:tr>
              <a:tr h="640080">
                <a:tc>
                  <a:txBody>
                    <a:bodyPr/>
                    <a:lstStyle/>
                    <a:p>
                      <a:r>
                        <a:rPr lang="de-AT" dirty="0"/>
                        <a:t>Sehr gut</a:t>
                      </a:r>
                      <a:endParaRPr lang="en-AT" dirty="0"/>
                    </a:p>
                  </a:txBody>
                  <a:tcPr/>
                </a:tc>
                <a:tc>
                  <a:txBody>
                    <a:bodyPr/>
                    <a:lstStyle/>
                    <a:p>
                      <a:r>
                        <a:rPr lang="de-AT" sz="1800" b="0" i="0" kern="1200" dirty="0">
                          <a:solidFill>
                            <a:schemeClr val="dk1"/>
                          </a:solidFill>
                          <a:effectLst/>
                          <a:latin typeface="+mn-lt"/>
                          <a:ea typeface="+mn-ea"/>
                          <a:cs typeface="+mn-cs"/>
                        </a:rPr>
                        <a:t> </a:t>
                      </a:r>
                      <a:r>
                        <a:rPr lang="en-AT" sz="1800" b="0" i="0" kern="1200" dirty="0">
                          <a:solidFill>
                            <a:schemeClr val="dk1"/>
                          </a:solidFill>
                          <a:effectLst/>
                          <a:latin typeface="+mn-lt"/>
                          <a:ea typeface="+mn-ea"/>
                          <a:cs typeface="+mn-cs"/>
                        </a:rPr>
                        <a:t>≥ </a:t>
                      </a:r>
                      <a:r>
                        <a:rPr lang="de-AT" sz="1800" b="0" i="0" kern="1200" dirty="0">
                          <a:solidFill>
                            <a:schemeClr val="dk1"/>
                          </a:solidFill>
                          <a:effectLst/>
                          <a:latin typeface="+mn-lt"/>
                          <a:ea typeface="+mn-ea"/>
                          <a:cs typeface="+mn-cs"/>
                        </a:rPr>
                        <a:t>90</a:t>
                      </a:r>
                      <a:endParaRPr lang="en-AT" dirty="0"/>
                    </a:p>
                  </a:txBody>
                  <a:tcPr/>
                </a:tc>
                <a:tc>
                  <a:txBody>
                    <a:bodyPr/>
                    <a:lstStyle/>
                    <a:p>
                      <a:r>
                        <a:rPr lang="en-AT" sz="1800" b="0" i="0" kern="1200" dirty="0">
                          <a:solidFill>
                            <a:schemeClr val="dk1"/>
                          </a:solidFill>
                          <a:effectLst/>
                          <a:latin typeface="+mn-lt"/>
                          <a:ea typeface="+mn-ea"/>
                          <a:cs typeface="+mn-cs"/>
                        </a:rPr>
                        <a:t>≥ </a:t>
                      </a:r>
                      <a:r>
                        <a:rPr lang="de-AT" sz="1800" b="0" i="0" kern="1200" dirty="0">
                          <a:solidFill>
                            <a:schemeClr val="dk1"/>
                          </a:solidFill>
                          <a:effectLst/>
                          <a:latin typeface="+mn-lt"/>
                          <a:ea typeface="+mn-ea"/>
                          <a:cs typeface="+mn-cs"/>
                        </a:rPr>
                        <a:t>88</a:t>
                      </a:r>
                      <a:endParaRPr lang="en-AT" dirty="0">
                        <a:solidFill>
                          <a:schemeClr val="tx1">
                            <a:lumMod val="50000"/>
                            <a:lumOff val="50000"/>
                          </a:schemeClr>
                        </a:solidFill>
                      </a:endParaRPr>
                    </a:p>
                  </a:txBody>
                  <a:tcPr/>
                </a:tc>
                <a:extLst>
                  <a:ext uri="{0D108BD9-81ED-4DB2-BD59-A6C34878D82A}">
                    <a16:rowId xmlns:a16="http://schemas.microsoft.com/office/drawing/2014/main" val="48064471"/>
                  </a:ext>
                </a:extLst>
              </a:tr>
              <a:tr h="640080">
                <a:tc>
                  <a:txBody>
                    <a:bodyPr/>
                    <a:lstStyle/>
                    <a:p>
                      <a:r>
                        <a:rPr lang="de-AT" dirty="0"/>
                        <a:t>Gut</a:t>
                      </a:r>
                      <a:endParaRPr lang="en-AT" dirty="0"/>
                    </a:p>
                  </a:txBody>
                  <a:tcPr/>
                </a:tc>
                <a:tc>
                  <a:txBody>
                    <a:bodyPr/>
                    <a:lstStyle/>
                    <a:p>
                      <a:r>
                        <a:rPr lang="de-AT" dirty="0"/>
                        <a:t> </a:t>
                      </a:r>
                      <a:r>
                        <a:rPr lang="en-AT" sz="1800" b="0" i="0" kern="1200" dirty="0">
                          <a:solidFill>
                            <a:schemeClr val="dk1"/>
                          </a:solidFill>
                          <a:effectLst/>
                          <a:latin typeface="+mn-lt"/>
                          <a:ea typeface="+mn-ea"/>
                          <a:cs typeface="+mn-cs"/>
                        </a:rPr>
                        <a:t>≥ </a:t>
                      </a:r>
                      <a:r>
                        <a:rPr lang="de-AT" dirty="0"/>
                        <a:t>80</a:t>
                      </a:r>
                      <a:endParaRPr lang="en-AT" dirty="0"/>
                    </a:p>
                  </a:txBody>
                  <a:tcPr/>
                </a:tc>
                <a:tc>
                  <a:txBody>
                    <a:bodyPr/>
                    <a:lstStyle/>
                    <a:p>
                      <a:r>
                        <a:rPr lang="en-AT" sz="1800" b="0" i="0" kern="1200" dirty="0">
                          <a:solidFill>
                            <a:schemeClr val="dk1"/>
                          </a:solidFill>
                          <a:effectLst/>
                          <a:latin typeface="+mn-lt"/>
                          <a:ea typeface="+mn-ea"/>
                          <a:cs typeface="+mn-cs"/>
                        </a:rPr>
                        <a:t>≥ </a:t>
                      </a:r>
                      <a:r>
                        <a:rPr lang="de-AT" sz="1800" b="0" i="0" kern="1200" dirty="0">
                          <a:solidFill>
                            <a:schemeClr val="dk1"/>
                          </a:solidFill>
                          <a:effectLst/>
                          <a:latin typeface="+mn-lt"/>
                          <a:ea typeface="+mn-ea"/>
                          <a:cs typeface="+mn-cs"/>
                        </a:rPr>
                        <a:t>75</a:t>
                      </a:r>
                      <a:endParaRPr lang="en-AT" dirty="0"/>
                    </a:p>
                  </a:txBody>
                  <a:tcPr/>
                </a:tc>
                <a:extLst>
                  <a:ext uri="{0D108BD9-81ED-4DB2-BD59-A6C34878D82A}">
                    <a16:rowId xmlns:a16="http://schemas.microsoft.com/office/drawing/2014/main" val="407188524"/>
                  </a:ext>
                </a:extLst>
              </a:tr>
              <a:tr h="640080">
                <a:tc>
                  <a:txBody>
                    <a:bodyPr/>
                    <a:lstStyle/>
                    <a:p>
                      <a:r>
                        <a:rPr lang="de-AT" dirty="0"/>
                        <a:t>Befriedigend</a:t>
                      </a:r>
                      <a:endParaRPr lang="en-AT" dirty="0"/>
                    </a:p>
                  </a:txBody>
                  <a:tcPr/>
                </a:tc>
                <a:tc>
                  <a:txBody>
                    <a:bodyPr/>
                    <a:lstStyle/>
                    <a:p>
                      <a:r>
                        <a:rPr lang="de-AT" dirty="0"/>
                        <a:t> </a:t>
                      </a:r>
                      <a:r>
                        <a:rPr lang="en-AT" sz="1800" b="0" i="0" kern="1200" dirty="0">
                          <a:solidFill>
                            <a:schemeClr val="dk1"/>
                          </a:solidFill>
                          <a:effectLst/>
                          <a:latin typeface="+mn-lt"/>
                          <a:ea typeface="+mn-ea"/>
                          <a:cs typeface="+mn-cs"/>
                        </a:rPr>
                        <a:t>≥ </a:t>
                      </a:r>
                      <a:r>
                        <a:rPr lang="de-AT" dirty="0"/>
                        <a:t>70</a:t>
                      </a:r>
                      <a:endParaRPr lang="en-AT" dirty="0"/>
                    </a:p>
                  </a:txBody>
                  <a:tcPr/>
                </a:tc>
                <a:tc>
                  <a:txBody>
                    <a:bodyPr/>
                    <a:lstStyle/>
                    <a:p>
                      <a:r>
                        <a:rPr lang="en-AT" sz="1800" b="0" i="0" kern="1200" dirty="0">
                          <a:solidFill>
                            <a:schemeClr val="dk1"/>
                          </a:solidFill>
                          <a:effectLst/>
                          <a:latin typeface="+mn-lt"/>
                          <a:ea typeface="+mn-ea"/>
                          <a:cs typeface="+mn-cs"/>
                        </a:rPr>
                        <a:t>≥ </a:t>
                      </a:r>
                      <a:r>
                        <a:rPr lang="de-AT" sz="1800" b="0" i="0" kern="1200" dirty="0">
                          <a:solidFill>
                            <a:schemeClr val="dk1"/>
                          </a:solidFill>
                          <a:effectLst/>
                          <a:latin typeface="+mn-lt"/>
                          <a:ea typeface="+mn-ea"/>
                          <a:cs typeface="+mn-cs"/>
                        </a:rPr>
                        <a:t>62</a:t>
                      </a:r>
                      <a:endParaRPr lang="en-AT" dirty="0"/>
                    </a:p>
                  </a:txBody>
                  <a:tcPr/>
                </a:tc>
                <a:extLst>
                  <a:ext uri="{0D108BD9-81ED-4DB2-BD59-A6C34878D82A}">
                    <a16:rowId xmlns:a16="http://schemas.microsoft.com/office/drawing/2014/main" val="1067540712"/>
                  </a:ext>
                </a:extLst>
              </a:tr>
              <a:tr h="640080">
                <a:tc>
                  <a:txBody>
                    <a:bodyPr/>
                    <a:lstStyle/>
                    <a:p>
                      <a:r>
                        <a:rPr lang="de-AT" dirty="0"/>
                        <a:t>Genügend AHS</a:t>
                      </a:r>
                      <a:endParaRPr lang="en-AT" dirty="0"/>
                    </a:p>
                  </a:txBody>
                  <a:tcPr/>
                </a:tc>
                <a:tc>
                  <a:txBody>
                    <a:bodyPr/>
                    <a:lstStyle/>
                    <a:p>
                      <a:r>
                        <a:rPr lang="de-AT" dirty="0"/>
                        <a:t> </a:t>
                      </a:r>
                      <a:r>
                        <a:rPr lang="en-AT" sz="1800" b="0" i="0" kern="1200" dirty="0">
                          <a:solidFill>
                            <a:schemeClr val="dk1"/>
                          </a:solidFill>
                          <a:effectLst/>
                          <a:latin typeface="+mn-lt"/>
                          <a:ea typeface="+mn-ea"/>
                          <a:cs typeface="+mn-cs"/>
                        </a:rPr>
                        <a:t>≥ </a:t>
                      </a:r>
                      <a:r>
                        <a:rPr lang="de-AT" dirty="0"/>
                        <a:t>60</a:t>
                      </a:r>
                      <a:endParaRPr lang="en-AT" dirty="0"/>
                    </a:p>
                  </a:txBody>
                  <a:tcPr/>
                </a:tc>
                <a:tc>
                  <a:txBody>
                    <a:bodyPr/>
                    <a:lstStyle/>
                    <a:p>
                      <a:r>
                        <a:rPr lang="en-AT" sz="1800" b="0" i="0" kern="1200" dirty="0">
                          <a:solidFill>
                            <a:schemeClr val="dk1"/>
                          </a:solidFill>
                          <a:effectLst/>
                          <a:latin typeface="+mn-lt"/>
                          <a:ea typeface="+mn-ea"/>
                          <a:cs typeface="+mn-cs"/>
                        </a:rPr>
                        <a:t>≥ </a:t>
                      </a:r>
                      <a:r>
                        <a:rPr lang="de-AT" sz="1800" b="0" i="0" kern="1200" dirty="0">
                          <a:solidFill>
                            <a:schemeClr val="dk1"/>
                          </a:solidFill>
                          <a:effectLst/>
                          <a:latin typeface="+mn-lt"/>
                          <a:ea typeface="+mn-ea"/>
                          <a:cs typeface="+mn-cs"/>
                        </a:rPr>
                        <a:t>50</a:t>
                      </a:r>
                      <a:endParaRPr lang="en-AT" dirty="0"/>
                    </a:p>
                  </a:txBody>
                  <a:tcPr/>
                </a:tc>
                <a:extLst>
                  <a:ext uri="{0D108BD9-81ED-4DB2-BD59-A6C34878D82A}">
                    <a16:rowId xmlns:a16="http://schemas.microsoft.com/office/drawing/2014/main" val="1090863914"/>
                  </a:ext>
                </a:extLst>
              </a:tr>
              <a:tr h="640080">
                <a:tc>
                  <a:txBody>
                    <a:bodyPr/>
                    <a:lstStyle/>
                    <a:p>
                      <a:r>
                        <a:rPr lang="de-AT" dirty="0"/>
                        <a:t>Nicht genügend AHS/</a:t>
                      </a:r>
                    </a:p>
                    <a:p>
                      <a:r>
                        <a:rPr lang="de-AT" dirty="0"/>
                        <a:t>Standard Befriedigend</a:t>
                      </a:r>
                      <a:endParaRPr lang="en-AT" dirty="0"/>
                    </a:p>
                  </a:txBody>
                  <a:tcPr/>
                </a:tc>
                <a:tc>
                  <a:txBody>
                    <a:bodyPr/>
                    <a:lstStyle/>
                    <a:p>
                      <a:r>
                        <a:rPr lang="de-AT" dirty="0"/>
                        <a:t> </a:t>
                      </a:r>
                      <a:r>
                        <a:rPr lang="en-AT" sz="1800" b="0" i="0" kern="1200" dirty="0">
                          <a:solidFill>
                            <a:schemeClr val="dk1"/>
                          </a:solidFill>
                          <a:effectLst/>
                          <a:latin typeface="+mn-lt"/>
                          <a:ea typeface="+mn-ea"/>
                          <a:cs typeface="+mn-cs"/>
                        </a:rPr>
                        <a:t>≥ </a:t>
                      </a:r>
                      <a:r>
                        <a:rPr lang="de-AT" dirty="0"/>
                        <a:t>50</a:t>
                      </a:r>
                      <a:endParaRPr lang="en-AT" dirty="0"/>
                    </a:p>
                  </a:txBody>
                  <a:tcPr/>
                </a:tc>
                <a:tc>
                  <a:txBody>
                    <a:bodyPr/>
                    <a:lstStyle/>
                    <a:p>
                      <a:r>
                        <a:rPr lang="en-AT" sz="1800" b="0" i="0" kern="1200" dirty="0">
                          <a:solidFill>
                            <a:schemeClr val="dk1"/>
                          </a:solidFill>
                          <a:effectLst/>
                          <a:latin typeface="+mn-lt"/>
                          <a:ea typeface="+mn-ea"/>
                          <a:cs typeface="+mn-cs"/>
                        </a:rPr>
                        <a:t>≥ </a:t>
                      </a:r>
                      <a:r>
                        <a:rPr lang="de-AT" sz="1800" b="0" i="0" kern="1200" dirty="0">
                          <a:solidFill>
                            <a:schemeClr val="dk1"/>
                          </a:solidFill>
                          <a:effectLst/>
                          <a:latin typeface="+mn-lt"/>
                          <a:ea typeface="+mn-ea"/>
                          <a:cs typeface="+mn-cs"/>
                        </a:rPr>
                        <a:t>38</a:t>
                      </a:r>
                      <a:endParaRPr lang="en-AT" dirty="0"/>
                    </a:p>
                  </a:txBody>
                  <a:tcPr/>
                </a:tc>
                <a:extLst>
                  <a:ext uri="{0D108BD9-81ED-4DB2-BD59-A6C34878D82A}">
                    <a16:rowId xmlns:a16="http://schemas.microsoft.com/office/drawing/2014/main" val="185586876"/>
                  </a:ext>
                </a:extLst>
              </a:tr>
              <a:tr h="640080">
                <a:tc>
                  <a:txBody>
                    <a:bodyPr/>
                    <a:lstStyle/>
                    <a:p>
                      <a:r>
                        <a:rPr lang="de-AT" dirty="0"/>
                        <a:t>Nicht genügend AHS/</a:t>
                      </a:r>
                    </a:p>
                    <a:p>
                      <a:r>
                        <a:rPr lang="de-AT" dirty="0"/>
                        <a:t>Standard Genügend</a:t>
                      </a:r>
                      <a:endParaRPr lang="en-AT" dirty="0"/>
                    </a:p>
                  </a:txBody>
                  <a:tcPr/>
                </a:tc>
                <a:tc>
                  <a:txBody>
                    <a:bodyPr/>
                    <a:lstStyle/>
                    <a:p>
                      <a:r>
                        <a:rPr lang="de-AT" dirty="0"/>
                        <a:t> </a:t>
                      </a:r>
                      <a:r>
                        <a:rPr lang="en-AT" sz="1800" b="0" i="0" kern="1200" dirty="0">
                          <a:solidFill>
                            <a:schemeClr val="dk1"/>
                          </a:solidFill>
                          <a:effectLst/>
                          <a:latin typeface="+mn-lt"/>
                          <a:ea typeface="+mn-ea"/>
                          <a:cs typeface="+mn-cs"/>
                        </a:rPr>
                        <a:t>≥ </a:t>
                      </a:r>
                      <a:r>
                        <a:rPr lang="de-AT" dirty="0"/>
                        <a:t>40</a:t>
                      </a:r>
                      <a:endParaRPr lang="en-AT" dirty="0"/>
                    </a:p>
                  </a:txBody>
                  <a:tcPr/>
                </a:tc>
                <a:tc>
                  <a:txBody>
                    <a:bodyPr/>
                    <a:lstStyle/>
                    <a:p>
                      <a:r>
                        <a:rPr lang="en-AT" sz="1800" b="0" i="0" kern="1200" dirty="0">
                          <a:solidFill>
                            <a:schemeClr val="dk1"/>
                          </a:solidFill>
                          <a:effectLst/>
                          <a:latin typeface="+mn-lt"/>
                          <a:ea typeface="+mn-ea"/>
                          <a:cs typeface="+mn-cs"/>
                        </a:rPr>
                        <a:t>≥ </a:t>
                      </a:r>
                      <a:r>
                        <a:rPr lang="de-AT" sz="1800" b="0" i="0" kern="1200" dirty="0">
                          <a:solidFill>
                            <a:schemeClr val="dk1"/>
                          </a:solidFill>
                          <a:effectLst/>
                          <a:latin typeface="+mn-lt"/>
                          <a:ea typeface="+mn-ea"/>
                          <a:cs typeface="+mn-cs"/>
                        </a:rPr>
                        <a:t>25</a:t>
                      </a:r>
                      <a:endParaRPr lang="en-AT" dirty="0"/>
                    </a:p>
                  </a:txBody>
                  <a:tcPr/>
                </a:tc>
                <a:extLst>
                  <a:ext uri="{0D108BD9-81ED-4DB2-BD59-A6C34878D82A}">
                    <a16:rowId xmlns:a16="http://schemas.microsoft.com/office/drawing/2014/main" val="2059578389"/>
                  </a:ext>
                </a:extLst>
              </a:tr>
              <a:tr h="640080">
                <a:tc>
                  <a:txBody>
                    <a:bodyPr/>
                    <a:lstStyle/>
                    <a:p>
                      <a:r>
                        <a:rPr lang="de-AT" dirty="0"/>
                        <a:t>Nichtgenügend AHS/Standard</a:t>
                      </a:r>
                      <a:endParaRPr lang="en-AT" dirty="0"/>
                    </a:p>
                  </a:txBody>
                  <a:tcPr/>
                </a:tc>
                <a:tc>
                  <a:txBody>
                    <a:bodyPr/>
                    <a:lstStyle/>
                    <a:p>
                      <a:r>
                        <a:rPr lang="de-AT" dirty="0"/>
                        <a:t> &lt;40</a:t>
                      </a:r>
                      <a:endParaRPr lang="en-AT" dirty="0"/>
                    </a:p>
                  </a:txBody>
                  <a:tcPr/>
                </a:tc>
                <a:tc>
                  <a:txBody>
                    <a:bodyPr/>
                    <a:lstStyle/>
                    <a:p>
                      <a:r>
                        <a:rPr lang="de-AT" dirty="0"/>
                        <a:t>&lt; 25</a:t>
                      </a:r>
                      <a:endParaRPr lang="en-AT" dirty="0"/>
                    </a:p>
                  </a:txBody>
                  <a:tcPr/>
                </a:tc>
                <a:extLst>
                  <a:ext uri="{0D108BD9-81ED-4DB2-BD59-A6C34878D82A}">
                    <a16:rowId xmlns:a16="http://schemas.microsoft.com/office/drawing/2014/main" val="320402103"/>
                  </a:ext>
                </a:extLst>
              </a:tr>
            </a:tbl>
          </a:graphicData>
        </a:graphic>
      </p:graphicFrame>
      <p:pic>
        <p:nvPicPr>
          <p:cNvPr id="12" name="Picture 11" descr="A white cartoon character leaning on a red question mark&#10;&#10;AI-generated content may be incorrect.">
            <a:extLst>
              <a:ext uri="{FF2B5EF4-FFF2-40B4-BE49-F238E27FC236}">
                <a16:creationId xmlns:a16="http://schemas.microsoft.com/office/drawing/2014/main" id="{B5143982-E500-0719-357D-654C80ED9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2043" y="3953976"/>
            <a:ext cx="2119154" cy="2119154"/>
          </a:xfrm>
          <a:prstGeom prst="rect">
            <a:avLst/>
          </a:prstGeom>
        </p:spPr>
      </p:pic>
    </p:spTree>
    <p:extLst>
      <p:ext uri="{BB962C8B-B14F-4D97-AF65-F5344CB8AC3E}">
        <p14:creationId xmlns:p14="http://schemas.microsoft.com/office/powerpoint/2010/main" val="67111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A99AA5-84CC-E253-9D08-7A6316C1AA67}"/>
              </a:ext>
            </a:extLst>
          </p:cNvPr>
          <p:cNvSpPr>
            <a:spLocks noGrp="1"/>
          </p:cNvSpPr>
          <p:nvPr>
            <p:ph type="title"/>
          </p:nvPr>
        </p:nvSpPr>
        <p:spPr/>
        <p:txBody>
          <a:bodyPr wrap="none" anchor="t">
            <a:normAutofit/>
          </a:bodyPr>
          <a:lstStyle/>
          <a:p>
            <a:r>
              <a:rPr lang="de-AT" sz="2800" cap="none" dirty="0" err="1"/>
              <a:t>What</a:t>
            </a:r>
            <a:r>
              <a:rPr lang="de-AT" sz="2800" cap="none" dirty="0"/>
              <a:t> </a:t>
            </a:r>
            <a:r>
              <a:rPr lang="de-AT" sz="2800" cap="none" dirty="0" err="1"/>
              <a:t>does</a:t>
            </a:r>
            <a:r>
              <a:rPr lang="de-AT" sz="2800" cap="none" dirty="0"/>
              <a:t> </a:t>
            </a:r>
            <a:r>
              <a:rPr lang="de-AT" sz="2800" cap="none" dirty="0" err="1"/>
              <a:t>the</a:t>
            </a:r>
            <a:r>
              <a:rPr lang="de-AT" sz="2800" cap="none" dirty="0"/>
              <a:t> </a:t>
            </a:r>
            <a:r>
              <a:rPr lang="de-AT" sz="2800" cap="none" dirty="0" err="1"/>
              <a:t>curriculum</a:t>
            </a:r>
            <a:r>
              <a:rPr lang="de-AT" sz="2800" cap="none" dirty="0"/>
              <a:t> </a:t>
            </a:r>
            <a:r>
              <a:rPr lang="de-AT" sz="2800" cap="none" dirty="0" err="1"/>
              <a:t>say</a:t>
            </a:r>
            <a:r>
              <a:rPr lang="de-AT" sz="2800" cap="none" dirty="0"/>
              <a:t> </a:t>
            </a:r>
            <a:r>
              <a:rPr lang="de-AT" sz="2800" cap="none" dirty="0" err="1"/>
              <a:t>about</a:t>
            </a:r>
            <a:r>
              <a:rPr lang="de-AT" sz="2800" cap="none" dirty="0"/>
              <a:t> GRAMMAR?</a:t>
            </a:r>
          </a:p>
        </p:txBody>
      </p:sp>
      <p:sp>
        <p:nvSpPr>
          <p:cNvPr id="4" name="Fußzeilenplatzhalter 3">
            <a:extLst>
              <a:ext uri="{FF2B5EF4-FFF2-40B4-BE49-F238E27FC236}">
                <a16:creationId xmlns:a16="http://schemas.microsoft.com/office/drawing/2014/main" id="{230F35DD-D8DF-B927-FB12-6058FABE40B8}"/>
              </a:ext>
            </a:extLst>
          </p:cNvPr>
          <p:cNvSpPr>
            <a:spLocks noGrp="1"/>
          </p:cNvSpPr>
          <p:nvPr>
            <p:ph type="ftr" sz="quarter" idx="11"/>
          </p:nvPr>
        </p:nvSpPr>
        <p:spPr/>
        <p:txBody>
          <a:bodyPr anchor="ctr">
            <a:normAutofit fontScale="62500" lnSpcReduction="20000"/>
          </a:bodyPr>
          <a:lstStyle/>
          <a:p>
            <a:pPr defTabSz="1219170">
              <a:lnSpc>
                <a:spcPct val="90000"/>
              </a:lnSpc>
              <a:spcAft>
                <a:spcPts val="800"/>
              </a:spcAft>
              <a:defRPr/>
            </a:pPr>
            <a:r>
              <a:rPr lang="de-DE" sz="1867">
                <a:solidFill>
                  <a:prstClr val="black"/>
                </a:solidFill>
                <a:latin typeface="Calibri" panose="020F0502020204030204" pitchFamily="34" charset="0"/>
                <a:cs typeface="Calibri" panose="020F0502020204030204" pitchFamily="34" charset="0"/>
              </a:rPr>
              <a:t>Lehrplan lebende Fremdsprache Sekundarstufe I</a:t>
            </a:r>
            <a:endParaRPr lang="de-AT" sz="1867">
              <a:solidFill>
                <a:prstClr val="black"/>
              </a:solidFill>
              <a:latin typeface="Calibri" panose="020F0502020204030204" pitchFamily="34" charset="0"/>
              <a:cs typeface="Calibri" panose="020F0502020204030204" pitchFamily="34" charset="0"/>
            </a:endParaRPr>
          </a:p>
        </p:txBody>
      </p:sp>
      <p:sp>
        <p:nvSpPr>
          <p:cNvPr id="5" name="Foliennummernplatzhalter 4">
            <a:extLst>
              <a:ext uri="{FF2B5EF4-FFF2-40B4-BE49-F238E27FC236}">
                <a16:creationId xmlns:a16="http://schemas.microsoft.com/office/drawing/2014/main" id="{C1200039-629D-13B3-E80D-B544020C6467}"/>
              </a:ext>
            </a:extLst>
          </p:cNvPr>
          <p:cNvSpPr>
            <a:spLocks noGrp="1"/>
          </p:cNvSpPr>
          <p:nvPr>
            <p:ph type="sldNum" sz="quarter" idx="12"/>
          </p:nvPr>
        </p:nvSpPr>
        <p:spPr/>
        <p:txBody>
          <a:bodyPr anchor="ctr">
            <a:normAutofit/>
          </a:bodyPr>
          <a:lstStyle/>
          <a:p>
            <a:pPr defTabSz="1219170">
              <a:lnSpc>
                <a:spcPct val="90000"/>
              </a:lnSpc>
              <a:spcAft>
                <a:spcPts val="800"/>
              </a:spcAft>
              <a:defRPr/>
            </a:pPr>
            <a:fld id="{1206269C-C24E-4E80-9A4B-E7E19BB59A67}" type="slidenum">
              <a:rPr lang="de-AT" sz="1867">
                <a:solidFill>
                  <a:prstClr val="black"/>
                </a:solidFill>
                <a:latin typeface="Calibri" panose="020F0502020204030204" pitchFamily="34" charset="0"/>
                <a:cs typeface="Calibri" panose="020F0502020204030204" pitchFamily="34" charset="0"/>
              </a:rPr>
              <a:pPr defTabSz="1219170">
                <a:lnSpc>
                  <a:spcPct val="90000"/>
                </a:lnSpc>
                <a:spcAft>
                  <a:spcPts val="800"/>
                </a:spcAft>
                <a:defRPr/>
              </a:pPr>
              <a:t>6</a:t>
            </a:fld>
            <a:endParaRPr lang="de-AT" sz="1867">
              <a:solidFill>
                <a:prstClr val="black"/>
              </a:solidFill>
              <a:latin typeface="Calibri" panose="020F0502020204030204" pitchFamily="34" charset="0"/>
              <a:cs typeface="Calibri" panose="020F0502020204030204" pitchFamily="34" charset="0"/>
            </a:endParaRPr>
          </a:p>
        </p:txBody>
      </p:sp>
      <p:graphicFrame>
        <p:nvGraphicFramePr>
          <p:cNvPr id="11" name="Inhaltsplatzhalter 2">
            <a:extLst>
              <a:ext uri="{FF2B5EF4-FFF2-40B4-BE49-F238E27FC236}">
                <a16:creationId xmlns:a16="http://schemas.microsoft.com/office/drawing/2014/main" id="{70853D27-3E27-488C-443E-52A5396327B4}"/>
              </a:ext>
            </a:extLst>
          </p:cNvPr>
          <p:cNvGraphicFramePr/>
          <p:nvPr/>
        </p:nvGraphicFramePr>
        <p:xfrm>
          <a:off x="720002" y="2235855"/>
          <a:ext cx="10638367" cy="396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peech Bubble: Rectangle with Corners Rounded 2">
            <a:extLst>
              <a:ext uri="{FF2B5EF4-FFF2-40B4-BE49-F238E27FC236}">
                <a16:creationId xmlns:a16="http://schemas.microsoft.com/office/drawing/2014/main" id="{086D6063-74A2-361C-916A-D063E2B63D1A}"/>
              </a:ext>
            </a:extLst>
          </p:cNvPr>
          <p:cNvSpPr/>
          <p:nvPr/>
        </p:nvSpPr>
        <p:spPr>
          <a:xfrm>
            <a:off x="2610465" y="3599257"/>
            <a:ext cx="1858297" cy="1242796"/>
          </a:xfrm>
          <a:prstGeom prst="wedgeRoundRectCallout">
            <a:avLst>
              <a:gd name="adj1" fmla="val -32474"/>
              <a:gd name="adj2" fmla="val -107199"/>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r>
              <a:rPr lang="en-US" sz="2400" dirty="0" err="1">
                <a:solidFill>
                  <a:srgbClr val="C0504D"/>
                </a:solidFill>
                <a:latin typeface="Gill Sans MT" panose="020B0502020104020203"/>
              </a:rPr>
              <a:t>Über</a:t>
            </a:r>
            <a:r>
              <a:rPr lang="en-US" sz="2400" dirty="0">
                <a:solidFill>
                  <a:srgbClr val="C0504D"/>
                </a:solidFill>
                <a:latin typeface="Gill Sans MT" panose="020B0502020104020203"/>
              </a:rPr>
              <a:t> </a:t>
            </a:r>
            <a:r>
              <a:rPr lang="en-US" sz="2400" dirty="0" err="1">
                <a:solidFill>
                  <a:srgbClr val="C0504D"/>
                </a:solidFill>
                <a:latin typeface="Gill Sans MT" panose="020B0502020104020203"/>
              </a:rPr>
              <a:t>meine</a:t>
            </a:r>
            <a:r>
              <a:rPr lang="en-US" sz="2400" dirty="0">
                <a:solidFill>
                  <a:srgbClr val="C0504D"/>
                </a:solidFill>
                <a:latin typeface="Gill Sans MT" panose="020B0502020104020203"/>
              </a:rPr>
              <a:t> </a:t>
            </a:r>
            <a:r>
              <a:rPr lang="en-US" sz="2400" dirty="0" err="1">
                <a:solidFill>
                  <a:srgbClr val="C0504D"/>
                </a:solidFill>
                <a:latin typeface="Gill Sans MT" panose="020B0502020104020203"/>
              </a:rPr>
              <a:t>Pläne</a:t>
            </a:r>
            <a:r>
              <a:rPr lang="en-US" sz="2400" dirty="0">
                <a:solidFill>
                  <a:srgbClr val="C0504D"/>
                </a:solidFill>
                <a:latin typeface="Gill Sans MT" panose="020B0502020104020203"/>
              </a:rPr>
              <a:t> </a:t>
            </a:r>
            <a:r>
              <a:rPr lang="en-US" sz="2400" dirty="0" err="1">
                <a:solidFill>
                  <a:srgbClr val="C0504D"/>
                </a:solidFill>
                <a:latin typeface="Gill Sans MT" panose="020B0502020104020203"/>
              </a:rPr>
              <a:t>sprechen</a:t>
            </a:r>
            <a:r>
              <a:rPr lang="en-US" sz="2400" dirty="0">
                <a:solidFill>
                  <a:srgbClr val="C0504D"/>
                </a:solidFill>
                <a:latin typeface="Gill Sans MT" panose="020B0502020104020203"/>
              </a:rPr>
              <a:t> </a:t>
            </a:r>
            <a:endParaRPr lang="en-AT" sz="2400" dirty="0">
              <a:solidFill>
                <a:srgbClr val="C0504D"/>
              </a:solidFill>
              <a:latin typeface="Gill Sans MT" panose="020B0502020104020203"/>
            </a:endParaRPr>
          </a:p>
        </p:txBody>
      </p:sp>
      <p:sp>
        <p:nvSpPr>
          <p:cNvPr id="6" name="Speech Bubble: Rectangle with Corners Rounded 5">
            <a:extLst>
              <a:ext uri="{FF2B5EF4-FFF2-40B4-BE49-F238E27FC236}">
                <a16:creationId xmlns:a16="http://schemas.microsoft.com/office/drawing/2014/main" id="{48B5586B-685C-3D38-5DEC-2FABE17D0D28}"/>
              </a:ext>
            </a:extLst>
          </p:cNvPr>
          <p:cNvSpPr/>
          <p:nvPr/>
        </p:nvSpPr>
        <p:spPr>
          <a:xfrm>
            <a:off x="7683910" y="3554361"/>
            <a:ext cx="2005781" cy="1287691"/>
          </a:xfrm>
          <a:prstGeom prst="wedgeRoundRectCallout">
            <a:avLst>
              <a:gd name="adj1" fmla="val 20343"/>
              <a:gd name="adj2" fmla="val -111209"/>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r>
              <a:rPr lang="en-US" sz="2400" dirty="0">
                <a:solidFill>
                  <a:srgbClr val="C0504D"/>
                </a:solidFill>
                <a:latin typeface="Gill Sans MT" panose="020B0502020104020203"/>
              </a:rPr>
              <a:t>I am going to…</a:t>
            </a:r>
            <a:endParaRPr lang="en-AT" sz="2400" dirty="0">
              <a:solidFill>
                <a:srgbClr val="C0504D"/>
              </a:solidFill>
              <a:latin typeface="Gill Sans MT" panose="020B0502020104020203"/>
            </a:endParaRPr>
          </a:p>
        </p:txBody>
      </p:sp>
    </p:spTree>
    <p:extLst>
      <p:ext uri="{BB962C8B-B14F-4D97-AF65-F5344CB8AC3E}">
        <p14:creationId xmlns:p14="http://schemas.microsoft.com/office/powerpoint/2010/main" val="2622643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B3B3C-9A79-F324-F3B3-21A37805C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54D7B-66D9-027E-F24B-1F23474CFF34}"/>
              </a:ext>
            </a:extLst>
          </p:cNvPr>
          <p:cNvSpPr>
            <a:spLocks noGrp="1"/>
          </p:cNvSpPr>
          <p:nvPr>
            <p:ph type="title"/>
          </p:nvPr>
        </p:nvSpPr>
        <p:spPr/>
        <p:txBody>
          <a:bodyPr/>
          <a:lstStyle/>
          <a:p>
            <a:r>
              <a:rPr lang="de-AT" dirty="0" err="1"/>
              <a:t>What</a:t>
            </a:r>
            <a:r>
              <a:rPr lang="de-AT" dirty="0"/>
              <a:t> </a:t>
            </a:r>
            <a:r>
              <a:rPr lang="de-AT" dirty="0" err="1"/>
              <a:t>if</a:t>
            </a:r>
            <a:r>
              <a:rPr lang="de-AT" dirty="0"/>
              <a:t> </a:t>
            </a:r>
            <a:r>
              <a:rPr lang="de-AT" dirty="0" err="1"/>
              <a:t>we</a:t>
            </a:r>
            <a:r>
              <a:rPr lang="de-AT" dirty="0"/>
              <a:t> </a:t>
            </a:r>
            <a:r>
              <a:rPr lang="de-AT" dirty="0" err="1"/>
              <a:t>changed</a:t>
            </a:r>
            <a:r>
              <a:rPr lang="de-AT" dirty="0"/>
              <a:t> </a:t>
            </a:r>
            <a:r>
              <a:rPr lang="de-AT" dirty="0" err="1"/>
              <a:t>the</a:t>
            </a:r>
            <a:r>
              <a:rPr lang="de-AT" dirty="0"/>
              <a:t> </a:t>
            </a:r>
            <a:r>
              <a:rPr lang="de-AT" dirty="0" err="1"/>
              <a:t>passmark</a:t>
            </a:r>
            <a:r>
              <a:rPr lang="de-AT" dirty="0"/>
              <a:t> </a:t>
            </a:r>
            <a:r>
              <a:rPr lang="de-AT" dirty="0" err="1"/>
              <a:t>to</a:t>
            </a:r>
            <a:r>
              <a:rPr lang="de-AT" dirty="0"/>
              <a:t> 50%</a:t>
            </a:r>
            <a:endParaRPr lang="en-AT" dirty="0"/>
          </a:p>
        </p:txBody>
      </p:sp>
      <p:pic>
        <p:nvPicPr>
          <p:cNvPr id="5" name="Content Placeholder 4">
            <a:hlinkClick r:id="rId2"/>
            <a:extLst>
              <a:ext uri="{FF2B5EF4-FFF2-40B4-BE49-F238E27FC236}">
                <a16:creationId xmlns:a16="http://schemas.microsoft.com/office/drawing/2014/main" id="{5E260A83-B6BE-2F68-C05F-3A2CBEAFB4F1}"/>
              </a:ext>
            </a:extLst>
          </p:cNvPr>
          <p:cNvPicPr>
            <a:picLocks noGrp="1" noChangeAspect="1"/>
          </p:cNvPicPr>
          <p:nvPr>
            <p:ph idx="1"/>
          </p:nvPr>
        </p:nvPicPr>
        <p:blipFill>
          <a:blip r:embed="rId3"/>
          <a:stretch>
            <a:fillRect/>
          </a:stretch>
        </p:blipFill>
        <p:spPr>
          <a:xfrm>
            <a:off x="2865616" y="1160831"/>
            <a:ext cx="9154574" cy="5491623"/>
          </a:xfrm>
          <a:prstGeom prst="rect">
            <a:avLst/>
          </a:prstGeom>
        </p:spPr>
      </p:pic>
      <p:sp>
        <p:nvSpPr>
          <p:cNvPr id="7" name="Rectangle 6">
            <a:extLst>
              <a:ext uri="{FF2B5EF4-FFF2-40B4-BE49-F238E27FC236}">
                <a16:creationId xmlns:a16="http://schemas.microsoft.com/office/drawing/2014/main" id="{9EE59637-F924-8EE7-8CD5-1333F480CA2A}"/>
              </a:ext>
            </a:extLst>
          </p:cNvPr>
          <p:cNvSpPr/>
          <p:nvPr/>
        </p:nvSpPr>
        <p:spPr>
          <a:xfrm>
            <a:off x="3230247" y="2075074"/>
            <a:ext cx="8229600" cy="2473037"/>
          </a:xfrm>
          <a:prstGeom prst="rect">
            <a:avLst/>
          </a:prstGeom>
          <a:solidFill>
            <a:srgbClr val="79F030">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T"/>
          </a:p>
        </p:txBody>
      </p:sp>
      <p:graphicFrame>
        <p:nvGraphicFramePr>
          <p:cNvPr id="15" name="Table 14">
            <a:extLst>
              <a:ext uri="{FF2B5EF4-FFF2-40B4-BE49-F238E27FC236}">
                <a16:creationId xmlns:a16="http://schemas.microsoft.com/office/drawing/2014/main" id="{1D6BE61D-876C-F96F-E776-DB7A8D7B6057}"/>
              </a:ext>
            </a:extLst>
          </p:cNvPr>
          <p:cNvGraphicFramePr>
            <a:graphicFrameLocks noGrp="1"/>
          </p:cNvGraphicFramePr>
          <p:nvPr>
            <p:extLst>
              <p:ext uri="{D42A27DB-BD31-4B8C-83A1-F6EECF244321}">
                <p14:modId xmlns:p14="http://schemas.microsoft.com/office/powerpoint/2010/main" val="3582789515"/>
              </p:ext>
            </p:extLst>
          </p:nvPr>
        </p:nvGraphicFramePr>
        <p:xfrm>
          <a:off x="676392" y="1734127"/>
          <a:ext cx="2553855" cy="4523509"/>
        </p:xfrm>
        <a:graphic>
          <a:graphicData uri="http://schemas.openxmlformats.org/drawingml/2006/table">
            <a:tbl>
              <a:tblPr firstRow="1" bandRow="1">
                <a:tableStyleId>{93296810-A885-4BE3-A3E7-6D5BEEA58F35}</a:tableStyleId>
              </a:tblPr>
              <a:tblGrid>
                <a:gridCol w="1758806">
                  <a:extLst>
                    <a:ext uri="{9D8B030D-6E8A-4147-A177-3AD203B41FA5}">
                      <a16:colId xmlns:a16="http://schemas.microsoft.com/office/drawing/2014/main" val="3945257307"/>
                    </a:ext>
                  </a:extLst>
                </a:gridCol>
                <a:gridCol w="795049">
                  <a:extLst>
                    <a:ext uri="{9D8B030D-6E8A-4147-A177-3AD203B41FA5}">
                      <a16:colId xmlns:a16="http://schemas.microsoft.com/office/drawing/2014/main" val="3686756658"/>
                    </a:ext>
                  </a:extLst>
                </a:gridCol>
              </a:tblGrid>
              <a:tr h="334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100" dirty="0"/>
                        <a:t>50% </a:t>
                      </a:r>
                      <a:r>
                        <a:rPr lang="de-AT" sz="1100" dirty="0" err="1"/>
                        <a:t>passmark</a:t>
                      </a:r>
                      <a:endParaRPr lang="en-AT" dirty="0"/>
                    </a:p>
                  </a:txBody>
                  <a:tcPr/>
                </a:tc>
                <a:tc>
                  <a:txBody>
                    <a:bodyPr/>
                    <a:lstStyle/>
                    <a:p>
                      <a:endParaRPr lang="en-AT" sz="1050" dirty="0"/>
                    </a:p>
                  </a:txBody>
                  <a:tcPr/>
                </a:tc>
                <a:extLst>
                  <a:ext uri="{0D108BD9-81ED-4DB2-BD59-A6C34878D82A}">
                    <a16:rowId xmlns:a16="http://schemas.microsoft.com/office/drawing/2014/main" val="4200503269"/>
                  </a:ext>
                </a:extLst>
              </a:tr>
              <a:tr h="598416">
                <a:tc>
                  <a:txBody>
                    <a:bodyPr/>
                    <a:lstStyle/>
                    <a:p>
                      <a:r>
                        <a:rPr lang="de-AT" sz="1100" dirty="0"/>
                        <a:t>Sehr gut</a:t>
                      </a:r>
                      <a:endParaRPr lang="en-AT" sz="1100" dirty="0"/>
                    </a:p>
                  </a:txBody>
                  <a:tcPr/>
                </a:tc>
                <a:tc>
                  <a:txBody>
                    <a:bodyPr/>
                    <a:lstStyle/>
                    <a:p>
                      <a:r>
                        <a:rPr lang="en-AT" sz="1400" b="0" kern="1200" dirty="0">
                          <a:solidFill>
                            <a:schemeClr val="dk1"/>
                          </a:solidFill>
                          <a:effectLst/>
                        </a:rPr>
                        <a:t>≥ </a:t>
                      </a:r>
                      <a:r>
                        <a:rPr lang="de-AT" sz="1400" b="0" kern="1200" dirty="0">
                          <a:solidFill>
                            <a:schemeClr val="dk1"/>
                          </a:solidFill>
                          <a:effectLst/>
                        </a:rPr>
                        <a:t>88</a:t>
                      </a:r>
                      <a:endParaRPr lang="en-AT" sz="1400" dirty="0">
                        <a:solidFill>
                          <a:schemeClr val="tx1">
                            <a:lumMod val="50000"/>
                            <a:lumOff val="50000"/>
                          </a:schemeClr>
                        </a:solidFill>
                      </a:endParaRPr>
                    </a:p>
                  </a:txBody>
                  <a:tcPr/>
                </a:tc>
                <a:extLst>
                  <a:ext uri="{0D108BD9-81ED-4DB2-BD59-A6C34878D82A}">
                    <a16:rowId xmlns:a16="http://schemas.microsoft.com/office/drawing/2014/main" val="1577185635"/>
                  </a:ext>
                </a:extLst>
              </a:tr>
              <a:tr h="598416">
                <a:tc>
                  <a:txBody>
                    <a:bodyPr/>
                    <a:lstStyle/>
                    <a:p>
                      <a:r>
                        <a:rPr lang="de-AT" sz="1100" dirty="0"/>
                        <a:t>Gut</a:t>
                      </a:r>
                      <a:endParaRPr lang="en-AT" sz="1100" dirty="0"/>
                    </a:p>
                  </a:txBody>
                  <a:tcPr/>
                </a:tc>
                <a:tc>
                  <a:txBody>
                    <a:bodyPr/>
                    <a:lstStyle/>
                    <a:p>
                      <a:r>
                        <a:rPr lang="en-AT" sz="1400" b="0" kern="1200" dirty="0">
                          <a:solidFill>
                            <a:schemeClr val="dk1"/>
                          </a:solidFill>
                          <a:effectLst/>
                        </a:rPr>
                        <a:t>≥ </a:t>
                      </a:r>
                      <a:r>
                        <a:rPr lang="de-AT" sz="1400" b="0" kern="1200" dirty="0">
                          <a:solidFill>
                            <a:schemeClr val="dk1"/>
                          </a:solidFill>
                          <a:effectLst/>
                        </a:rPr>
                        <a:t>75</a:t>
                      </a:r>
                      <a:endParaRPr lang="en-AT" sz="1400" dirty="0"/>
                    </a:p>
                  </a:txBody>
                  <a:tcPr/>
                </a:tc>
                <a:extLst>
                  <a:ext uri="{0D108BD9-81ED-4DB2-BD59-A6C34878D82A}">
                    <a16:rowId xmlns:a16="http://schemas.microsoft.com/office/drawing/2014/main" val="4190269931"/>
                  </a:ext>
                </a:extLst>
              </a:tr>
              <a:tr h="598416">
                <a:tc>
                  <a:txBody>
                    <a:bodyPr/>
                    <a:lstStyle/>
                    <a:p>
                      <a:r>
                        <a:rPr lang="de-AT" sz="1100" dirty="0"/>
                        <a:t>Befriedigend</a:t>
                      </a:r>
                      <a:endParaRPr lang="en-AT" sz="1100" dirty="0"/>
                    </a:p>
                  </a:txBody>
                  <a:tcPr/>
                </a:tc>
                <a:tc>
                  <a:txBody>
                    <a:bodyPr/>
                    <a:lstStyle/>
                    <a:p>
                      <a:r>
                        <a:rPr lang="en-AT" sz="1400" b="0" kern="1200" dirty="0">
                          <a:solidFill>
                            <a:schemeClr val="dk1"/>
                          </a:solidFill>
                          <a:effectLst/>
                        </a:rPr>
                        <a:t>≥ </a:t>
                      </a:r>
                      <a:r>
                        <a:rPr lang="de-AT" sz="1400" b="0" kern="1200" dirty="0">
                          <a:solidFill>
                            <a:schemeClr val="dk1"/>
                          </a:solidFill>
                          <a:effectLst/>
                        </a:rPr>
                        <a:t>62</a:t>
                      </a:r>
                      <a:endParaRPr lang="en-AT" sz="1400" dirty="0"/>
                    </a:p>
                  </a:txBody>
                  <a:tcPr/>
                </a:tc>
                <a:extLst>
                  <a:ext uri="{0D108BD9-81ED-4DB2-BD59-A6C34878D82A}">
                    <a16:rowId xmlns:a16="http://schemas.microsoft.com/office/drawing/2014/main" val="2994562878"/>
                  </a:ext>
                </a:extLst>
              </a:tr>
              <a:tr h="598416">
                <a:tc>
                  <a:txBody>
                    <a:bodyPr/>
                    <a:lstStyle/>
                    <a:p>
                      <a:r>
                        <a:rPr lang="de-AT" sz="1100" dirty="0"/>
                        <a:t>Genügend AHS</a:t>
                      </a:r>
                      <a:endParaRPr lang="en-AT" sz="1100" dirty="0"/>
                    </a:p>
                  </a:txBody>
                  <a:tcPr/>
                </a:tc>
                <a:tc>
                  <a:txBody>
                    <a:bodyPr/>
                    <a:lstStyle/>
                    <a:p>
                      <a:r>
                        <a:rPr lang="en-AT" sz="1400" b="0" kern="1200" dirty="0">
                          <a:solidFill>
                            <a:schemeClr val="dk1"/>
                          </a:solidFill>
                          <a:effectLst/>
                        </a:rPr>
                        <a:t>≥ </a:t>
                      </a:r>
                      <a:r>
                        <a:rPr lang="de-AT" sz="1400" b="0" kern="1200" dirty="0">
                          <a:solidFill>
                            <a:schemeClr val="dk1"/>
                          </a:solidFill>
                          <a:effectLst/>
                        </a:rPr>
                        <a:t>50</a:t>
                      </a:r>
                      <a:endParaRPr lang="en-AT" sz="1400" dirty="0"/>
                    </a:p>
                  </a:txBody>
                  <a:tcPr/>
                </a:tc>
                <a:extLst>
                  <a:ext uri="{0D108BD9-81ED-4DB2-BD59-A6C34878D82A}">
                    <a16:rowId xmlns:a16="http://schemas.microsoft.com/office/drawing/2014/main" val="2112111319"/>
                  </a:ext>
                </a:extLst>
              </a:tr>
              <a:tr h="598416">
                <a:tc>
                  <a:txBody>
                    <a:bodyPr/>
                    <a:lstStyle/>
                    <a:p>
                      <a:r>
                        <a:rPr lang="de-AT" sz="1100" dirty="0"/>
                        <a:t>Nicht genügend AHS/</a:t>
                      </a:r>
                    </a:p>
                    <a:p>
                      <a:r>
                        <a:rPr lang="de-AT" sz="1100" dirty="0"/>
                        <a:t>Standard Befriedigend</a:t>
                      </a:r>
                      <a:endParaRPr lang="en-AT" sz="1100" dirty="0"/>
                    </a:p>
                  </a:txBody>
                  <a:tcPr/>
                </a:tc>
                <a:tc>
                  <a:txBody>
                    <a:bodyPr/>
                    <a:lstStyle/>
                    <a:p>
                      <a:r>
                        <a:rPr lang="en-AT" sz="1400" b="0" kern="1200" dirty="0">
                          <a:solidFill>
                            <a:schemeClr val="dk1"/>
                          </a:solidFill>
                          <a:effectLst/>
                        </a:rPr>
                        <a:t>≥ </a:t>
                      </a:r>
                      <a:r>
                        <a:rPr lang="de-AT" sz="1400" b="0" kern="1200" dirty="0">
                          <a:solidFill>
                            <a:schemeClr val="dk1"/>
                          </a:solidFill>
                          <a:effectLst/>
                        </a:rPr>
                        <a:t>38</a:t>
                      </a:r>
                      <a:endParaRPr lang="en-AT" sz="1400" dirty="0"/>
                    </a:p>
                  </a:txBody>
                  <a:tcPr/>
                </a:tc>
                <a:extLst>
                  <a:ext uri="{0D108BD9-81ED-4DB2-BD59-A6C34878D82A}">
                    <a16:rowId xmlns:a16="http://schemas.microsoft.com/office/drawing/2014/main" val="3378209019"/>
                  </a:ext>
                </a:extLst>
              </a:tr>
              <a:tr h="598416">
                <a:tc>
                  <a:txBody>
                    <a:bodyPr/>
                    <a:lstStyle/>
                    <a:p>
                      <a:r>
                        <a:rPr lang="de-AT" sz="1100" dirty="0"/>
                        <a:t>Nicht genügend AHS/</a:t>
                      </a:r>
                    </a:p>
                    <a:p>
                      <a:r>
                        <a:rPr lang="de-AT" sz="1100" dirty="0"/>
                        <a:t>Standard Genügend</a:t>
                      </a:r>
                      <a:endParaRPr lang="en-AT" sz="1100" dirty="0"/>
                    </a:p>
                  </a:txBody>
                  <a:tcPr/>
                </a:tc>
                <a:tc>
                  <a:txBody>
                    <a:bodyPr/>
                    <a:lstStyle/>
                    <a:p>
                      <a:r>
                        <a:rPr lang="en-AT" sz="1400" b="0" kern="1200" dirty="0">
                          <a:solidFill>
                            <a:schemeClr val="dk1"/>
                          </a:solidFill>
                          <a:effectLst/>
                        </a:rPr>
                        <a:t>≥ </a:t>
                      </a:r>
                      <a:r>
                        <a:rPr lang="de-AT" sz="1400" b="0" kern="1200" dirty="0">
                          <a:solidFill>
                            <a:schemeClr val="dk1"/>
                          </a:solidFill>
                          <a:effectLst/>
                        </a:rPr>
                        <a:t>25</a:t>
                      </a:r>
                      <a:endParaRPr lang="en-AT" sz="1400" dirty="0"/>
                    </a:p>
                  </a:txBody>
                  <a:tcPr/>
                </a:tc>
                <a:extLst>
                  <a:ext uri="{0D108BD9-81ED-4DB2-BD59-A6C34878D82A}">
                    <a16:rowId xmlns:a16="http://schemas.microsoft.com/office/drawing/2014/main" val="2672701325"/>
                  </a:ext>
                </a:extLst>
              </a:tr>
              <a:tr h="598416">
                <a:tc>
                  <a:txBody>
                    <a:bodyPr/>
                    <a:lstStyle/>
                    <a:p>
                      <a:r>
                        <a:rPr lang="de-AT" sz="1100" dirty="0"/>
                        <a:t>Nichtgenügend AHS/Standard</a:t>
                      </a:r>
                      <a:endParaRPr lang="en-AT" sz="1100" dirty="0"/>
                    </a:p>
                  </a:txBody>
                  <a:tcPr/>
                </a:tc>
                <a:tc>
                  <a:txBody>
                    <a:bodyPr/>
                    <a:lstStyle/>
                    <a:p>
                      <a:r>
                        <a:rPr lang="de-AT" sz="1400" dirty="0"/>
                        <a:t>&lt; 25</a:t>
                      </a:r>
                      <a:endParaRPr lang="en-AT" sz="1400" dirty="0"/>
                    </a:p>
                  </a:txBody>
                  <a:tcPr/>
                </a:tc>
                <a:extLst>
                  <a:ext uri="{0D108BD9-81ED-4DB2-BD59-A6C34878D82A}">
                    <a16:rowId xmlns:a16="http://schemas.microsoft.com/office/drawing/2014/main" val="697938849"/>
                  </a:ext>
                </a:extLst>
              </a:tr>
            </a:tbl>
          </a:graphicData>
        </a:graphic>
      </p:graphicFrame>
      <p:pic>
        <p:nvPicPr>
          <p:cNvPr id="16" name="Picture 15" descr="A white cartoon character leaning on a red question mark&#10;&#10;AI-generated content may be incorrect.">
            <a:extLst>
              <a:ext uri="{FF2B5EF4-FFF2-40B4-BE49-F238E27FC236}">
                <a16:creationId xmlns:a16="http://schemas.microsoft.com/office/drawing/2014/main" id="{F7A1F9DC-8283-2D22-C0C9-21E36F4E2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5" y="4844252"/>
            <a:ext cx="1413384" cy="1413384"/>
          </a:xfrm>
          <a:prstGeom prst="rect">
            <a:avLst/>
          </a:prstGeom>
        </p:spPr>
      </p:pic>
    </p:spTree>
    <p:extLst>
      <p:ext uri="{BB962C8B-B14F-4D97-AF65-F5344CB8AC3E}">
        <p14:creationId xmlns:p14="http://schemas.microsoft.com/office/powerpoint/2010/main" val="3651041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AAED4-288A-F525-A455-FC641D90BC4A}"/>
              </a:ext>
            </a:extLst>
          </p:cNvPr>
          <p:cNvSpPr>
            <a:spLocks noGrp="1"/>
          </p:cNvSpPr>
          <p:nvPr>
            <p:ph type="title"/>
          </p:nvPr>
        </p:nvSpPr>
        <p:spPr>
          <a:xfrm>
            <a:off x="612647" y="134284"/>
            <a:ext cx="11330123" cy="214299"/>
          </a:xfrm>
        </p:spPr>
        <p:txBody>
          <a:bodyPr>
            <a:normAutofit fontScale="90000"/>
          </a:bodyPr>
          <a:lstStyle/>
          <a:p>
            <a:r>
              <a:rPr lang="de-AT" sz="2400" dirty="0"/>
              <a:t>Beispiele für Skalen: 1. Klasse </a:t>
            </a:r>
            <a:br>
              <a:rPr lang="de-AT" sz="2400" dirty="0"/>
            </a:br>
            <a:r>
              <a:rPr lang="de-AT" sz="1000" dirty="0">
                <a:hlinkClick r:id="rId2"/>
              </a:rPr>
              <a:t>https://www.polzleitner.com/epep/0-NMS/LisandLaura-secret/Seminar-Schularbeiten-Sek1/our-assessment-scales-Mittelschule.docx</a:t>
            </a:r>
            <a:endParaRPr lang="en-AT" sz="2400" dirty="0"/>
          </a:p>
        </p:txBody>
      </p:sp>
      <p:pic>
        <p:nvPicPr>
          <p:cNvPr id="5" name="Content Placeholder 4">
            <a:extLst>
              <a:ext uri="{FF2B5EF4-FFF2-40B4-BE49-F238E27FC236}">
                <a16:creationId xmlns:a16="http://schemas.microsoft.com/office/drawing/2014/main" id="{C130AE0D-3A2D-D970-FA76-4F0EA607323F}"/>
              </a:ext>
            </a:extLst>
          </p:cNvPr>
          <p:cNvPicPr>
            <a:picLocks noGrp="1" noChangeAspect="1"/>
          </p:cNvPicPr>
          <p:nvPr>
            <p:ph idx="1"/>
          </p:nvPr>
        </p:nvPicPr>
        <p:blipFill>
          <a:blip r:embed="rId3"/>
          <a:srcRect t="5486"/>
          <a:stretch>
            <a:fillRect/>
          </a:stretch>
        </p:blipFill>
        <p:spPr>
          <a:xfrm>
            <a:off x="526764" y="808308"/>
            <a:ext cx="9486167" cy="5844679"/>
          </a:xfrm>
          <a:prstGeom prst="rect">
            <a:avLst/>
          </a:prstGeom>
        </p:spPr>
      </p:pic>
    </p:spTree>
    <p:extLst>
      <p:ext uri="{BB962C8B-B14F-4D97-AF65-F5344CB8AC3E}">
        <p14:creationId xmlns:p14="http://schemas.microsoft.com/office/powerpoint/2010/main" val="782953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40CF-0175-1997-3F54-695D9CE9D250}"/>
              </a:ext>
            </a:extLst>
          </p:cNvPr>
          <p:cNvSpPr>
            <a:spLocks noGrp="1"/>
          </p:cNvSpPr>
          <p:nvPr>
            <p:ph type="title"/>
          </p:nvPr>
        </p:nvSpPr>
        <p:spPr>
          <a:xfrm>
            <a:off x="546972" y="129329"/>
            <a:ext cx="10653578" cy="542578"/>
          </a:xfrm>
        </p:spPr>
        <p:txBody>
          <a:bodyPr>
            <a:normAutofit/>
          </a:bodyPr>
          <a:lstStyle/>
          <a:p>
            <a:pPr algn="r"/>
            <a:r>
              <a:rPr lang="de-AT" sz="2800" dirty="0"/>
              <a:t>3-4. Klasse </a:t>
            </a:r>
            <a:r>
              <a:rPr lang="de-AT" sz="1000" dirty="0">
                <a:hlinkClick r:id="rId2"/>
              </a:rPr>
              <a:t>https://www.polzleitner.com/epep/0-NMS/LisandLaura-secret/Seminar-Schularbeiten-Sek1/our-assessment-scales-Mittelschule</a:t>
            </a:r>
            <a:r>
              <a:rPr lang="de-AT" sz="1100" dirty="0">
                <a:hlinkClick r:id="rId2"/>
              </a:rPr>
              <a:t>.docx</a:t>
            </a:r>
            <a:endParaRPr lang="en-AT" sz="2800" dirty="0"/>
          </a:p>
        </p:txBody>
      </p:sp>
      <p:pic>
        <p:nvPicPr>
          <p:cNvPr id="5" name="Content Placeholder 4">
            <a:extLst>
              <a:ext uri="{FF2B5EF4-FFF2-40B4-BE49-F238E27FC236}">
                <a16:creationId xmlns:a16="http://schemas.microsoft.com/office/drawing/2014/main" id="{D4E02744-32C9-EAE2-1DA9-0528A40D189D}"/>
              </a:ext>
            </a:extLst>
          </p:cNvPr>
          <p:cNvPicPr>
            <a:picLocks noGrp="1" noChangeAspect="1"/>
          </p:cNvPicPr>
          <p:nvPr>
            <p:ph idx="1"/>
          </p:nvPr>
        </p:nvPicPr>
        <p:blipFill>
          <a:blip r:embed="rId3"/>
          <a:stretch>
            <a:fillRect/>
          </a:stretch>
        </p:blipFill>
        <p:spPr>
          <a:xfrm>
            <a:off x="378895" y="627610"/>
            <a:ext cx="10023170" cy="6101061"/>
          </a:xfrm>
          <a:prstGeom prst="rect">
            <a:avLst/>
          </a:prstGeom>
        </p:spPr>
      </p:pic>
    </p:spTree>
    <p:extLst>
      <p:ext uri="{BB962C8B-B14F-4D97-AF65-F5344CB8AC3E}">
        <p14:creationId xmlns:p14="http://schemas.microsoft.com/office/powerpoint/2010/main" val="195059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5E7B-CC4E-E4FE-1A45-6DFB6AF13144}"/>
              </a:ext>
            </a:extLst>
          </p:cNvPr>
          <p:cNvSpPr>
            <a:spLocks noGrp="1"/>
          </p:cNvSpPr>
          <p:nvPr>
            <p:ph type="title"/>
          </p:nvPr>
        </p:nvSpPr>
        <p:spPr/>
        <p:txBody>
          <a:bodyPr>
            <a:normAutofit/>
          </a:bodyPr>
          <a:lstStyle/>
          <a:p>
            <a:r>
              <a:rPr lang="de-AT" sz="3200" dirty="0"/>
              <a:t>A </a:t>
            </a:r>
            <a:r>
              <a:rPr lang="de-AT" sz="3200" dirty="0" err="1"/>
              <a:t>realistic</a:t>
            </a:r>
            <a:r>
              <a:rPr lang="de-AT" sz="3200" dirty="0"/>
              <a:t> mix </a:t>
            </a:r>
            <a:r>
              <a:rPr lang="de-AT" sz="3200" dirty="0" err="1"/>
              <a:t>of</a:t>
            </a:r>
            <a:r>
              <a:rPr lang="de-AT" sz="3200" dirty="0"/>
              <a:t> </a:t>
            </a:r>
            <a:r>
              <a:rPr lang="de-AT" sz="3200" dirty="0" err="1"/>
              <a:t>results</a:t>
            </a:r>
            <a:r>
              <a:rPr lang="de-AT" sz="3200" dirty="0"/>
              <a:t> </a:t>
            </a:r>
            <a:r>
              <a:rPr lang="de-AT" sz="3200" dirty="0" err="1"/>
              <a:t>from</a:t>
            </a:r>
            <a:r>
              <a:rPr lang="de-AT" sz="3200" dirty="0"/>
              <a:t> </a:t>
            </a:r>
            <a:r>
              <a:rPr lang="de-AT" sz="3200" dirty="0" err="1"/>
              <a:t>the</a:t>
            </a:r>
            <a:r>
              <a:rPr lang="de-AT" sz="3200" dirty="0"/>
              <a:t> </a:t>
            </a:r>
            <a:r>
              <a:rPr lang="de-AT" sz="3200" dirty="0" err="1"/>
              <a:t>beginning</a:t>
            </a:r>
            <a:r>
              <a:rPr lang="de-AT" sz="3200" dirty="0"/>
              <a:t> </a:t>
            </a:r>
            <a:r>
              <a:rPr lang="de-AT" sz="3200" dirty="0" err="1"/>
              <a:t>of</a:t>
            </a:r>
            <a:r>
              <a:rPr lang="de-AT" sz="3200" dirty="0"/>
              <a:t> </a:t>
            </a:r>
            <a:r>
              <a:rPr lang="de-AT" sz="3200" dirty="0" err="1"/>
              <a:t>year</a:t>
            </a:r>
            <a:r>
              <a:rPr lang="de-AT" sz="3200" dirty="0"/>
              <a:t> 2</a:t>
            </a:r>
            <a:endParaRPr lang="en-AT" sz="3200" dirty="0"/>
          </a:p>
        </p:txBody>
      </p:sp>
      <p:pic>
        <p:nvPicPr>
          <p:cNvPr id="5" name="Inhaltsplatzhalter 4" descr="Ein Bild, das Text, Menschliches Gesicht, Person, Darstellung enthält.&#10;&#10;KI-generierte Inhalte können fehlerhaft sein.">
            <a:extLst>
              <a:ext uri="{FF2B5EF4-FFF2-40B4-BE49-F238E27FC236}">
                <a16:creationId xmlns:a16="http://schemas.microsoft.com/office/drawing/2014/main" id="{4BEA97EF-DD06-B475-1970-9E79EDA643DB}"/>
              </a:ext>
            </a:extLst>
          </p:cNvPr>
          <p:cNvPicPr>
            <a:picLocks noGrp="1" noChangeAspect="1"/>
          </p:cNvPicPr>
          <p:nvPr>
            <p:ph idx="1"/>
          </p:nvPr>
        </p:nvPicPr>
        <p:blipFill>
          <a:blip r:embed="rId2"/>
          <a:stretch>
            <a:fillRect/>
          </a:stretch>
        </p:blipFill>
        <p:spPr>
          <a:xfrm>
            <a:off x="3405486" y="1715532"/>
            <a:ext cx="5067900" cy="4593828"/>
          </a:xfrm>
          <a:prstGeom prst="rect">
            <a:avLst/>
          </a:prstGeom>
        </p:spPr>
      </p:pic>
      <p:sp>
        <p:nvSpPr>
          <p:cNvPr id="4" name="Speech Bubble: Rectangle with Corners Rounded 3">
            <a:extLst>
              <a:ext uri="{FF2B5EF4-FFF2-40B4-BE49-F238E27FC236}">
                <a16:creationId xmlns:a16="http://schemas.microsoft.com/office/drawing/2014/main" id="{1BC9592B-072D-4162-2D49-00F5DFE78D06}"/>
              </a:ext>
            </a:extLst>
          </p:cNvPr>
          <p:cNvSpPr/>
          <p:nvPr/>
        </p:nvSpPr>
        <p:spPr>
          <a:xfrm>
            <a:off x="9006840" y="1232713"/>
            <a:ext cx="2572512" cy="1132258"/>
          </a:xfrm>
          <a:prstGeom prst="wedgeRoundRectCallout">
            <a:avLst>
              <a:gd name="adj1" fmla="val 52195"/>
              <a:gd name="adj2" fmla="val 159411"/>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err="1"/>
              <a:t>Let‘s</a:t>
            </a:r>
            <a:r>
              <a:rPr lang="de-AT" dirty="0"/>
              <a:t> </a:t>
            </a:r>
            <a:r>
              <a:rPr lang="de-AT" dirty="0" err="1"/>
              <a:t>see</a:t>
            </a:r>
            <a:r>
              <a:rPr lang="de-AT" dirty="0"/>
              <a:t> 3 </a:t>
            </a:r>
            <a:r>
              <a:rPr lang="de-AT" dirty="0" err="1"/>
              <a:t>examples</a:t>
            </a:r>
            <a:r>
              <a:rPr lang="de-AT" dirty="0"/>
              <a:t> </a:t>
            </a:r>
            <a:r>
              <a:rPr lang="de-AT" dirty="0" err="1"/>
              <a:t>from</a:t>
            </a:r>
            <a:r>
              <a:rPr lang="de-AT" dirty="0"/>
              <a:t> </a:t>
            </a:r>
            <a:r>
              <a:rPr lang="de-AT" dirty="0" err="1"/>
              <a:t>the</a:t>
            </a:r>
            <a:r>
              <a:rPr lang="de-AT" dirty="0"/>
              <a:t> same </a:t>
            </a:r>
            <a:r>
              <a:rPr lang="de-AT" dirty="0" err="1"/>
              <a:t>class</a:t>
            </a:r>
            <a:endParaRPr lang="en-AT" dirty="0"/>
          </a:p>
        </p:txBody>
      </p:sp>
    </p:spTree>
    <p:extLst>
      <p:ext uri="{BB962C8B-B14F-4D97-AF65-F5344CB8AC3E}">
        <p14:creationId xmlns:p14="http://schemas.microsoft.com/office/powerpoint/2010/main" val="21902972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EB7B8-59DF-0A96-4931-7369E4575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741BC-77B6-997E-0267-2EF95E7615FE}"/>
              </a:ext>
            </a:extLst>
          </p:cNvPr>
          <p:cNvSpPr>
            <a:spLocks noGrp="1"/>
          </p:cNvSpPr>
          <p:nvPr>
            <p:ph type="title"/>
          </p:nvPr>
        </p:nvSpPr>
        <p:spPr>
          <a:xfrm>
            <a:off x="612648" y="228600"/>
            <a:ext cx="10653578" cy="640080"/>
          </a:xfrm>
        </p:spPr>
        <p:txBody>
          <a:bodyPr>
            <a:normAutofit/>
          </a:bodyPr>
          <a:lstStyle/>
          <a:p>
            <a:r>
              <a:rPr lang="de-AT" sz="2800" dirty="0" err="1"/>
              <a:t>Mia‘s</a:t>
            </a:r>
            <a:r>
              <a:rPr lang="de-AT" sz="2800" dirty="0"/>
              <a:t> </a:t>
            </a:r>
            <a:r>
              <a:rPr lang="de-AT" sz="2800" dirty="0" err="1"/>
              <a:t>holidays</a:t>
            </a:r>
            <a:r>
              <a:rPr lang="de-AT" sz="2800" dirty="0"/>
              <a:t> </a:t>
            </a:r>
            <a:r>
              <a:rPr lang="de-AT" sz="2800" b="0" dirty="0"/>
              <a:t>(</a:t>
            </a:r>
            <a:r>
              <a:rPr lang="de-AT" sz="2800" b="0" dirty="0" err="1"/>
              <a:t>early</a:t>
            </a:r>
            <a:r>
              <a:rPr lang="de-AT" sz="2800" b="0" dirty="0"/>
              <a:t> </a:t>
            </a:r>
            <a:r>
              <a:rPr lang="de-AT" sz="2800" b="0" dirty="0" err="1"/>
              <a:t>year</a:t>
            </a:r>
            <a:r>
              <a:rPr lang="de-AT" sz="2800" b="0" dirty="0"/>
              <a:t> 2)</a:t>
            </a:r>
            <a:endParaRPr lang="en-AT" sz="2800" b="0" dirty="0"/>
          </a:p>
        </p:txBody>
      </p:sp>
      <p:sp>
        <p:nvSpPr>
          <p:cNvPr id="3" name="Content Placeholder 2">
            <a:extLst>
              <a:ext uri="{FF2B5EF4-FFF2-40B4-BE49-F238E27FC236}">
                <a16:creationId xmlns:a16="http://schemas.microsoft.com/office/drawing/2014/main" id="{CC791651-9CCE-31C2-5951-82C6B8330589}"/>
              </a:ext>
            </a:extLst>
          </p:cNvPr>
          <p:cNvSpPr>
            <a:spLocks noGrp="1"/>
          </p:cNvSpPr>
          <p:nvPr>
            <p:ph idx="1"/>
          </p:nvPr>
        </p:nvSpPr>
        <p:spPr>
          <a:xfrm>
            <a:off x="612648" y="1014153"/>
            <a:ext cx="6764897" cy="5295207"/>
          </a:xfrm>
        </p:spPr>
        <p:txBody>
          <a:bodyPr>
            <a:normAutofit fontScale="55000" lnSpcReduction="20000"/>
          </a:bodyPr>
          <a:lstStyle/>
          <a:p>
            <a:r>
              <a:rPr lang="en-US" dirty="0"/>
              <a:t>Example 1</a:t>
            </a:r>
            <a:endParaRPr lang="en-AT" dirty="0"/>
          </a:p>
          <a:p>
            <a:r>
              <a:rPr lang="en-US" dirty="0"/>
              <a:t>Mia had an amazing summer! Once she went into a clothing shop. There were so many dresses she liked. She bought two dresses one was pink and one was red. They were amazing to wear for summer. The next day Mia and her parents went hiking on a nice warm sunny day. Mia liked going hiking. So Mia and her parents walked for a while and talked about school. Mia was a good student. She would always read books in the summer break. As they walked and talked they saw a wooden bench. It was the perfect timing because they were really exhausted so they sat down and enjoyed the chirping birds.</a:t>
            </a:r>
            <a:br>
              <a:rPr lang="en-US" dirty="0"/>
            </a:br>
            <a:r>
              <a:rPr lang="en-US" dirty="0" err="1"/>
              <a:t>Suddendly</a:t>
            </a:r>
            <a:r>
              <a:rPr lang="en-US" dirty="0"/>
              <a:t> a bird landed in front of them. It seemed to look for food. Mia had some bread in her backpack. So she took the bread out and gave some to the bird. As time past Mia and her parents needed to go home. It was already late. So they went back to the car and drove home. When they were in the house her parents apologized for not going to a museum she wanted to. Mia smiled and told them it was okay. She actually had a great time. After talking to her parents she went into her room sat on her mini </a:t>
            </a:r>
            <a:r>
              <a:rPr lang="en-US" dirty="0" err="1"/>
              <a:t>cuch</a:t>
            </a:r>
            <a:r>
              <a:rPr lang="en-US" dirty="0"/>
              <a:t> took her </a:t>
            </a:r>
            <a:r>
              <a:rPr lang="en-US" dirty="0" err="1"/>
              <a:t>favourite</a:t>
            </a:r>
            <a:r>
              <a:rPr lang="en-US" dirty="0"/>
              <a:t> book she was currently reading and read. She really enjoyed the good parts. Unexpected her parents came into her room and told them they would go somewhere a little far away they didn’t told her where because it </a:t>
            </a:r>
            <a:r>
              <a:rPr lang="en-US" dirty="0" err="1"/>
              <a:t>shold</a:t>
            </a:r>
            <a:r>
              <a:rPr lang="en-US" dirty="0"/>
              <a:t> be a surprise. They didn’t go by plain they went by car. Mia and her parents drove one hour and a half to the place. And she couldn’t believe her eyes when she saw where they were. They were at her friend’s house. She was so exited </a:t>
            </a:r>
            <a:r>
              <a:rPr lang="en-US" dirty="0" err="1"/>
              <a:t>becase</a:t>
            </a:r>
            <a:r>
              <a:rPr lang="en-US" dirty="0"/>
              <a:t> she didn’t see her friend in a long time. She moved far away. They both hugged each other and went into the garden to play with her ball. They had so much fun. Then her </a:t>
            </a:r>
            <a:r>
              <a:rPr lang="en-US" dirty="0" err="1"/>
              <a:t>neighbour</a:t>
            </a:r>
            <a:r>
              <a:rPr lang="en-US" dirty="0"/>
              <a:t> came and he told there was a festival for kids nearby. So they took their bikes and drove there. When they arrived they heard a lots of music. It was so fun. They also ate some good ice-cream and laughed </a:t>
            </a:r>
            <a:r>
              <a:rPr lang="en-US" dirty="0" err="1"/>
              <a:t>togheter</a:t>
            </a:r>
            <a:r>
              <a:rPr lang="en-US" dirty="0"/>
              <a:t>. Later Mia’s parents came to pick her up. She hugged them once more and told them she would come again. Then she stepped in the car and she and her parents drove home. When she got home she went back into her room </a:t>
            </a:r>
            <a:r>
              <a:rPr lang="en-US" dirty="0" err="1"/>
              <a:t>layed</a:t>
            </a:r>
            <a:r>
              <a:rPr lang="en-US" dirty="0"/>
              <a:t> down to take a rest from the </a:t>
            </a:r>
            <a:r>
              <a:rPr lang="en-US" dirty="0" err="1"/>
              <a:t>wonderfull</a:t>
            </a:r>
            <a:r>
              <a:rPr lang="en-US" dirty="0"/>
              <a:t> day. </a:t>
            </a:r>
            <a:br>
              <a:rPr lang="en-US" dirty="0"/>
            </a:br>
            <a:r>
              <a:rPr lang="en-US" dirty="0"/>
              <a:t>She liked the holidays a lot!</a:t>
            </a:r>
            <a:endParaRPr lang="en-AT" dirty="0"/>
          </a:p>
          <a:p>
            <a:endParaRPr lang="en-AT" dirty="0"/>
          </a:p>
        </p:txBody>
      </p:sp>
      <p:pic>
        <p:nvPicPr>
          <p:cNvPr id="5" name="Grafik 3">
            <a:extLst>
              <a:ext uri="{FF2B5EF4-FFF2-40B4-BE49-F238E27FC236}">
                <a16:creationId xmlns:a16="http://schemas.microsoft.com/office/drawing/2014/main" id="{AFD2167E-26A7-64F5-9E4C-EF26413198ED}"/>
              </a:ext>
            </a:extLst>
          </p:cNvPr>
          <p:cNvPicPr>
            <a:picLocks noChangeAspect="1"/>
          </p:cNvPicPr>
          <p:nvPr/>
        </p:nvPicPr>
        <p:blipFill>
          <a:blip r:embed="rId2"/>
          <a:stretch>
            <a:fillRect/>
          </a:stretch>
        </p:blipFill>
        <p:spPr>
          <a:xfrm>
            <a:off x="7672204" y="548640"/>
            <a:ext cx="4211473" cy="3186834"/>
          </a:xfrm>
          <a:prstGeom prst="rect">
            <a:avLst/>
          </a:prstGeom>
        </p:spPr>
      </p:pic>
      <p:pic>
        <p:nvPicPr>
          <p:cNvPr id="6" name="Grafik 4">
            <a:extLst>
              <a:ext uri="{FF2B5EF4-FFF2-40B4-BE49-F238E27FC236}">
                <a16:creationId xmlns:a16="http://schemas.microsoft.com/office/drawing/2014/main" id="{E03856DC-7CA2-0DD9-9DA2-8509DF94EF80}"/>
              </a:ext>
            </a:extLst>
          </p:cNvPr>
          <p:cNvPicPr>
            <a:picLocks noChangeAspect="1"/>
          </p:cNvPicPr>
          <p:nvPr/>
        </p:nvPicPr>
        <p:blipFill>
          <a:blip r:embed="rId3"/>
          <a:stretch>
            <a:fillRect/>
          </a:stretch>
        </p:blipFill>
        <p:spPr>
          <a:xfrm>
            <a:off x="7688681" y="3735474"/>
            <a:ext cx="4194996" cy="2428413"/>
          </a:xfrm>
          <a:prstGeom prst="rect">
            <a:avLst/>
          </a:prstGeom>
        </p:spPr>
      </p:pic>
    </p:spTree>
    <p:extLst>
      <p:ext uri="{BB962C8B-B14F-4D97-AF65-F5344CB8AC3E}">
        <p14:creationId xmlns:p14="http://schemas.microsoft.com/office/powerpoint/2010/main" val="1338532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E02BF-A292-0DB5-C715-3C3D637E5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2CCC4-1E15-296C-510A-3323600CD87B}"/>
              </a:ext>
            </a:extLst>
          </p:cNvPr>
          <p:cNvSpPr>
            <a:spLocks noGrp="1"/>
          </p:cNvSpPr>
          <p:nvPr>
            <p:ph type="title"/>
          </p:nvPr>
        </p:nvSpPr>
        <p:spPr>
          <a:xfrm>
            <a:off x="612648" y="228600"/>
            <a:ext cx="10653578" cy="640080"/>
          </a:xfrm>
        </p:spPr>
        <p:txBody>
          <a:bodyPr/>
          <a:lstStyle/>
          <a:p>
            <a:r>
              <a:rPr lang="de-AT" dirty="0" err="1"/>
              <a:t>Mia‘s</a:t>
            </a:r>
            <a:r>
              <a:rPr lang="de-AT" dirty="0"/>
              <a:t> </a:t>
            </a:r>
            <a:r>
              <a:rPr lang="de-AT" dirty="0" err="1"/>
              <a:t>holidays</a:t>
            </a:r>
            <a:r>
              <a:rPr lang="de-AT" dirty="0"/>
              <a:t> </a:t>
            </a:r>
            <a:r>
              <a:rPr lang="de-AT" b="0" dirty="0"/>
              <a:t>(</a:t>
            </a:r>
            <a:r>
              <a:rPr lang="de-AT" b="0" dirty="0" err="1"/>
              <a:t>early</a:t>
            </a:r>
            <a:r>
              <a:rPr lang="de-AT" b="0" dirty="0"/>
              <a:t> </a:t>
            </a:r>
            <a:r>
              <a:rPr lang="de-AT" b="0" dirty="0" err="1"/>
              <a:t>year</a:t>
            </a:r>
            <a:r>
              <a:rPr lang="de-AT" b="0" dirty="0"/>
              <a:t> 2)</a:t>
            </a:r>
            <a:endParaRPr lang="en-AT" dirty="0"/>
          </a:p>
        </p:txBody>
      </p:sp>
      <p:pic>
        <p:nvPicPr>
          <p:cNvPr id="5" name="Grafik 3">
            <a:extLst>
              <a:ext uri="{FF2B5EF4-FFF2-40B4-BE49-F238E27FC236}">
                <a16:creationId xmlns:a16="http://schemas.microsoft.com/office/drawing/2014/main" id="{3CC0A2EF-DA4B-5DEA-F231-7AF3D083F0B3}"/>
              </a:ext>
            </a:extLst>
          </p:cNvPr>
          <p:cNvPicPr>
            <a:picLocks noChangeAspect="1"/>
          </p:cNvPicPr>
          <p:nvPr/>
        </p:nvPicPr>
        <p:blipFill>
          <a:blip r:embed="rId2"/>
          <a:stretch>
            <a:fillRect/>
          </a:stretch>
        </p:blipFill>
        <p:spPr>
          <a:xfrm>
            <a:off x="7672204" y="548640"/>
            <a:ext cx="4211473" cy="3186834"/>
          </a:xfrm>
          <a:prstGeom prst="rect">
            <a:avLst/>
          </a:prstGeom>
        </p:spPr>
      </p:pic>
      <p:pic>
        <p:nvPicPr>
          <p:cNvPr id="6" name="Grafik 4">
            <a:extLst>
              <a:ext uri="{FF2B5EF4-FFF2-40B4-BE49-F238E27FC236}">
                <a16:creationId xmlns:a16="http://schemas.microsoft.com/office/drawing/2014/main" id="{D843BDA6-1263-B9CB-9025-8353C8D75AB3}"/>
              </a:ext>
            </a:extLst>
          </p:cNvPr>
          <p:cNvPicPr>
            <a:picLocks noChangeAspect="1"/>
          </p:cNvPicPr>
          <p:nvPr/>
        </p:nvPicPr>
        <p:blipFill>
          <a:blip r:embed="rId3"/>
          <a:stretch>
            <a:fillRect/>
          </a:stretch>
        </p:blipFill>
        <p:spPr>
          <a:xfrm>
            <a:off x="7688681" y="3735474"/>
            <a:ext cx="4194996" cy="2428413"/>
          </a:xfrm>
          <a:prstGeom prst="rect">
            <a:avLst/>
          </a:prstGeom>
        </p:spPr>
      </p:pic>
      <p:sp>
        <p:nvSpPr>
          <p:cNvPr id="8" name="Content Placeholder 7">
            <a:extLst>
              <a:ext uri="{FF2B5EF4-FFF2-40B4-BE49-F238E27FC236}">
                <a16:creationId xmlns:a16="http://schemas.microsoft.com/office/drawing/2014/main" id="{DB192583-4A48-E496-D96A-01244A21D11D}"/>
              </a:ext>
            </a:extLst>
          </p:cNvPr>
          <p:cNvSpPr>
            <a:spLocks noGrp="1"/>
          </p:cNvSpPr>
          <p:nvPr>
            <p:ph idx="1"/>
          </p:nvPr>
        </p:nvSpPr>
        <p:spPr>
          <a:xfrm>
            <a:off x="612648" y="868680"/>
            <a:ext cx="6881276" cy="5295207"/>
          </a:xfrm>
        </p:spPr>
        <p:txBody>
          <a:bodyPr>
            <a:normAutofit fontScale="92500" lnSpcReduction="10000"/>
          </a:bodyPr>
          <a:lstStyle/>
          <a:p>
            <a:pPr marL="0" indent="0">
              <a:buNone/>
            </a:pPr>
            <a:r>
              <a:rPr lang="de-AT" dirty="0" err="1"/>
              <a:t>Example</a:t>
            </a:r>
            <a:r>
              <a:rPr lang="de-AT" dirty="0"/>
              <a:t> 2</a:t>
            </a:r>
            <a:endParaRPr lang="en-AT" dirty="0"/>
          </a:p>
          <a:p>
            <a:pPr marL="0" indent="0">
              <a:buNone/>
            </a:pPr>
            <a:r>
              <a:rPr lang="de-AT" dirty="0"/>
              <a:t> </a:t>
            </a:r>
            <a:r>
              <a:rPr lang="en-US" dirty="0"/>
              <a:t>Mia went not gone on a </a:t>
            </a:r>
            <a:r>
              <a:rPr lang="en-US" dirty="0" err="1"/>
              <a:t>ander</a:t>
            </a:r>
            <a:r>
              <a:rPr lang="en-US" dirty="0"/>
              <a:t> land because he’s parents has not many </a:t>
            </a:r>
            <a:r>
              <a:rPr lang="en-US" dirty="0" err="1"/>
              <a:t>mauny</a:t>
            </a:r>
            <a:r>
              <a:rPr lang="en-US" dirty="0"/>
              <a:t> but she has a funny time. First she went shopping, she bought new shoes </a:t>
            </a:r>
            <a:r>
              <a:rPr lang="en-US" dirty="0" err="1"/>
              <a:t>becaus</a:t>
            </a:r>
            <a:r>
              <a:rPr lang="en-US" dirty="0"/>
              <a:t> she loves </a:t>
            </a:r>
            <a:r>
              <a:rPr lang="en-US" dirty="0" err="1"/>
              <a:t>hikking</a:t>
            </a:r>
            <a:r>
              <a:rPr lang="en-US" dirty="0"/>
              <a:t>. Then she went at home. She around at a museum but she went not in the museum </a:t>
            </a:r>
            <a:r>
              <a:rPr lang="en-US" dirty="0" err="1"/>
              <a:t>becaus</a:t>
            </a:r>
            <a:r>
              <a:rPr lang="en-US" dirty="0"/>
              <a:t> she has not many and she went home. When he is home she reads a book. In the book it’s gone on a airplane. She didn’t like flying in a airplane she has a fear but she founds amazing. At four o’clock she went outside with he’s friend Sophie. They plays football and after they went to Katja the little sister on Sophie. Next they went by bike on a party. They </a:t>
            </a:r>
            <a:r>
              <a:rPr lang="en-US" dirty="0" err="1"/>
              <a:t>aeting</a:t>
            </a:r>
            <a:r>
              <a:rPr lang="en-US" dirty="0"/>
              <a:t> ice cream and has a funny day and </a:t>
            </a:r>
            <a:r>
              <a:rPr lang="en-US" dirty="0" err="1"/>
              <a:t>ende</a:t>
            </a:r>
            <a:r>
              <a:rPr lang="en-US" dirty="0"/>
              <a:t> the girls went home and mia is chilling on her </a:t>
            </a:r>
            <a:r>
              <a:rPr lang="en-US" dirty="0" err="1"/>
              <a:t>livingroom</a:t>
            </a:r>
            <a:r>
              <a:rPr lang="en-US" dirty="0"/>
              <a:t> and is happy </a:t>
            </a:r>
            <a:r>
              <a:rPr lang="en-US" dirty="0" err="1"/>
              <a:t>becaus</a:t>
            </a:r>
            <a:r>
              <a:rPr lang="en-US" dirty="0"/>
              <a:t> he has a </a:t>
            </a:r>
            <a:r>
              <a:rPr lang="en-US" dirty="0" err="1"/>
              <a:t>wunderfull</a:t>
            </a:r>
            <a:r>
              <a:rPr lang="en-US" dirty="0"/>
              <a:t> time in her holidays. </a:t>
            </a:r>
            <a:endParaRPr lang="en-AT" dirty="0"/>
          </a:p>
          <a:p>
            <a:pPr marL="0" indent="0">
              <a:buNone/>
            </a:pPr>
            <a:endParaRPr lang="en-AT" dirty="0"/>
          </a:p>
        </p:txBody>
      </p:sp>
    </p:spTree>
    <p:extLst>
      <p:ext uri="{BB962C8B-B14F-4D97-AF65-F5344CB8AC3E}">
        <p14:creationId xmlns:p14="http://schemas.microsoft.com/office/powerpoint/2010/main" val="325316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0964F-5222-FCAF-3ECB-B086303B7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3C69A-DC63-0FE1-8B19-E019D90B588E}"/>
              </a:ext>
            </a:extLst>
          </p:cNvPr>
          <p:cNvSpPr>
            <a:spLocks noGrp="1"/>
          </p:cNvSpPr>
          <p:nvPr>
            <p:ph type="title"/>
          </p:nvPr>
        </p:nvSpPr>
        <p:spPr>
          <a:xfrm>
            <a:off x="612648" y="228600"/>
            <a:ext cx="10653578" cy="640080"/>
          </a:xfrm>
        </p:spPr>
        <p:txBody>
          <a:bodyPr/>
          <a:lstStyle/>
          <a:p>
            <a:r>
              <a:rPr lang="de-AT" dirty="0" err="1"/>
              <a:t>Mia‘s</a:t>
            </a:r>
            <a:r>
              <a:rPr lang="de-AT" dirty="0"/>
              <a:t> </a:t>
            </a:r>
            <a:r>
              <a:rPr lang="de-AT" dirty="0" err="1"/>
              <a:t>holidays</a:t>
            </a:r>
            <a:r>
              <a:rPr lang="de-AT" dirty="0"/>
              <a:t> </a:t>
            </a:r>
            <a:r>
              <a:rPr lang="de-AT" b="0" dirty="0"/>
              <a:t>(</a:t>
            </a:r>
            <a:r>
              <a:rPr lang="de-AT" b="0" dirty="0" err="1"/>
              <a:t>early</a:t>
            </a:r>
            <a:r>
              <a:rPr lang="de-AT" b="0" dirty="0"/>
              <a:t> </a:t>
            </a:r>
            <a:r>
              <a:rPr lang="de-AT" b="0" dirty="0" err="1"/>
              <a:t>year</a:t>
            </a:r>
            <a:r>
              <a:rPr lang="de-AT" b="0" dirty="0"/>
              <a:t> 2)</a:t>
            </a:r>
            <a:endParaRPr lang="en-AT" dirty="0"/>
          </a:p>
        </p:txBody>
      </p:sp>
      <p:sp>
        <p:nvSpPr>
          <p:cNvPr id="3" name="Content Placeholder 2">
            <a:extLst>
              <a:ext uri="{FF2B5EF4-FFF2-40B4-BE49-F238E27FC236}">
                <a16:creationId xmlns:a16="http://schemas.microsoft.com/office/drawing/2014/main" id="{7C345929-CDDE-C94C-DECA-98F3E3AE1B60}"/>
              </a:ext>
            </a:extLst>
          </p:cNvPr>
          <p:cNvSpPr>
            <a:spLocks noGrp="1"/>
          </p:cNvSpPr>
          <p:nvPr>
            <p:ph idx="1"/>
          </p:nvPr>
        </p:nvSpPr>
        <p:spPr>
          <a:xfrm>
            <a:off x="612648" y="1014153"/>
            <a:ext cx="6764897" cy="5295207"/>
          </a:xfrm>
        </p:spPr>
        <p:txBody>
          <a:bodyPr>
            <a:normAutofit/>
          </a:bodyPr>
          <a:lstStyle/>
          <a:p>
            <a:pPr marL="0" indent="0">
              <a:buNone/>
            </a:pPr>
            <a:r>
              <a:rPr lang="en-US" dirty="0"/>
              <a:t>Today </a:t>
            </a:r>
            <a:r>
              <a:rPr lang="en-US" dirty="0" err="1"/>
              <a:t>im</a:t>
            </a:r>
            <a:r>
              <a:rPr lang="en-US" dirty="0"/>
              <a:t> going to talk about Mia’s holidays. </a:t>
            </a:r>
            <a:br>
              <a:rPr lang="en-US" dirty="0"/>
            </a:br>
            <a:r>
              <a:rPr lang="en-US" dirty="0"/>
              <a:t>Mia likes to go shopping </a:t>
            </a:r>
            <a:r>
              <a:rPr lang="en-US" dirty="0" err="1"/>
              <a:t>alot</a:t>
            </a:r>
            <a:r>
              <a:rPr lang="en-US" dirty="0"/>
              <a:t> sometimes she even goes hiking on the mountains and enjoys the </a:t>
            </a:r>
            <a:r>
              <a:rPr lang="en-US" dirty="0" err="1"/>
              <a:t>beutiful</a:t>
            </a:r>
            <a:r>
              <a:rPr lang="en-US" dirty="0"/>
              <a:t> (VIEW – </a:t>
            </a:r>
            <a:r>
              <a:rPr lang="en-US" i="1" dirty="0"/>
              <a:t>word provided by the teacher</a:t>
            </a:r>
            <a:r>
              <a:rPr lang="en-US" dirty="0"/>
              <a:t>). Mia couldn’t go to the museum because it was full of people. </a:t>
            </a:r>
            <a:br>
              <a:rPr lang="en-US" dirty="0"/>
            </a:br>
            <a:r>
              <a:rPr lang="en-US" dirty="0"/>
              <a:t>In the afternoons Mia would mostly read a book. Mia couldn’t fly a plane because the prices got higher and she couldn’t afford it. Sometimes Mia and her friend played football </a:t>
            </a:r>
            <a:r>
              <a:rPr lang="en-US" dirty="0" err="1"/>
              <a:t>togheter</a:t>
            </a:r>
            <a:r>
              <a:rPr lang="en-US" dirty="0"/>
              <a:t>.</a:t>
            </a:r>
            <a:endParaRPr lang="en-AT" dirty="0"/>
          </a:p>
          <a:p>
            <a:pPr marL="0" indent="0">
              <a:buNone/>
            </a:pPr>
            <a:r>
              <a:rPr lang="en-US" dirty="0"/>
              <a:t>Mia loves to hang out with her friends she and her friend were riding their bikes in the park. One day mia went to a festival in the city she also ate a ice cream vanilla. When she came back she relaxed on the couch. </a:t>
            </a:r>
            <a:endParaRPr lang="en-AT" dirty="0"/>
          </a:p>
          <a:p>
            <a:endParaRPr lang="en-AT" dirty="0"/>
          </a:p>
        </p:txBody>
      </p:sp>
      <p:pic>
        <p:nvPicPr>
          <p:cNvPr id="5" name="Grafik 3">
            <a:extLst>
              <a:ext uri="{FF2B5EF4-FFF2-40B4-BE49-F238E27FC236}">
                <a16:creationId xmlns:a16="http://schemas.microsoft.com/office/drawing/2014/main" id="{27D3B497-90A4-D7B0-D11F-250EB16DDF9E}"/>
              </a:ext>
            </a:extLst>
          </p:cNvPr>
          <p:cNvPicPr>
            <a:picLocks noChangeAspect="1"/>
          </p:cNvPicPr>
          <p:nvPr/>
        </p:nvPicPr>
        <p:blipFill>
          <a:blip r:embed="rId2"/>
          <a:stretch>
            <a:fillRect/>
          </a:stretch>
        </p:blipFill>
        <p:spPr>
          <a:xfrm>
            <a:off x="7672204" y="548640"/>
            <a:ext cx="4211473" cy="3186834"/>
          </a:xfrm>
          <a:prstGeom prst="rect">
            <a:avLst/>
          </a:prstGeom>
        </p:spPr>
      </p:pic>
      <p:pic>
        <p:nvPicPr>
          <p:cNvPr id="6" name="Grafik 4">
            <a:extLst>
              <a:ext uri="{FF2B5EF4-FFF2-40B4-BE49-F238E27FC236}">
                <a16:creationId xmlns:a16="http://schemas.microsoft.com/office/drawing/2014/main" id="{35B6BDAA-44B7-E9C3-2CC4-384D781C7096}"/>
              </a:ext>
            </a:extLst>
          </p:cNvPr>
          <p:cNvPicPr>
            <a:picLocks noChangeAspect="1"/>
          </p:cNvPicPr>
          <p:nvPr/>
        </p:nvPicPr>
        <p:blipFill>
          <a:blip r:embed="rId3"/>
          <a:stretch>
            <a:fillRect/>
          </a:stretch>
        </p:blipFill>
        <p:spPr>
          <a:xfrm>
            <a:off x="7688681" y="3735474"/>
            <a:ext cx="4194996" cy="2428413"/>
          </a:xfrm>
          <a:prstGeom prst="rect">
            <a:avLst/>
          </a:prstGeom>
        </p:spPr>
      </p:pic>
    </p:spTree>
    <p:extLst>
      <p:ext uri="{BB962C8B-B14F-4D97-AF65-F5344CB8AC3E}">
        <p14:creationId xmlns:p14="http://schemas.microsoft.com/office/powerpoint/2010/main" val="2015371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D3AE44-542B-4EFB-827C-EDDF193010AF}"/>
              </a:ext>
            </a:extLst>
          </p:cNvPr>
          <p:cNvSpPr txBox="1"/>
          <p:nvPr/>
        </p:nvSpPr>
        <p:spPr>
          <a:xfrm>
            <a:off x="564164" y="3995529"/>
            <a:ext cx="568234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dirty="0">
                <a:solidFill>
                  <a:prstClr val="black"/>
                </a:solidFill>
                <a:latin typeface="Cambria" panose="02040503050406030204"/>
              </a:rPr>
              <a:t>Listen to the story "The Trouble with Gran". </a:t>
            </a:r>
          </a:p>
          <a:p>
            <a:pPr defTabSz="457189"/>
            <a:r>
              <a:rPr lang="en-US" dirty="0">
                <a:solidFill>
                  <a:prstClr val="black"/>
                </a:solidFill>
                <a:latin typeface="Cambria" panose="02040503050406030204"/>
                <a:cs typeface="Calibri"/>
              </a:rPr>
              <a:t>Then travel to a cool place with Gran's travel agency and write a story about your adventure.</a:t>
            </a:r>
          </a:p>
          <a:p>
            <a:pPr defTabSz="457189"/>
            <a:r>
              <a:rPr lang="en-US" dirty="0">
                <a:solidFill>
                  <a:prstClr val="black"/>
                </a:solidFill>
                <a:latin typeface="Cambria" panose="02040503050406030204"/>
                <a:cs typeface="Calibri"/>
              </a:rPr>
              <a:t>Use the story-planning worksheet.</a:t>
            </a:r>
          </a:p>
          <a:p>
            <a:pPr defTabSz="457189"/>
            <a:endParaRPr lang="en-US" dirty="0">
              <a:solidFill>
                <a:prstClr val="black"/>
              </a:solidFill>
              <a:latin typeface="Cambria" panose="02040503050406030204"/>
              <a:cs typeface="Calibri"/>
            </a:endParaRPr>
          </a:p>
          <a:p>
            <a:pPr defTabSz="457189"/>
            <a:r>
              <a:rPr lang="en-US" dirty="0">
                <a:solidFill>
                  <a:prstClr val="black"/>
                </a:solidFill>
                <a:latin typeface="Cambria" panose="02040503050406030204"/>
                <a:cs typeface="Calibri"/>
              </a:rPr>
              <a:t>Start your story like this:</a:t>
            </a:r>
          </a:p>
          <a:p>
            <a:pPr defTabSz="457189"/>
            <a:endParaRPr lang="en-US" dirty="0">
              <a:solidFill>
                <a:srgbClr val="F07F09"/>
              </a:solidFill>
              <a:latin typeface="Calibri" panose="020F0502020204030204"/>
              <a:cs typeface="Calibri"/>
            </a:endParaRPr>
          </a:p>
          <a:p>
            <a:pPr defTabSz="457189"/>
            <a:r>
              <a:rPr lang="en-US" dirty="0">
                <a:solidFill>
                  <a:srgbClr val="F07F09"/>
                </a:solidFill>
                <a:latin typeface="Comic Sans MS"/>
                <a:cs typeface="Calibri"/>
              </a:rPr>
              <a:t>You won't believe what happened to me last week. I went on a trip with "Gran Tours"….</a:t>
            </a:r>
          </a:p>
          <a:p>
            <a:pPr defTabSz="457189"/>
            <a:endParaRPr lang="en-US" dirty="0">
              <a:solidFill>
                <a:prstClr val="black"/>
              </a:solidFill>
              <a:latin typeface="Cambria" panose="02040503050406030204"/>
              <a:cs typeface="Calibri"/>
            </a:endParaRPr>
          </a:p>
          <a:p>
            <a:pPr defTabSz="457189"/>
            <a:endParaRPr lang="en-US" dirty="0">
              <a:solidFill>
                <a:prstClr val="black"/>
              </a:solidFill>
              <a:latin typeface="Cambria" panose="02040503050406030204"/>
              <a:cs typeface="Calibri"/>
            </a:endParaRPr>
          </a:p>
        </p:txBody>
      </p:sp>
      <p:pic>
        <p:nvPicPr>
          <p:cNvPr id="8" name="Picture 8" descr="Text&#10;&#10;Description automatically generated">
            <a:extLst>
              <a:ext uri="{FF2B5EF4-FFF2-40B4-BE49-F238E27FC236}">
                <a16:creationId xmlns:a16="http://schemas.microsoft.com/office/drawing/2014/main" id="{5112CAEB-46C6-467F-A841-BA03667A705D}"/>
              </a:ext>
            </a:extLst>
          </p:cNvPr>
          <p:cNvPicPr>
            <a:picLocks noChangeAspect="1"/>
          </p:cNvPicPr>
          <p:nvPr/>
        </p:nvPicPr>
        <p:blipFill>
          <a:blip r:embed="rId2"/>
          <a:stretch>
            <a:fillRect/>
          </a:stretch>
        </p:blipFill>
        <p:spPr>
          <a:xfrm>
            <a:off x="6458841" y="256928"/>
            <a:ext cx="5538163" cy="5821385"/>
          </a:xfrm>
          <a:prstGeom prst="rect">
            <a:avLst/>
          </a:prstGeom>
          <a:ln>
            <a:noFill/>
          </a:ln>
          <a:effectLst>
            <a:outerShdw blurRad="292100" dist="139700" dir="2700000" algn="tl" rotWithShape="0">
              <a:srgbClr val="333333">
                <a:alpha val="65000"/>
              </a:srgbClr>
            </a:outerShdw>
          </a:effectLst>
        </p:spPr>
      </p:pic>
      <p:sp>
        <p:nvSpPr>
          <p:cNvPr id="3" name="Rectangle: Rounded Corners 2">
            <a:extLst>
              <a:ext uri="{FF2B5EF4-FFF2-40B4-BE49-F238E27FC236}">
                <a16:creationId xmlns:a16="http://schemas.microsoft.com/office/drawing/2014/main" id="{148714A0-9448-474B-A650-1AFC3988F4C8}"/>
              </a:ext>
            </a:extLst>
          </p:cNvPr>
          <p:cNvSpPr/>
          <p:nvPr/>
        </p:nvSpPr>
        <p:spPr>
          <a:xfrm>
            <a:off x="2742663" y="231008"/>
            <a:ext cx="3406347" cy="1207800"/>
          </a:xfrm>
          <a:prstGeom prst="roundRect">
            <a:avLst>
              <a:gd name="adj" fmla="val 26126"/>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indent="-152396" defTabSz="457189"/>
            <a:r>
              <a:rPr lang="de-DE" sz="1333" dirty="0">
                <a:solidFill>
                  <a:prstClr val="black"/>
                </a:solidFill>
                <a:latin typeface="Cambria" panose="02040503050406030204"/>
              </a:rPr>
              <a:t> einfache Geschichten und Gebrauchstexte (u.a. E-Mail, Mitteilungen) schreiben und dabei auch über vergangene und zukünftige Ereignisse berichten</a:t>
            </a:r>
            <a:endParaRPr lang="de-AT" sz="1333" dirty="0">
              <a:solidFill>
                <a:prstClr val="black"/>
              </a:solidFill>
              <a:latin typeface="Cambria" panose="02040503050406030204"/>
            </a:endParaRPr>
          </a:p>
        </p:txBody>
      </p:sp>
      <p:pic>
        <p:nvPicPr>
          <p:cNvPr id="2" name="Picture 1">
            <a:extLst>
              <a:ext uri="{FF2B5EF4-FFF2-40B4-BE49-F238E27FC236}">
                <a16:creationId xmlns:a16="http://schemas.microsoft.com/office/drawing/2014/main" id="{A26F0EB2-8D5A-C2B1-016B-2D4D6644CC93}"/>
              </a:ext>
            </a:extLst>
          </p:cNvPr>
          <p:cNvPicPr>
            <a:picLocks noChangeAspect="1"/>
          </p:cNvPicPr>
          <p:nvPr/>
        </p:nvPicPr>
        <p:blipFill>
          <a:blip r:embed="rId3"/>
          <a:stretch>
            <a:fillRect/>
          </a:stretch>
        </p:blipFill>
        <p:spPr>
          <a:xfrm>
            <a:off x="5654780" y="-62281"/>
            <a:ext cx="591725" cy="586580"/>
          </a:xfrm>
          <a:prstGeom prst="rect">
            <a:avLst/>
          </a:prstGeom>
        </p:spPr>
      </p:pic>
      <p:pic>
        <p:nvPicPr>
          <p:cNvPr id="6" name="Picture 5">
            <a:hlinkClick r:id="rId4"/>
            <a:extLst>
              <a:ext uri="{FF2B5EF4-FFF2-40B4-BE49-F238E27FC236}">
                <a16:creationId xmlns:a16="http://schemas.microsoft.com/office/drawing/2014/main" id="{A005C094-3DA0-65F2-FA29-D2795D73DABD}"/>
              </a:ext>
            </a:extLst>
          </p:cNvPr>
          <p:cNvPicPr>
            <a:picLocks noChangeAspect="1"/>
          </p:cNvPicPr>
          <p:nvPr/>
        </p:nvPicPr>
        <p:blipFill>
          <a:blip r:embed="rId5"/>
          <a:stretch>
            <a:fillRect/>
          </a:stretch>
        </p:blipFill>
        <p:spPr>
          <a:xfrm>
            <a:off x="830642" y="1615906"/>
            <a:ext cx="3824041" cy="22593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514103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1F062-24B2-32B6-5DEF-235BF30C3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34CA69-EF71-3E20-689D-EFD69B1A9A28}"/>
              </a:ext>
            </a:extLst>
          </p:cNvPr>
          <p:cNvSpPr>
            <a:spLocks noGrp="1"/>
          </p:cNvSpPr>
          <p:nvPr>
            <p:ph type="title"/>
          </p:nvPr>
        </p:nvSpPr>
        <p:spPr/>
        <p:txBody>
          <a:bodyPr/>
          <a:lstStyle/>
          <a:p>
            <a:r>
              <a:rPr lang="de-AT" dirty="0"/>
              <a:t>A </a:t>
            </a:r>
            <a:r>
              <a:rPr lang="de-AT" dirty="0" err="1"/>
              <a:t>year</a:t>
            </a:r>
            <a:r>
              <a:rPr lang="de-AT" dirty="0"/>
              <a:t> 2 </a:t>
            </a:r>
            <a:r>
              <a:rPr lang="de-AT" dirty="0" err="1"/>
              <a:t>story</a:t>
            </a:r>
            <a:endParaRPr lang="en-AT" dirty="0"/>
          </a:p>
        </p:txBody>
      </p:sp>
      <p:pic>
        <p:nvPicPr>
          <p:cNvPr id="5" name="Content Placeholder 4">
            <a:extLst>
              <a:ext uri="{FF2B5EF4-FFF2-40B4-BE49-F238E27FC236}">
                <a16:creationId xmlns:a16="http://schemas.microsoft.com/office/drawing/2014/main" id="{D5801995-BB67-7B4B-0018-DD3BFDB07A3B}"/>
              </a:ext>
            </a:extLst>
          </p:cNvPr>
          <p:cNvPicPr>
            <a:picLocks noGrp="1" noChangeAspect="1"/>
          </p:cNvPicPr>
          <p:nvPr>
            <p:ph idx="1"/>
          </p:nvPr>
        </p:nvPicPr>
        <p:blipFill>
          <a:blip r:embed="rId2"/>
          <a:stretch>
            <a:fillRect/>
          </a:stretch>
        </p:blipFill>
        <p:spPr>
          <a:xfrm>
            <a:off x="5002498" y="220287"/>
            <a:ext cx="1775581" cy="2211186"/>
          </a:xfrm>
          <a:prstGeom prst="rect">
            <a:avLst/>
          </a:prstGeom>
        </p:spPr>
      </p:pic>
      <p:sp>
        <p:nvSpPr>
          <p:cNvPr id="6" name="TextBox 5">
            <a:extLst>
              <a:ext uri="{FF2B5EF4-FFF2-40B4-BE49-F238E27FC236}">
                <a16:creationId xmlns:a16="http://schemas.microsoft.com/office/drawing/2014/main" id="{E730F30F-62CC-C1FA-A2EE-600399836413}"/>
              </a:ext>
            </a:extLst>
          </p:cNvPr>
          <p:cNvSpPr txBox="1"/>
          <p:nvPr/>
        </p:nvSpPr>
        <p:spPr>
          <a:xfrm>
            <a:off x="494606" y="1924397"/>
            <a:ext cx="6675120" cy="4524315"/>
          </a:xfrm>
          <a:prstGeom prst="rect">
            <a:avLst/>
          </a:prstGeom>
          <a:noFill/>
        </p:spPr>
        <p:txBody>
          <a:bodyPr wrap="square" rtlCol="0">
            <a:spAutoFit/>
          </a:bodyPr>
          <a:lstStyle/>
          <a:p>
            <a:r>
              <a:rPr lang="de-AT" dirty="0"/>
              <a:t>Travel </a:t>
            </a:r>
            <a:r>
              <a:rPr lang="de-AT" dirty="0" err="1"/>
              <a:t>with</a:t>
            </a:r>
            <a:r>
              <a:rPr lang="de-AT" dirty="0"/>
              <a:t> Gran</a:t>
            </a:r>
          </a:p>
          <a:p>
            <a:endParaRPr lang="de-AT" dirty="0"/>
          </a:p>
          <a:p>
            <a:r>
              <a:rPr lang="de-AT" sz="1400" dirty="0" err="1"/>
              <a:t>One</a:t>
            </a:r>
            <a:r>
              <a:rPr lang="de-AT" sz="1400" dirty="0"/>
              <a:t> </a:t>
            </a:r>
            <a:r>
              <a:rPr lang="de-AT" sz="1400" dirty="0" err="1"/>
              <a:t>day</a:t>
            </a:r>
            <a:r>
              <a:rPr lang="de-AT" sz="1400" dirty="0"/>
              <a:t> </a:t>
            </a:r>
            <a:r>
              <a:rPr lang="de-AT" sz="1400" dirty="0" err="1"/>
              <a:t>it‘s</a:t>
            </a:r>
            <a:r>
              <a:rPr lang="de-AT" sz="1400" dirty="0"/>
              <a:t> </a:t>
            </a:r>
            <a:r>
              <a:rPr lang="de-AT" sz="1400" dirty="0" err="1"/>
              <a:t>my</a:t>
            </a:r>
            <a:r>
              <a:rPr lang="de-AT" sz="1400" dirty="0"/>
              <a:t> </a:t>
            </a:r>
            <a:r>
              <a:rPr lang="de-AT" sz="1400" dirty="0" err="1"/>
              <a:t>cousin</a:t>
            </a:r>
            <a:r>
              <a:rPr lang="de-AT" sz="1400" dirty="0"/>
              <a:t> </a:t>
            </a:r>
            <a:r>
              <a:rPr lang="de-AT" sz="1400" dirty="0" err="1"/>
              <a:t>called</a:t>
            </a:r>
            <a:r>
              <a:rPr lang="de-AT" sz="1400" dirty="0"/>
              <a:t> Nikolai </a:t>
            </a:r>
            <a:r>
              <a:rPr lang="de-AT" sz="1400" dirty="0" err="1"/>
              <a:t>birthday</a:t>
            </a:r>
            <a:r>
              <a:rPr lang="de-AT" sz="1400" dirty="0"/>
              <a:t> but I </a:t>
            </a:r>
            <a:r>
              <a:rPr lang="de-AT" sz="1400" dirty="0" err="1"/>
              <a:t>didn‘t</a:t>
            </a:r>
            <a:r>
              <a:rPr lang="de-AT" sz="1400" dirty="0"/>
              <a:t> </a:t>
            </a:r>
            <a:r>
              <a:rPr lang="de-AT" sz="1400" dirty="0" err="1"/>
              <a:t>have</a:t>
            </a:r>
            <a:r>
              <a:rPr lang="de-AT" sz="1400" dirty="0"/>
              <a:t> a </a:t>
            </a:r>
            <a:r>
              <a:rPr lang="de-AT" sz="1400" dirty="0" err="1"/>
              <a:t>present</a:t>
            </a:r>
            <a:r>
              <a:rPr lang="de-AT" sz="1400" dirty="0"/>
              <a:t> </a:t>
            </a:r>
            <a:r>
              <a:rPr lang="de-AT" sz="1400" dirty="0" err="1"/>
              <a:t>for</a:t>
            </a:r>
            <a:r>
              <a:rPr lang="de-AT" sz="1400" dirty="0"/>
              <a:t> </a:t>
            </a:r>
            <a:r>
              <a:rPr lang="de-AT" sz="1400" dirty="0" err="1"/>
              <a:t>him</a:t>
            </a:r>
            <a:r>
              <a:rPr lang="de-AT" sz="1400" dirty="0"/>
              <a:t>. Wen I </a:t>
            </a:r>
            <a:r>
              <a:rPr lang="de-AT" sz="1400" dirty="0" err="1"/>
              <a:t>went</a:t>
            </a:r>
            <a:r>
              <a:rPr lang="de-AT" sz="1400" dirty="0"/>
              <a:t> in </a:t>
            </a:r>
            <a:r>
              <a:rPr lang="de-AT" sz="1400" dirty="0" err="1"/>
              <a:t>my</a:t>
            </a:r>
            <a:r>
              <a:rPr lang="de-AT" sz="1400" dirty="0"/>
              <a:t> </a:t>
            </a:r>
            <a:r>
              <a:rPr lang="de-AT" sz="1400" dirty="0" err="1"/>
              <a:t>garden</a:t>
            </a:r>
            <a:r>
              <a:rPr lang="de-AT" sz="1400" dirty="0"/>
              <a:t> I </a:t>
            </a:r>
            <a:r>
              <a:rPr lang="de-AT" sz="1400" dirty="0" err="1"/>
              <a:t>saw</a:t>
            </a:r>
            <a:r>
              <a:rPr lang="de-AT" sz="1400" dirty="0"/>
              <a:t> a </a:t>
            </a:r>
            <a:r>
              <a:rPr lang="de-AT" sz="1400" dirty="0" err="1"/>
              <a:t>big</a:t>
            </a:r>
            <a:r>
              <a:rPr lang="de-AT" sz="1400" dirty="0"/>
              <a:t> </a:t>
            </a:r>
            <a:r>
              <a:rPr lang="de-AT" sz="1400" dirty="0" err="1"/>
              <a:t>garage</a:t>
            </a:r>
            <a:r>
              <a:rPr lang="de-AT" sz="1400" dirty="0"/>
              <a:t> </a:t>
            </a:r>
            <a:r>
              <a:rPr lang="de-AT" sz="1400" dirty="0" err="1"/>
              <a:t>flying</a:t>
            </a:r>
            <a:r>
              <a:rPr lang="de-AT" sz="1400" dirty="0"/>
              <a:t> in </a:t>
            </a:r>
            <a:r>
              <a:rPr lang="de-AT" sz="1400" dirty="0" err="1"/>
              <a:t>the</a:t>
            </a:r>
            <a:r>
              <a:rPr lang="de-AT" sz="1400" dirty="0"/>
              <a:t> </a:t>
            </a:r>
            <a:r>
              <a:rPr lang="de-AT" sz="1400" dirty="0" err="1"/>
              <a:t>sky</a:t>
            </a:r>
            <a:r>
              <a:rPr lang="de-AT" sz="1400" dirty="0"/>
              <a:t> * And </a:t>
            </a:r>
            <a:r>
              <a:rPr lang="de-AT" sz="1400" dirty="0" err="1"/>
              <a:t>people</a:t>
            </a:r>
            <a:r>
              <a:rPr lang="de-AT" sz="1400" dirty="0"/>
              <a:t> </a:t>
            </a:r>
            <a:r>
              <a:rPr lang="de-AT" sz="1400" dirty="0" err="1"/>
              <a:t>were</a:t>
            </a:r>
            <a:r>
              <a:rPr lang="de-AT" sz="1400" dirty="0"/>
              <a:t> </a:t>
            </a:r>
            <a:r>
              <a:rPr lang="de-AT" sz="1400" dirty="0" err="1"/>
              <a:t>inside</a:t>
            </a:r>
            <a:r>
              <a:rPr lang="de-AT" sz="1400" dirty="0"/>
              <a:t>. </a:t>
            </a:r>
            <a:r>
              <a:rPr lang="de-AT" sz="1400" dirty="0" err="1"/>
              <a:t>When</a:t>
            </a:r>
            <a:r>
              <a:rPr lang="de-AT" sz="1400" dirty="0"/>
              <a:t> I </a:t>
            </a:r>
            <a:r>
              <a:rPr lang="de-AT" sz="1400" dirty="0" err="1"/>
              <a:t>saw</a:t>
            </a:r>
            <a:r>
              <a:rPr lang="de-AT" sz="1400" dirty="0"/>
              <a:t> </a:t>
            </a:r>
            <a:r>
              <a:rPr lang="de-AT" sz="1400" dirty="0" err="1"/>
              <a:t>that</a:t>
            </a:r>
            <a:r>
              <a:rPr lang="de-AT" sz="1400" dirty="0"/>
              <a:t>, I </a:t>
            </a:r>
            <a:r>
              <a:rPr lang="de-AT" sz="1400" dirty="0" err="1"/>
              <a:t>had</a:t>
            </a:r>
            <a:r>
              <a:rPr lang="de-AT" sz="1400" dirty="0"/>
              <a:t> an </a:t>
            </a:r>
            <a:r>
              <a:rPr lang="de-AT" sz="1400" dirty="0" err="1"/>
              <a:t>idea</a:t>
            </a:r>
            <a:r>
              <a:rPr lang="de-AT" sz="1400" dirty="0"/>
              <a:t>. „I </a:t>
            </a:r>
            <a:r>
              <a:rPr lang="de-AT" sz="1400" dirty="0" err="1"/>
              <a:t>cold</a:t>
            </a:r>
            <a:r>
              <a:rPr lang="de-AT" sz="1400" dirty="0"/>
              <a:t> </a:t>
            </a:r>
            <a:r>
              <a:rPr lang="de-AT" sz="1400" dirty="0" err="1"/>
              <a:t>buy</a:t>
            </a:r>
            <a:r>
              <a:rPr lang="de-AT" sz="1400" dirty="0"/>
              <a:t> a Travel </a:t>
            </a:r>
            <a:r>
              <a:rPr lang="de-AT" sz="1400" dirty="0" err="1"/>
              <a:t>with</a:t>
            </a:r>
            <a:r>
              <a:rPr lang="de-AT" sz="1400" dirty="0"/>
              <a:t> Gran Tour Ticket </a:t>
            </a:r>
            <a:r>
              <a:rPr lang="de-AT" sz="1400" dirty="0" err="1"/>
              <a:t>for</a:t>
            </a:r>
            <a:r>
              <a:rPr lang="de-AT" sz="1400" dirty="0"/>
              <a:t> </a:t>
            </a:r>
            <a:r>
              <a:rPr lang="de-AT" sz="1400" dirty="0" err="1"/>
              <a:t>my</a:t>
            </a:r>
            <a:r>
              <a:rPr lang="de-AT" sz="1400" dirty="0"/>
              <a:t> </a:t>
            </a:r>
            <a:r>
              <a:rPr lang="de-AT" sz="1400" dirty="0" err="1"/>
              <a:t>cousin</a:t>
            </a:r>
            <a:r>
              <a:rPr lang="de-AT" sz="1400" dirty="0"/>
              <a:t>“. So I </a:t>
            </a:r>
            <a:r>
              <a:rPr lang="de-AT" sz="1400" dirty="0" err="1"/>
              <a:t>bought</a:t>
            </a:r>
            <a:r>
              <a:rPr lang="de-AT" sz="1400" dirty="0"/>
              <a:t> </a:t>
            </a:r>
            <a:r>
              <a:rPr lang="de-AT" sz="1400" dirty="0" err="1"/>
              <a:t>it</a:t>
            </a:r>
            <a:r>
              <a:rPr lang="de-AT" sz="1400" dirty="0"/>
              <a:t> in </a:t>
            </a:r>
            <a:r>
              <a:rPr lang="de-AT" sz="1400" dirty="0" err="1"/>
              <a:t>the</a:t>
            </a:r>
            <a:r>
              <a:rPr lang="de-AT" sz="1400" dirty="0"/>
              <a:t> </a:t>
            </a:r>
            <a:r>
              <a:rPr lang="de-AT" sz="1400" dirty="0" err="1"/>
              <a:t>garage</a:t>
            </a:r>
            <a:r>
              <a:rPr lang="de-AT" sz="1400" dirty="0"/>
              <a:t> </a:t>
            </a:r>
            <a:r>
              <a:rPr lang="de-AT" sz="1400" dirty="0" err="1"/>
              <a:t>from</a:t>
            </a:r>
            <a:r>
              <a:rPr lang="de-AT" sz="1400" dirty="0"/>
              <a:t> Gran. </a:t>
            </a:r>
          </a:p>
          <a:p>
            <a:r>
              <a:rPr lang="de-AT" sz="1400" dirty="0"/>
              <a:t>At </a:t>
            </a:r>
            <a:r>
              <a:rPr lang="de-AT" sz="1400" dirty="0" err="1"/>
              <a:t>Midday</a:t>
            </a:r>
            <a:r>
              <a:rPr lang="de-AT" sz="1400" dirty="0"/>
              <a:t> </a:t>
            </a:r>
            <a:r>
              <a:rPr lang="de-AT" sz="1400" dirty="0" err="1"/>
              <a:t>we</a:t>
            </a:r>
            <a:r>
              <a:rPr lang="de-AT" sz="1400" dirty="0"/>
              <a:t> </a:t>
            </a:r>
            <a:r>
              <a:rPr lang="de-AT" sz="1400" dirty="0" err="1"/>
              <a:t>went</a:t>
            </a:r>
            <a:r>
              <a:rPr lang="de-AT" sz="1400" dirty="0"/>
              <a:t> </a:t>
            </a:r>
            <a:r>
              <a:rPr lang="de-AT" sz="1400" dirty="0" err="1"/>
              <a:t>to</a:t>
            </a:r>
            <a:r>
              <a:rPr lang="de-AT" sz="1400" dirty="0"/>
              <a:t> </a:t>
            </a:r>
            <a:r>
              <a:rPr lang="de-AT" sz="1400" dirty="0" err="1"/>
              <a:t>the</a:t>
            </a:r>
            <a:r>
              <a:rPr lang="de-AT" sz="1400" dirty="0"/>
              <a:t> </a:t>
            </a:r>
            <a:r>
              <a:rPr lang="de-AT" sz="1400" dirty="0" err="1"/>
              <a:t>garage</a:t>
            </a:r>
            <a:r>
              <a:rPr lang="de-AT" sz="1400" dirty="0"/>
              <a:t> and </a:t>
            </a:r>
            <a:r>
              <a:rPr lang="de-AT" sz="1400" dirty="0" err="1"/>
              <a:t>gave</a:t>
            </a:r>
            <a:r>
              <a:rPr lang="de-AT" sz="1400" dirty="0"/>
              <a:t> </a:t>
            </a:r>
            <a:r>
              <a:rPr lang="de-AT" sz="1400" dirty="0" err="1"/>
              <a:t>the</a:t>
            </a:r>
            <a:r>
              <a:rPr lang="de-AT" sz="1400" dirty="0"/>
              <a:t> Tickets </a:t>
            </a:r>
            <a:r>
              <a:rPr lang="de-AT" sz="1400" dirty="0" err="1"/>
              <a:t>to</a:t>
            </a:r>
            <a:r>
              <a:rPr lang="de-AT" sz="1400" dirty="0"/>
              <a:t> Gran . </a:t>
            </a:r>
            <a:r>
              <a:rPr lang="de-AT" sz="1400" dirty="0" err="1"/>
              <a:t>Then</a:t>
            </a:r>
            <a:r>
              <a:rPr lang="de-AT" sz="1400" dirty="0"/>
              <a:t> </a:t>
            </a:r>
            <a:r>
              <a:rPr lang="de-AT" sz="1400" dirty="0" err="1"/>
              <a:t>she</a:t>
            </a:r>
            <a:r>
              <a:rPr lang="de-AT" sz="1400" dirty="0"/>
              <a:t> </a:t>
            </a:r>
            <a:r>
              <a:rPr lang="de-AT" sz="1400" dirty="0" err="1"/>
              <a:t>sent</a:t>
            </a:r>
            <a:r>
              <a:rPr lang="de-AT" sz="1400" dirty="0"/>
              <a:t> </a:t>
            </a:r>
            <a:r>
              <a:rPr lang="de-AT" sz="1400" dirty="0" err="1"/>
              <a:t>us</a:t>
            </a:r>
            <a:r>
              <a:rPr lang="de-AT" sz="1400" dirty="0"/>
              <a:t> </a:t>
            </a:r>
            <a:r>
              <a:rPr lang="de-AT" sz="1400" dirty="0" err="1"/>
              <a:t>to</a:t>
            </a:r>
            <a:r>
              <a:rPr lang="de-AT" sz="1400" dirty="0"/>
              <a:t> </a:t>
            </a:r>
            <a:r>
              <a:rPr lang="de-AT" sz="1400" dirty="0" err="1"/>
              <a:t>sit</a:t>
            </a:r>
            <a:r>
              <a:rPr lang="de-AT" sz="1400" dirty="0"/>
              <a:t> in </a:t>
            </a:r>
            <a:r>
              <a:rPr lang="de-AT" sz="1400" dirty="0" err="1"/>
              <a:t>the</a:t>
            </a:r>
            <a:r>
              <a:rPr lang="de-AT" sz="1400" dirty="0"/>
              <a:t> </a:t>
            </a:r>
            <a:r>
              <a:rPr lang="de-AT" sz="1400" dirty="0" err="1"/>
              <a:t>garage</a:t>
            </a:r>
            <a:r>
              <a:rPr lang="de-AT" sz="1400" dirty="0"/>
              <a:t>.</a:t>
            </a:r>
          </a:p>
          <a:p>
            <a:r>
              <a:rPr lang="de-AT" sz="1400" dirty="0"/>
              <a:t>After </a:t>
            </a:r>
            <a:r>
              <a:rPr lang="de-AT" sz="1400" dirty="0" err="1"/>
              <a:t>that</a:t>
            </a:r>
            <a:r>
              <a:rPr lang="de-AT" sz="1400" dirty="0"/>
              <a:t> </a:t>
            </a:r>
            <a:r>
              <a:rPr lang="de-AT" sz="1400" dirty="0" err="1"/>
              <a:t>we</a:t>
            </a:r>
            <a:r>
              <a:rPr lang="de-AT" sz="1400" dirty="0"/>
              <a:t> </a:t>
            </a:r>
            <a:r>
              <a:rPr lang="de-AT" sz="1400" dirty="0" err="1"/>
              <a:t>flew</a:t>
            </a:r>
            <a:r>
              <a:rPr lang="de-AT" sz="1400" dirty="0"/>
              <a:t>. </a:t>
            </a:r>
            <a:r>
              <a:rPr lang="de-AT" sz="1400" dirty="0" err="1"/>
              <a:t>Minutes</a:t>
            </a:r>
            <a:r>
              <a:rPr lang="de-AT" sz="1400" dirty="0"/>
              <a:t> </a:t>
            </a:r>
            <a:r>
              <a:rPr lang="de-AT" sz="1400" dirty="0" err="1"/>
              <a:t>later</a:t>
            </a:r>
            <a:r>
              <a:rPr lang="de-AT" sz="1400" dirty="0"/>
              <a:t> </a:t>
            </a:r>
            <a:r>
              <a:rPr lang="de-AT" sz="1400" dirty="0" err="1"/>
              <a:t>we</a:t>
            </a:r>
            <a:r>
              <a:rPr lang="de-AT" sz="1400" dirty="0"/>
              <a:t> </a:t>
            </a:r>
            <a:r>
              <a:rPr lang="de-AT" sz="1400" dirty="0" err="1"/>
              <a:t>were</a:t>
            </a:r>
            <a:r>
              <a:rPr lang="de-AT" sz="1400" dirty="0"/>
              <a:t> in London and </a:t>
            </a:r>
            <a:r>
              <a:rPr lang="de-AT" sz="1400" dirty="0" err="1"/>
              <a:t>we</a:t>
            </a:r>
            <a:r>
              <a:rPr lang="de-AT" sz="1400" dirty="0"/>
              <a:t> </a:t>
            </a:r>
            <a:r>
              <a:rPr lang="de-AT" sz="1400" dirty="0" err="1"/>
              <a:t>went</a:t>
            </a:r>
            <a:r>
              <a:rPr lang="de-AT" sz="1400" dirty="0"/>
              <a:t> </a:t>
            </a:r>
            <a:r>
              <a:rPr lang="de-AT" sz="1400" dirty="0" err="1"/>
              <a:t>to</a:t>
            </a:r>
            <a:r>
              <a:rPr lang="de-AT" sz="1400" dirty="0"/>
              <a:t> </a:t>
            </a:r>
            <a:r>
              <a:rPr lang="de-AT" sz="1400" dirty="0" err="1"/>
              <a:t>visit</a:t>
            </a:r>
            <a:r>
              <a:rPr lang="de-AT" sz="1400" dirty="0"/>
              <a:t> </a:t>
            </a:r>
            <a:r>
              <a:rPr lang="de-AT" sz="1400" dirty="0" err="1"/>
              <a:t>the</a:t>
            </a:r>
            <a:r>
              <a:rPr lang="de-AT" sz="1400" dirty="0"/>
              <a:t> </a:t>
            </a:r>
            <a:r>
              <a:rPr lang="de-AT" sz="1400" dirty="0" err="1"/>
              <a:t>Qeen</a:t>
            </a:r>
            <a:r>
              <a:rPr lang="de-AT" sz="1400" dirty="0"/>
              <a:t>. </a:t>
            </a:r>
            <a:r>
              <a:rPr lang="de-AT" sz="1400" dirty="0" err="1"/>
              <a:t>We</a:t>
            </a:r>
            <a:r>
              <a:rPr lang="de-AT" sz="1400" dirty="0"/>
              <a:t> </a:t>
            </a:r>
            <a:r>
              <a:rPr lang="de-AT" sz="1400" dirty="0" err="1"/>
              <a:t>drank</a:t>
            </a:r>
            <a:r>
              <a:rPr lang="de-AT" sz="1400" dirty="0"/>
              <a:t> </a:t>
            </a:r>
            <a:r>
              <a:rPr lang="de-AT" sz="1400" dirty="0" err="1"/>
              <a:t>black</a:t>
            </a:r>
            <a:r>
              <a:rPr lang="de-AT" sz="1400" dirty="0"/>
              <a:t> </a:t>
            </a:r>
            <a:r>
              <a:rPr lang="de-AT" sz="1400" dirty="0" err="1"/>
              <a:t>tea</a:t>
            </a:r>
            <a:r>
              <a:rPr lang="de-AT" sz="1400" dirty="0"/>
              <a:t> </a:t>
            </a:r>
            <a:r>
              <a:rPr lang="de-AT" sz="1400" dirty="0" err="1"/>
              <a:t>with</a:t>
            </a:r>
            <a:r>
              <a:rPr lang="de-AT" sz="1400" dirty="0"/>
              <a:t> milk </a:t>
            </a:r>
            <a:r>
              <a:rPr lang="de-AT" sz="1400" dirty="0" err="1"/>
              <a:t>with</a:t>
            </a:r>
            <a:r>
              <a:rPr lang="de-AT" sz="1400" dirty="0"/>
              <a:t> her. After </a:t>
            </a:r>
            <a:r>
              <a:rPr lang="de-AT" sz="1400" dirty="0" err="1"/>
              <a:t>that</a:t>
            </a:r>
            <a:r>
              <a:rPr lang="de-AT" sz="1400" dirty="0"/>
              <a:t> </a:t>
            </a:r>
            <a:r>
              <a:rPr lang="de-AT" sz="1400" dirty="0" err="1"/>
              <a:t>we</a:t>
            </a:r>
            <a:r>
              <a:rPr lang="de-AT" sz="1400" dirty="0"/>
              <a:t> </a:t>
            </a:r>
            <a:r>
              <a:rPr lang="de-AT" sz="1400" dirty="0" err="1"/>
              <a:t>left</a:t>
            </a:r>
            <a:r>
              <a:rPr lang="de-AT" sz="1400" dirty="0"/>
              <a:t>. </a:t>
            </a:r>
            <a:r>
              <a:rPr lang="de-AT" sz="1400" dirty="0" err="1"/>
              <a:t>We</a:t>
            </a:r>
            <a:r>
              <a:rPr lang="de-AT" sz="1400" dirty="0"/>
              <a:t> </a:t>
            </a:r>
            <a:r>
              <a:rPr lang="de-AT" sz="1400" dirty="0" err="1"/>
              <a:t>flew</a:t>
            </a:r>
            <a:r>
              <a:rPr lang="de-AT" sz="1400" dirty="0"/>
              <a:t> in </a:t>
            </a:r>
            <a:r>
              <a:rPr lang="de-AT" sz="1400" dirty="0" err="1"/>
              <a:t>the</a:t>
            </a:r>
            <a:r>
              <a:rPr lang="de-AT" sz="1400" dirty="0"/>
              <a:t> </a:t>
            </a:r>
            <a:r>
              <a:rPr lang="de-AT" sz="1400" dirty="0" err="1"/>
              <a:t>cinema</a:t>
            </a:r>
            <a:r>
              <a:rPr lang="de-AT" sz="1400" dirty="0"/>
              <a:t>. </a:t>
            </a:r>
            <a:r>
              <a:rPr lang="de-AT" sz="1400" dirty="0" err="1"/>
              <a:t>When</a:t>
            </a:r>
            <a:r>
              <a:rPr lang="de-AT" sz="1400" dirty="0"/>
              <a:t> </a:t>
            </a:r>
            <a:r>
              <a:rPr lang="de-AT" sz="1400" dirty="0" err="1"/>
              <a:t>we</a:t>
            </a:r>
            <a:r>
              <a:rPr lang="de-AT" sz="1400" dirty="0"/>
              <a:t> </a:t>
            </a:r>
            <a:r>
              <a:rPr lang="de-AT" sz="1400" dirty="0" err="1"/>
              <a:t>went</a:t>
            </a:r>
            <a:r>
              <a:rPr lang="de-AT" sz="1400" dirty="0"/>
              <a:t> down, </a:t>
            </a:r>
            <a:r>
              <a:rPr lang="de-AT" sz="1400" dirty="0" err="1"/>
              <a:t>Everybody</a:t>
            </a:r>
            <a:r>
              <a:rPr lang="de-AT" sz="1400" dirty="0"/>
              <a:t> </a:t>
            </a:r>
            <a:r>
              <a:rPr lang="de-AT" sz="1400" dirty="0" err="1"/>
              <a:t>left</a:t>
            </a:r>
            <a:r>
              <a:rPr lang="de-AT" sz="1400" dirty="0"/>
              <a:t> </a:t>
            </a:r>
            <a:r>
              <a:rPr lang="de-AT" sz="1400" dirty="0" err="1"/>
              <a:t>the</a:t>
            </a:r>
            <a:r>
              <a:rPr lang="de-AT" sz="1400" dirty="0"/>
              <a:t> </a:t>
            </a:r>
            <a:r>
              <a:rPr lang="de-AT" sz="1400" dirty="0" err="1"/>
              <a:t>garage</a:t>
            </a:r>
            <a:r>
              <a:rPr lang="de-AT" sz="1400" dirty="0"/>
              <a:t>.</a:t>
            </a:r>
          </a:p>
          <a:p>
            <a:r>
              <a:rPr lang="de-AT" sz="1400" dirty="0" err="1"/>
              <a:t>We</a:t>
            </a:r>
            <a:r>
              <a:rPr lang="de-AT" sz="1400" dirty="0"/>
              <a:t> </a:t>
            </a:r>
            <a:r>
              <a:rPr lang="de-AT" sz="1400" dirty="0" err="1"/>
              <a:t>went</a:t>
            </a:r>
            <a:r>
              <a:rPr lang="de-AT" sz="1400" dirty="0"/>
              <a:t> in </a:t>
            </a:r>
            <a:r>
              <a:rPr lang="de-AT" sz="1400" dirty="0" err="1"/>
              <a:t>the</a:t>
            </a:r>
            <a:r>
              <a:rPr lang="de-AT" sz="1400" dirty="0"/>
              <a:t> </a:t>
            </a:r>
            <a:r>
              <a:rPr lang="de-AT" sz="1400" dirty="0" err="1"/>
              <a:t>cinema</a:t>
            </a:r>
            <a:r>
              <a:rPr lang="de-AT" sz="1400" dirty="0"/>
              <a:t> in </a:t>
            </a:r>
            <a:r>
              <a:rPr lang="de-AT" sz="1400" dirty="0" err="1"/>
              <a:t>room</a:t>
            </a:r>
            <a:r>
              <a:rPr lang="de-AT" sz="1400" dirty="0"/>
              <a:t> 8. </a:t>
            </a:r>
            <a:r>
              <a:rPr lang="de-AT" sz="1400" dirty="0" err="1"/>
              <a:t>There</a:t>
            </a:r>
            <a:r>
              <a:rPr lang="de-AT" sz="1400" dirty="0"/>
              <a:t> was a film </a:t>
            </a:r>
            <a:r>
              <a:rPr lang="de-AT" sz="1400" dirty="0" err="1"/>
              <a:t>called</a:t>
            </a:r>
            <a:r>
              <a:rPr lang="de-AT" sz="1400" dirty="0"/>
              <a:t> „Stone </a:t>
            </a:r>
            <a:r>
              <a:rPr lang="de-AT" sz="1400" dirty="0" err="1"/>
              <a:t>people</a:t>
            </a:r>
            <a:r>
              <a:rPr lang="de-AT" sz="1400" dirty="0"/>
              <a:t>“. </a:t>
            </a:r>
            <a:r>
              <a:rPr lang="de-AT" sz="1400" dirty="0" err="1"/>
              <a:t>Suddenly</a:t>
            </a:r>
            <a:r>
              <a:rPr lang="de-AT" sz="1400" dirty="0"/>
              <a:t> Gran ran and </a:t>
            </a:r>
            <a:r>
              <a:rPr lang="de-AT" sz="1400" dirty="0" err="1"/>
              <a:t>jumped</a:t>
            </a:r>
            <a:r>
              <a:rPr lang="de-AT" sz="1400" dirty="0"/>
              <a:t> in </a:t>
            </a:r>
            <a:r>
              <a:rPr lang="de-AT" sz="1400" dirty="0" err="1"/>
              <a:t>the</a:t>
            </a:r>
            <a:r>
              <a:rPr lang="de-AT" sz="1400" dirty="0"/>
              <a:t> film. </a:t>
            </a:r>
            <a:r>
              <a:rPr lang="de-AT" sz="1400" dirty="0" err="1"/>
              <a:t>Everybody</a:t>
            </a:r>
            <a:r>
              <a:rPr lang="de-AT" sz="1400" dirty="0"/>
              <a:t> was </a:t>
            </a:r>
            <a:r>
              <a:rPr lang="de-AT" sz="1400" dirty="0" err="1"/>
              <a:t>very</a:t>
            </a:r>
            <a:r>
              <a:rPr lang="de-AT" sz="1400" dirty="0"/>
              <a:t> </a:t>
            </a:r>
            <a:r>
              <a:rPr lang="de-AT" sz="1400" dirty="0" err="1"/>
              <a:t>surprised</a:t>
            </a:r>
            <a:r>
              <a:rPr lang="de-AT" sz="1400" dirty="0"/>
              <a:t>. </a:t>
            </a:r>
            <a:r>
              <a:rPr lang="de-AT" sz="1400" dirty="0" err="1"/>
              <a:t>They</a:t>
            </a:r>
            <a:r>
              <a:rPr lang="de-AT" sz="1400" dirty="0"/>
              <a:t> </a:t>
            </a:r>
            <a:r>
              <a:rPr lang="de-AT" sz="1400" dirty="0" err="1"/>
              <a:t>asked</a:t>
            </a:r>
            <a:r>
              <a:rPr lang="de-AT" sz="1400" dirty="0"/>
              <a:t>: „</a:t>
            </a:r>
            <a:r>
              <a:rPr lang="de-AT" sz="1400" dirty="0" err="1"/>
              <a:t>Where</a:t>
            </a:r>
            <a:r>
              <a:rPr lang="de-AT" sz="1400" dirty="0"/>
              <a:t> </a:t>
            </a:r>
            <a:r>
              <a:rPr lang="de-AT" sz="1400" dirty="0" err="1"/>
              <a:t>is</a:t>
            </a:r>
            <a:r>
              <a:rPr lang="de-AT" sz="1400" dirty="0"/>
              <a:t> Gran?“ </a:t>
            </a:r>
            <a:r>
              <a:rPr lang="de-AT" sz="1400" dirty="0" err="1"/>
              <a:t>Without</a:t>
            </a:r>
            <a:r>
              <a:rPr lang="de-AT" sz="1400" dirty="0"/>
              <a:t> </a:t>
            </a:r>
            <a:r>
              <a:rPr lang="de-AT" sz="1400" dirty="0" err="1"/>
              <a:t>warning</a:t>
            </a:r>
            <a:r>
              <a:rPr lang="de-AT" sz="1400" dirty="0"/>
              <a:t> </a:t>
            </a:r>
            <a:r>
              <a:rPr lang="de-AT" sz="1400" dirty="0" err="1"/>
              <a:t>my</a:t>
            </a:r>
            <a:r>
              <a:rPr lang="de-AT" sz="1400" dirty="0"/>
              <a:t> junger </a:t>
            </a:r>
            <a:r>
              <a:rPr lang="de-AT" sz="1400" dirty="0" err="1"/>
              <a:t>cousin</a:t>
            </a:r>
            <a:r>
              <a:rPr lang="de-AT" sz="1400" dirty="0"/>
              <a:t> ran and </a:t>
            </a:r>
            <a:r>
              <a:rPr lang="de-AT" sz="1400" dirty="0" err="1"/>
              <a:t>jumped</a:t>
            </a:r>
            <a:r>
              <a:rPr lang="de-AT" sz="1400" dirty="0"/>
              <a:t> in </a:t>
            </a:r>
            <a:r>
              <a:rPr lang="de-AT" sz="1400" dirty="0" err="1"/>
              <a:t>the</a:t>
            </a:r>
            <a:r>
              <a:rPr lang="de-AT" sz="1400" dirty="0"/>
              <a:t> film, </a:t>
            </a:r>
            <a:r>
              <a:rPr lang="de-AT" sz="1400" dirty="0" err="1"/>
              <a:t>too</a:t>
            </a:r>
            <a:r>
              <a:rPr lang="de-AT" sz="1400" dirty="0"/>
              <a:t>! </a:t>
            </a:r>
            <a:r>
              <a:rPr lang="de-AT" sz="1400" dirty="0" err="1"/>
              <a:t>Without</a:t>
            </a:r>
            <a:r>
              <a:rPr lang="de-AT" sz="1400" dirty="0"/>
              <a:t> </a:t>
            </a:r>
            <a:r>
              <a:rPr lang="de-AT" sz="1400" dirty="0" err="1"/>
              <a:t>thinking</a:t>
            </a:r>
            <a:r>
              <a:rPr lang="de-AT" sz="1400" dirty="0"/>
              <a:t> I ran and </a:t>
            </a:r>
            <a:r>
              <a:rPr lang="de-AT" sz="1400" dirty="0" err="1"/>
              <a:t>jumped</a:t>
            </a:r>
            <a:r>
              <a:rPr lang="de-AT" sz="1400" dirty="0"/>
              <a:t> in </a:t>
            </a:r>
            <a:r>
              <a:rPr lang="de-AT" sz="1400" dirty="0" err="1"/>
              <a:t>the</a:t>
            </a:r>
            <a:r>
              <a:rPr lang="de-AT" sz="1400" dirty="0"/>
              <a:t> film, </a:t>
            </a:r>
            <a:r>
              <a:rPr lang="de-AT" sz="1400" dirty="0" err="1"/>
              <a:t>to</a:t>
            </a:r>
            <a:r>
              <a:rPr lang="de-AT" sz="1400" dirty="0"/>
              <a:t> </a:t>
            </a:r>
            <a:r>
              <a:rPr lang="de-AT" sz="1400" dirty="0" err="1"/>
              <a:t>help</a:t>
            </a:r>
            <a:r>
              <a:rPr lang="de-AT" sz="1400" dirty="0"/>
              <a:t> Nikolai.</a:t>
            </a:r>
          </a:p>
          <a:p>
            <a:r>
              <a:rPr lang="de-AT" sz="1400" dirty="0" err="1"/>
              <a:t>Suddenly</a:t>
            </a:r>
            <a:r>
              <a:rPr lang="de-AT" sz="1400" dirty="0"/>
              <a:t> </a:t>
            </a:r>
            <a:r>
              <a:rPr lang="de-AT" sz="1400" dirty="0" err="1"/>
              <a:t>my</a:t>
            </a:r>
            <a:r>
              <a:rPr lang="de-AT" sz="1400" dirty="0"/>
              <a:t> </a:t>
            </a:r>
            <a:r>
              <a:rPr lang="de-AT" sz="1400" dirty="0" err="1"/>
              <a:t>cousin</a:t>
            </a:r>
            <a:r>
              <a:rPr lang="de-AT" sz="1400" dirty="0"/>
              <a:t>, Gran and I </a:t>
            </a:r>
            <a:r>
              <a:rPr lang="de-AT" sz="1400" dirty="0" err="1"/>
              <a:t>were</a:t>
            </a:r>
            <a:r>
              <a:rPr lang="de-AT" sz="1400" dirty="0"/>
              <a:t> in </a:t>
            </a:r>
            <a:r>
              <a:rPr lang="de-AT" sz="1400" dirty="0" err="1"/>
              <a:t>year</a:t>
            </a:r>
            <a:r>
              <a:rPr lang="de-AT" sz="1400" dirty="0"/>
              <a:t> 5000BC. In a </a:t>
            </a:r>
            <a:r>
              <a:rPr lang="de-AT" sz="1400" dirty="0" err="1"/>
              <a:t>junglle</a:t>
            </a:r>
            <a:r>
              <a:rPr lang="de-AT" sz="1400" dirty="0"/>
              <a:t> and a Lion </a:t>
            </a:r>
            <a:r>
              <a:rPr lang="de-AT" sz="1400" dirty="0" err="1"/>
              <a:t>wanted</a:t>
            </a:r>
            <a:r>
              <a:rPr lang="de-AT" sz="1400" dirty="0"/>
              <a:t> </a:t>
            </a:r>
            <a:r>
              <a:rPr lang="de-AT" sz="1400" dirty="0" err="1"/>
              <a:t>to</a:t>
            </a:r>
            <a:r>
              <a:rPr lang="de-AT" sz="1400" dirty="0"/>
              <a:t> </a:t>
            </a:r>
            <a:r>
              <a:rPr lang="de-AT" sz="1400" dirty="0" err="1"/>
              <a:t>atack</a:t>
            </a:r>
            <a:r>
              <a:rPr lang="de-AT" sz="1400" dirty="0"/>
              <a:t> </a:t>
            </a:r>
            <a:r>
              <a:rPr lang="de-AT" sz="1400" dirty="0" err="1"/>
              <a:t>us</a:t>
            </a:r>
            <a:r>
              <a:rPr lang="de-AT" sz="1400" dirty="0"/>
              <a:t>. But </a:t>
            </a:r>
            <a:r>
              <a:rPr lang="de-AT" sz="1400" dirty="0" err="1"/>
              <a:t>bevore</a:t>
            </a:r>
            <a:r>
              <a:rPr lang="de-AT" sz="1400" dirty="0"/>
              <a:t> he </a:t>
            </a:r>
            <a:r>
              <a:rPr lang="de-AT" sz="1400" dirty="0" err="1"/>
              <a:t>did</a:t>
            </a:r>
            <a:r>
              <a:rPr lang="de-AT" sz="1400" dirty="0"/>
              <a:t> </a:t>
            </a:r>
            <a:r>
              <a:rPr lang="de-AT" sz="1400" dirty="0" err="1"/>
              <a:t>that</a:t>
            </a:r>
            <a:r>
              <a:rPr lang="de-AT" sz="1400" dirty="0"/>
              <a:t> A </a:t>
            </a:r>
            <a:r>
              <a:rPr lang="de-AT" sz="1400" dirty="0" err="1"/>
              <a:t>mistery</a:t>
            </a:r>
            <a:r>
              <a:rPr lang="de-AT" sz="1400" dirty="0"/>
              <a:t> man ran and </a:t>
            </a:r>
            <a:r>
              <a:rPr lang="de-AT" sz="1400" dirty="0" err="1"/>
              <a:t>beat</a:t>
            </a:r>
            <a:r>
              <a:rPr lang="de-AT" sz="1400" dirty="0"/>
              <a:t> </a:t>
            </a:r>
            <a:r>
              <a:rPr lang="de-AT" sz="1400" dirty="0" err="1"/>
              <a:t>the</a:t>
            </a:r>
            <a:r>
              <a:rPr lang="de-AT" sz="1400" dirty="0"/>
              <a:t> </a:t>
            </a:r>
            <a:r>
              <a:rPr lang="de-AT" sz="1400" dirty="0" err="1"/>
              <a:t>animal</a:t>
            </a:r>
            <a:r>
              <a:rPr lang="de-AT" sz="1400" dirty="0"/>
              <a:t> and </a:t>
            </a:r>
            <a:r>
              <a:rPr lang="de-AT" sz="1400" dirty="0" err="1"/>
              <a:t>it</a:t>
            </a:r>
            <a:r>
              <a:rPr lang="de-AT" sz="1400" dirty="0"/>
              <a:t> </a:t>
            </a:r>
            <a:r>
              <a:rPr lang="de-AT" sz="1400" dirty="0" err="1"/>
              <a:t>rans</a:t>
            </a:r>
            <a:r>
              <a:rPr lang="de-AT" sz="1400" dirty="0"/>
              <a:t> </a:t>
            </a:r>
            <a:r>
              <a:rPr lang="de-AT" sz="1400" dirty="0" err="1"/>
              <a:t>away</a:t>
            </a:r>
            <a:r>
              <a:rPr lang="de-AT" sz="1400" dirty="0"/>
              <a:t>. The man was </a:t>
            </a:r>
            <a:r>
              <a:rPr lang="de-AT" sz="1400" dirty="0" err="1"/>
              <a:t>tall</a:t>
            </a:r>
            <a:r>
              <a:rPr lang="de-AT" sz="1400" dirty="0"/>
              <a:t> and strong. He </a:t>
            </a:r>
            <a:r>
              <a:rPr lang="de-AT" sz="1400" dirty="0" err="1"/>
              <a:t>said</a:t>
            </a:r>
            <a:r>
              <a:rPr lang="de-AT" sz="1400" dirty="0"/>
              <a:t>: „Are </a:t>
            </a:r>
            <a:r>
              <a:rPr lang="de-AT" sz="1400" dirty="0" err="1"/>
              <a:t>you</a:t>
            </a:r>
            <a:r>
              <a:rPr lang="de-AT" sz="1400" dirty="0"/>
              <a:t> Okay?“ Gran </a:t>
            </a:r>
            <a:r>
              <a:rPr lang="de-AT" sz="1400" dirty="0" err="1"/>
              <a:t>answered</a:t>
            </a:r>
            <a:r>
              <a:rPr lang="de-AT" sz="1400" dirty="0"/>
              <a:t>. „Yes, </a:t>
            </a:r>
            <a:r>
              <a:rPr lang="de-AT" sz="1400" dirty="0" err="1"/>
              <a:t>we</a:t>
            </a:r>
            <a:r>
              <a:rPr lang="de-AT" sz="1400" dirty="0"/>
              <a:t> </a:t>
            </a:r>
            <a:r>
              <a:rPr lang="de-AT" sz="1400" dirty="0" err="1"/>
              <a:t>are</a:t>
            </a:r>
            <a:r>
              <a:rPr lang="de-AT" sz="1400" dirty="0"/>
              <a:t> </a:t>
            </a:r>
            <a:r>
              <a:rPr lang="de-AT" sz="1400" dirty="0" err="1"/>
              <a:t>thanks</a:t>
            </a:r>
            <a:r>
              <a:rPr lang="de-AT" sz="1400" dirty="0"/>
              <a:t>.“ The man </a:t>
            </a:r>
            <a:r>
              <a:rPr lang="de-AT" sz="1400" dirty="0" err="1"/>
              <a:t>brought</a:t>
            </a:r>
            <a:r>
              <a:rPr lang="de-AT" sz="1400" dirty="0"/>
              <a:t> </a:t>
            </a:r>
            <a:r>
              <a:rPr lang="de-AT" sz="1400" dirty="0" err="1"/>
              <a:t>us</a:t>
            </a:r>
            <a:r>
              <a:rPr lang="de-AT" sz="1400" dirty="0"/>
              <a:t> in a </a:t>
            </a:r>
            <a:r>
              <a:rPr lang="de-AT" sz="1400" dirty="0" err="1"/>
              <a:t>village</a:t>
            </a:r>
            <a:r>
              <a:rPr lang="de-AT" sz="1400" dirty="0"/>
              <a:t> </a:t>
            </a:r>
            <a:r>
              <a:rPr lang="de-AT" sz="1400" dirty="0" err="1"/>
              <a:t>to</a:t>
            </a:r>
            <a:r>
              <a:rPr lang="de-AT" sz="1400" dirty="0"/>
              <a:t> </a:t>
            </a:r>
            <a:r>
              <a:rPr lang="de-AT" sz="1400" dirty="0" err="1"/>
              <a:t>his</a:t>
            </a:r>
            <a:r>
              <a:rPr lang="de-AT" sz="1400" dirty="0"/>
              <a:t> </a:t>
            </a:r>
            <a:r>
              <a:rPr lang="de-AT" sz="1400" dirty="0" err="1"/>
              <a:t>master</a:t>
            </a:r>
            <a:r>
              <a:rPr lang="de-AT" sz="1400" dirty="0"/>
              <a:t>…</a:t>
            </a:r>
            <a:endParaRPr lang="en-AT" sz="1400" dirty="0"/>
          </a:p>
        </p:txBody>
      </p:sp>
      <p:pic>
        <p:nvPicPr>
          <p:cNvPr id="7" name="Grafik 3">
            <a:extLst>
              <a:ext uri="{FF2B5EF4-FFF2-40B4-BE49-F238E27FC236}">
                <a16:creationId xmlns:a16="http://schemas.microsoft.com/office/drawing/2014/main" id="{47E81560-7D73-F78F-643F-FE0EF6961FD5}"/>
              </a:ext>
            </a:extLst>
          </p:cNvPr>
          <p:cNvPicPr>
            <a:picLocks noChangeAspect="1"/>
          </p:cNvPicPr>
          <p:nvPr/>
        </p:nvPicPr>
        <p:blipFill>
          <a:blip r:embed="rId3"/>
          <a:stretch>
            <a:fillRect/>
          </a:stretch>
        </p:blipFill>
        <p:spPr>
          <a:xfrm>
            <a:off x="7672204" y="548640"/>
            <a:ext cx="4211473" cy="3186834"/>
          </a:xfrm>
          <a:prstGeom prst="rect">
            <a:avLst/>
          </a:prstGeom>
        </p:spPr>
      </p:pic>
      <p:pic>
        <p:nvPicPr>
          <p:cNvPr id="8" name="Grafik 4">
            <a:extLst>
              <a:ext uri="{FF2B5EF4-FFF2-40B4-BE49-F238E27FC236}">
                <a16:creationId xmlns:a16="http://schemas.microsoft.com/office/drawing/2014/main" id="{6281066B-079C-C93B-A334-4BE252D946C4}"/>
              </a:ext>
            </a:extLst>
          </p:cNvPr>
          <p:cNvPicPr>
            <a:picLocks noChangeAspect="1"/>
          </p:cNvPicPr>
          <p:nvPr/>
        </p:nvPicPr>
        <p:blipFill>
          <a:blip r:embed="rId4"/>
          <a:stretch>
            <a:fillRect/>
          </a:stretch>
        </p:blipFill>
        <p:spPr>
          <a:xfrm>
            <a:off x="7688681" y="3735474"/>
            <a:ext cx="4194996" cy="2428413"/>
          </a:xfrm>
          <a:prstGeom prst="rect">
            <a:avLst/>
          </a:prstGeom>
        </p:spPr>
      </p:pic>
    </p:spTree>
    <p:extLst>
      <p:ext uri="{BB962C8B-B14F-4D97-AF65-F5344CB8AC3E}">
        <p14:creationId xmlns:p14="http://schemas.microsoft.com/office/powerpoint/2010/main" val="3204597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1A32E4-A3BC-FBE6-546D-C08903457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DEDAE-798B-EFB9-9065-925A341AD0D1}"/>
              </a:ext>
            </a:extLst>
          </p:cNvPr>
          <p:cNvSpPr>
            <a:spLocks noGrp="1"/>
          </p:cNvSpPr>
          <p:nvPr>
            <p:ph type="title"/>
          </p:nvPr>
        </p:nvSpPr>
        <p:spPr>
          <a:xfrm>
            <a:off x="612648" y="228600"/>
            <a:ext cx="10653578" cy="640080"/>
          </a:xfrm>
        </p:spPr>
        <p:txBody>
          <a:bodyPr/>
          <a:lstStyle/>
          <a:p>
            <a:endParaRPr lang="en-AT" dirty="0"/>
          </a:p>
        </p:txBody>
      </p:sp>
      <p:sp>
        <p:nvSpPr>
          <p:cNvPr id="3" name="Content Placeholder 2">
            <a:extLst>
              <a:ext uri="{FF2B5EF4-FFF2-40B4-BE49-F238E27FC236}">
                <a16:creationId xmlns:a16="http://schemas.microsoft.com/office/drawing/2014/main" id="{B7610F34-AEB5-3F98-C494-DE1FC0EA8D76}"/>
              </a:ext>
            </a:extLst>
          </p:cNvPr>
          <p:cNvSpPr>
            <a:spLocks noGrp="1"/>
          </p:cNvSpPr>
          <p:nvPr>
            <p:ph idx="1"/>
          </p:nvPr>
        </p:nvSpPr>
        <p:spPr>
          <a:xfrm>
            <a:off x="612648" y="1014153"/>
            <a:ext cx="6764897" cy="5295207"/>
          </a:xfrm>
        </p:spPr>
        <p:txBody>
          <a:bodyPr>
            <a:normAutofit/>
          </a:bodyPr>
          <a:lstStyle/>
          <a:p>
            <a:endParaRPr lang="en-AT" dirty="0"/>
          </a:p>
        </p:txBody>
      </p:sp>
      <p:pic>
        <p:nvPicPr>
          <p:cNvPr id="5" name="Grafik 3">
            <a:extLst>
              <a:ext uri="{FF2B5EF4-FFF2-40B4-BE49-F238E27FC236}">
                <a16:creationId xmlns:a16="http://schemas.microsoft.com/office/drawing/2014/main" id="{2C1D923F-DCFC-4D47-8C86-A60DCEFC4726}"/>
              </a:ext>
            </a:extLst>
          </p:cNvPr>
          <p:cNvPicPr>
            <a:picLocks noChangeAspect="1"/>
          </p:cNvPicPr>
          <p:nvPr/>
        </p:nvPicPr>
        <p:blipFill>
          <a:blip r:embed="rId2"/>
          <a:stretch>
            <a:fillRect/>
          </a:stretch>
        </p:blipFill>
        <p:spPr>
          <a:xfrm>
            <a:off x="7672204" y="548640"/>
            <a:ext cx="4211473" cy="3186834"/>
          </a:xfrm>
          <a:prstGeom prst="rect">
            <a:avLst/>
          </a:prstGeom>
        </p:spPr>
      </p:pic>
      <p:pic>
        <p:nvPicPr>
          <p:cNvPr id="6" name="Grafik 4">
            <a:extLst>
              <a:ext uri="{FF2B5EF4-FFF2-40B4-BE49-F238E27FC236}">
                <a16:creationId xmlns:a16="http://schemas.microsoft.com/office/drawing/2014/main" id="{564AE39A-C2AE-EFE4-D466-DC95847A2230}"/>
              </a:ext>
            </a:extLst>
          </p:cNvPr>
          <p:cNvPicPr>
            <a:picLocks noChangeAspect="1"/>
          </p:cNvPicPr>
          <p:nvPr/>
        </p:nvPicPr>
        <p:blipFill>
          <a:blip r:embed="rId3"/>
          <a:stretch>
            <a:fillRect/>
          </a:stretch>
        </p:blipFill>
        <p:spPr>
          <a:xfrm>
            <a:off x="7688681" y="3735474"/>
            <a:ext cx="4194996" cy="2428413"/>
          </a:xfrm>
          <a:prstGeom prst="rect">
            <a:avLst/>
          </a:prstGeom>
        </p:spPr>
      </p:pic>
    </p:spTree>
    <p:extLst>
      <p:ext uri="{BB962C8B-B14F-4D97-AF65-F5344CB8AC3E}">
        <p14:creationId xmlns:p14="http://schemas.microsoft.com/office/powerpoint/2010/main" val="4139050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D17C-EB34-D660-6C79-8D3C5B5AFC6E}"/>
              </a:ext>
            </a:extLst>
          </p:cNvPr>
          <p:cNvSpPr>
            <a:spLocks noGrp="1"/>
          </p:cNvSpPr>
          <p:nvPr>
            <p:ph type="title"/>
          </p:nvPr>
        </p:nvSpPr>
        <p:spPr>
          <a:xfrm>
            <a:off x="612648" y="548640"/>
            <a:ext cx="10653578" cy="615142"/>
          </a:xfrm>
        </p:spPr>
        <p:txBody>
          <a:bodyPr>
            <a:normAutofit fontScale="90000"/>
          </a:bodyPr>
          <a:lstStyle/>
          <a:p>
            <a:r>
              <a:rPr lang="de-AT" sz="3200" dirty="0" err="1"/>
              <a:t>Meaning</a:t>
            </a:r>
            <a:r>
              <a:rPr lang="de-AT" sz="3200" dirty="0"/>
              <a:t> </a:t>
            </a:r>
            <a:r>
              <a:rPr lang="de-AT" sz="3200" dirty="0" err="1"/>
              <a:t>into</a:t>
            </a:r>
            <a:r>
              <a:rPr lang="de-AT" sz="3200" dirty="0"/>
              <a:t> Form</a:t>
            </a:r>
            <a:br>
              <a:rPr lang="en-AT" dirty="0">
                <a:solidFill>
                  <a:srgbClr val="C00000"/>
                </a:solidFill>
              </a:rPr>
            </a:br>
            <a:endParaRPr lang="en-AT" dirty="0"/>
          </a:p>
        </p:txBody>
      </p:sp>
      <p:sp>
        <p:nvSpPr>
          <p:cNvPr id="3" name="Content Placeholder 2">
            <a:extLst>
              <a:ext uri="{FF2B5EF4-FFF2-40B4-BE49-F238E27FC236}">
                <a16:creationId xmlns:a16="http://schemas.microsoft.com/office/drawing/2014/main" id="{8C3B27C3-061D-3747-BBE2-5427A8C2D1A5}"/>
              </a:ext>
            </a:extLst>
          </p:cNvPr>
          <p:cNvSpPr>
            <a:spLocks noGrp="1"/>
          </p:cNvSpPr>
          <p:nvPr>
            <p:ph idx="1"/>
          </p:nvPr>
        </p:nvSpPr>
        <p:spPr>
          <a:xfrm>
            <a:off x="612647" y="1163782"/>
            <a:ext cx="10653579" cy="5145577"/>
          </a:xfrm>
        </p:spPr>
        <p:txBody>
          <a:bodyPr/>
          <a:lstStyle/>
          <a:p>
            <a:pPr marL="0" indent="0">
              <a:buNone/>
            </a:pPr>
            <a:endParaRPr lang="de-DE" sz="2400" dirty="0">
              <a:solidFill>
                <a:prstClr val="black">
                  <a:hueOff val="0"/>
                  <a:satOff val="0"/>
                  <a:lumOff val="0"/>
                  <a:alphaOff val="0"/>
                </a:prstClr>
              </a:solidFill>
              <a:latin typeface="Corbel"/>
            </a:endParaRPr>
          </a:p>
          <a:p>
            <a:pPr marL="0" indent="0">
              <a:buNone/>
            </a:pPr>
            <a:r>
              <a:rPr lang="de-DE" dirty="0">
                <a:solidFill>
                  <a:prstClr val="black">
                    <a:hueOff val="0"/>
                    <a:satOff val="0"/>
                    <a:lumOff val="0"/>
                    <a:alphaOff val="0"/>
                  </a:prstClr>
                </a:solidFill>
                <a:latin typeface="Corbel"/>
              </a:rPr>
              <a:t>Im Grammatikunterricht steht bewusst die </a:t>
            </a:r>
            <a:r>
              <a:rPr lang="de-DE" b="1" dirty="0">
                <a:solidFill>
                  <a:prstClr val="black">
                    <a:hueOff val="0"/>
                    <a:satOff val="0"/>
                    <a:lumOff val="0"/>
                    <a:alphaOff val="0"/>
                  </a:prstClr>
                </a:solidFill>
                <a:latin typeface="Corbel"/>
              </a:rPr>
              <a:t>Bedeutung an erster Stelle</a:t>
            </a:r>
            <a:r>
              <a:rPr lang="de-DE" dirty="0">
                <a:solidFill>
                  <a:prstClr val="black">
                    <a:hueOff val="0"/>
                    <a:satOff val="0"/>
                    <a:lumOff val="0"/>
                    <a:alphaOff val="0"/>
                  </a:prstClr>
                </a:solidFill>
                <a:latin typeface="Corbel"/>
              </a:rPr>
              <a:t>. Es handelt sich also um einen </a:t>
            </a:r>
            <a:r>
              <a:rPr lang="de-DE" dirty="0">
                <a:solidFill>
                  <a:srgbClr val="C00000"/>
                </a:solidFill>
                <a:latin typeface="Corbel"/>
              </a:rPr>
              <a:t>“</a:t>
            </a:r>
            <a:r>
              <a:rPr lang="de-DE" b="1" dirty="0" err="1">
                <a:solidFill>
                  <a:srgbClr val="C00000"/>
                </a:solidFill>
                <a:latin typeface="Corbel"/>
              </a:rPr>
              <a:t>Meaning</a:t>
            </a:r>
            <a:r>
              <a:rPr lang="de-DE" b="1" dirty="0">
                <a:solidFill>
                  <a:srgbClr val="C00000"/>
                </a:solidFill>
                <a:latin typeface="Corbel"/>
              </a:rPr>
              <a:t> </a:t>
            </a:r>
            <a:r>
              <a:rPr lang="de-DE" b="1" dirty="0" err="1">
                <a:solidFill>
                  <a:srgbClr val="C00000"/>
                </a:solidFill>
                <a:latin typeface="Corbel"/>
              </a:rPr>
              <a:t>into</a:t>
            </a:r>
            <a:r>
              <a:rPr lang="de-DE" b="1" dirty="0">
                <a:solidFill>
                  <a:srgbClr val="C00000"/>
                </a:solidFill>
                <a:latin typeface="Corbel"/>
              </a:rPr>
              <a:t> Form</a:t>
            </a:r>
            <a:r>
              <a:rPr lang="de-DE" dirty="0">
                <a:solidFill>
                  <a:srgbClr val="C00000"/>
                </a:solidFill>
                <a:latin typeface="Corbel"/>
              </a:rPr>
              <a:t>” </a:t>
            </a:r>
            <a:r>
              <a:rPr lang="de-DE" dirty="0">
                <a:solidFill>
                  <a:prstClr val="black">
                    <a:hueOff val="0"/>
                    <a:satOff val="0"/>
                    <a:lumOff val="0"/>
                    <a:alphaOff val="0"/>
                  </a:prstClr>
                </a:solidFill>
                <a:latin typeface="Corbel"/>
              </a:rPr>
              <a:t>Approach. Das Hauptaugenmerk soll immer darauf liegen, WAS ausgedrückt werden soll und daraus ergibt sich eine sprachliche Form, die dafür verwendet werden kann/muss.</a:t>
            </a:r>
            <a:endParaRPr lang="en-US" dirty="0">
              <a:solidFill>
                <a:prstClr val="black">
                  <a:hueOff val="0"/>
                  <a:satOff val="0"/>
                  <a:lumOff val="0"/>
                  <a:alphaOff val="0"/>
                </a:prstClr>
              </a:solidFill>
              <a:latin typeface="Corbel"/>
            </a:endParaRPr>
          </a:p>
          <a:p>
            <a:endParaRPr lang="en-AT" dirty="0"/>
          </a:p>
          <a:p>
            <a:pPr marL="0" indent="0">
              <a:buNone/>
            </a:pPr>
            <a:endParaRPr lang="en-AT" b="1" dirty="0"/>
          </a:p>
        </p:txBody>
      </p:sp>
      <p:sp>
        <p:nvSpPr>
          <p:cNvPr id="4" name="Title 1">
            <a:extLst>
              <a:ext uri="{FF2B5EF4-FFF2-40B4-BE49-F238E27FC236}">
                <a16:creationId xmlns:a16="http://schemas.microsoft.com/office/drawing/2014/main" id="{ABD7B144-1F79-9C9C-AA9C-3519E2001188}"/>
              </a:ext>
            </a:extLst>
          </p:cNvPr>
          <p:cNvSpPr txBox="1">
            <a:spLocks/>
          </p:cNvSpPr>
          <p:nvPr/>
        </p:nvSpPr>
        <p:spPr>
          <a:xfrm>
            <a:off x="1810379" y="1852244"/>
            <a:ext cx="7773338" cy="11971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AT" dirty="0">
              <a:solidFill>
                <a:srgbClr val="C00000"/>
              </a:solidFill>
            </a:endParaRPr>
          </a:p>
        </p:txBody>
      </p:sp>
      <p:sp>
        <p:nvSpPr>
          <p:cNvPr id="6" name="Slide Number Placeholder 4">
            <a:extLst>
              <a:ext uri="{FF2B5EF4-FFF2-40B4-BE49-F238E27FC236}">
                <a16:creationId xmlns:a16="http://schemas.microsoft.com/office/drawing/2014/main" id="{9F5990F0-3E63-2C06-C403-4E229C744B56}"/>
              </a:ext>
            </a:extLst>
          </p:cNvPr>
          <p:cNvSpPr>
            <a:spLocks noGrp="1"/>
          </p:cNvSpPr>
          <p:nvPr>
            <p:ph type="sldNum" sz="quarter" idx="12"/>
          </p:nvPr>
        </p:nvSpPr>
        <p:spPr>
          <a:xfrm>
            <a:off x="9010556" y="5800813"/>
            <a:ext cx="573161" cy="273844"/>
          </a:xfrm>
        </p:spPr>
        <p:txBody>
          <a:bodyPr/>
          <a:lstStyle/>
          <a:p>
            <a:fld id="{1206269C-C24E-4E80-9A4B-E7E19BB59A67}" type="slidenum">
              <a:rPr lang="de-AT" smtClean="0"/>
              <a:pPr/>
              <a:t>7</a:t>
            </a:fld>
            <a:endParaRPr lang="de-AT" dirty="0"/>
          </a:p>
        </p:txBody>
      </p:sp>
      <p:sp>
        <p:nvSpPr>
          <p:cNvPr id="7" name="Content Placeholder 2">
            <a:extLst>
              <a:ext uri="{FF2B5EF4-FFF2-40B4-BE49-F238E27FC236}">
                <a16:creationId xmlns:a16="http://schemas.microsoft.com/office/drawing/2014/main" id="{8719BA3F-CEB9-96AB-71AC-9276B73D286D}"/>
              </a:ext>
            </a:extLst>
          </p:cNvPr>
          <p:cNvSpPr txBox="1">
            <a:spLocks/>
          </p:cNvSpPr>
          <p:nvPr/>
        </p:nvSpPr>
        <p:spPr>
          <a:xfrm>
            <a:off x="1125047" y="3018719"/>
            <a:ext cx="7978775" cy="297815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pPr marL="0" indent="0">
              <a:buFont typeface="Arial" panose="020B0604020202020204" pitchFamily="34" charset="0"/>
              <a:buNone/>
            </a:pPr>
            <a:endParaRPr lang="en-AT" dirty="0"/>
          </a:p>
        </p:txBody>
      </p:sp>
      <p:graphicFrame>
        <p:nvGraphicFramePr>
          <p:cNvPr id="8" name="Table 6">
            <a:extLst>
              <a:ext uri="{FF2B5EF4-FFF2-40B4-BE49-F238E27FC236}">
                <a16:creationId xmlns:a16="http://schemas.microsoft.com/office/drawing/2014/main" id="{4FE9493B-34F5-1B6E-8B18-D41F3BF6C8B1}"/>
              </a:ext>
            </a:extLst>
          </p:cNvPr>
          <p:cNvGraphicFramePr>
            <a:graphicFrameLocks noGrp="1"/>
          </p:cNvGraphicFramePr>
          <p:nvPr>
            <p:extLst>
              <p:ext uri="{D42A27DB-BD31-4B8C-83A1-F6EECF244321}">
                <p14:modId xmlns:p14="http://schemas.microsoft.com/office/powerpoint/2010/main" val="2621990407"/>
              </p:ext>
            </p:extLst>
          </p:nvPr>
        </p:nvGraphicFramePr>
        <p:xfrm>
          <a:off x="1810379" y="3664519"/>
          <a:ext cx="8183556" cy="2570480"/>
        </p:xfrm>
        <a:graphic>
          <a:graphicData uri="http://schemas.openxmlformats.org/drawingml/2006/table">
            <a:tbl>
              <a:tblPr firstRow="1" bandRow="1">
                <a:tableStyleId>{9D7B26C5-4107-4FEC-AEDC-1716B250A1EF}</a:tableStyleId>
              </a:tblPr>
              <a:tblGrid>
                <a:gridCol w="5135556">
                  <a:extLst>
                    <a:ext uri="{9D8B030D-6E8A-4147-A177-3AD203B41FA5}">
                      <a16:colId xmlns:a16="http://schemas.microsoft.com/office/drawing/2014/main" val="1415842814"/>
                    </a:ext>
                  </a:extLst>
                </a:gridCol>
                <a:gridCol w="3048000">
                  <a:extLst>
                    <a:ext uri="{9D8B030D-6E8A-4147-A177-3AD203B41FA5}">
                      <a16:colId xmlns:a16="http://schemas.microsoft.com/office/drawing/2014/main" val="281205342"/>
                    </a:ext>
                  </a:extLst>
                </a:gridCol>
              </a:tblGrid>
              <a:tr h="370840">
                <a:tc>
                  <a:txBody>
                    <a:bodyPr/>
                    <a:lstStyle/>
                    <a:p>
                      <a:r>
                        <a:rPr lang="en-US" dirty="0" err="1">
                          <a:solidFill>
                            <a:srgbClr val="C00000"/>
                          </a:solidFill>
                        </a:rPr>
                        <a:t>Bedeutung</a:t>
                      </a:r>
                      <a:endParaRPr lang="en-AT" dirty="0">
                        <a:solidFill>
                          <a:srgbClr val="C00000"/>
                        </a:solidFill>
                      </a:endParaRPr>
                    </a:p>
                  </a:txBody>
                  <a:tcPr/>
                </a:tc>
                <a:tc>
                  <a:txBody>
                    <a:bodyPr/>
                    <a:lstStyle/>
                    <a:p>
                      <a:r>
                        <a:rPr lang="en-US" dirty="0">
                          <a:solidFill>
                            <a:srgbClr val="C00000"/>
                          </a:solidFill>
                        </a:rPr>
                        <a:t>Form</a:t>
                      </a:r>
                      <a:endParaRPr lang="en-AT" dirty="0">
                        <a:solidFill>
                          <a:srgbClr val="C00000"/>
                        </a:solidFill>
                      </a:endParaRPr>
                    </a:p>
                  </a:txBody>
                  <a:tcPr/>
                </a:tc>
                <a:extLst>
                  <a:ext uri="{0D108BD9-81ED-4DB2-BD59-A6C34878D82A}">
                    <a16:rowId xmlns:a16="http://schemas.microsoft.com/office/drawing/2014/main" val="3675482643"/>
                  </a:ext>
                </a:extLst>
              </a:tr>
              <a:tr h="370840">
                <a:tc>
                  <a:txBody>
                    <a:bodyPr/>
                    <a:lstStyle/>
                    <a:p>
                      <a:r>
                        <a:rPr lang="en-US" dirty="0" err="1"/>
                        <a:t>Über</a:t>
                      </a:r>
                      <a:r>
                        <a:rPr lang="en-US" dirty="0"/>
                        <a:t> </a:t>
                      </a:r>
                      <a:r>
                        <a:rPr lang="en-US" dirty="0" err="1"/>
                        <a:t>meine</a:t>
                      </a:r>
                      <a:r>
                        <a:rPr lang="en-US" dirty="0"/>
                        <a:t> </a:t>
                      </a:r>
                      <a:r>
                        <a:rPr lang="en-US" b="1" dirty="0" err="1"/>
                        <a:t>Pläne</a:t>
                      </a:r>
                      <a:r>
                        <a:rPr lang="en-US" dirty="0"/>
                        <a:t> </a:t>
                      </a:r>
                      <a:r>
                        <a:rPr lang="en-US" dirty="0" err="1"/>
                        <a:t>sprechen</a:t>
                      </a:r>
                      <a:endParaRPr lang="en-AT" dirty="0"/>
                    </a:p>
                  </a:txBody>
                  <a:tcPr/>
                </a:tc>
                <a:tc>
                  <a:txBody>
                    <a:bodyPr/>
                    <a:lstStyle/>
                    <a:p>
                      <a:r>
                        <a:rPr lang="en-US" dirty="0"/>
                        <a:t>I am </a:t>
                      </a:r>
                      <a:r>
                        <a:rPr lang="en-US" b="1" dirty="0"/>
                        <a:t>going to</a:t>
                      </a:r>
                      <a:r>
                        <a:rPr lang="en-US" dirty="0"/>
                        <a:t>…</a:t>
                      </a:r>
                      <a:endParaRPr lang="en-AT" dirty="0"/>
                    </a:p>
                  </a:txBody>
                  <a:tcPr/>
                </a:tc>
                <a:extLst>
                  <a:ext uri="{0D108BD9-81ED-4DB2-BD59-A6C34878D82A}">
                    <a16:rowId xmlns:a16="http://schemas.microsoft.com/office/drawing/2014/main" val="3077736814"/>
                  </a:ext>
                </a:extLst>
              </a:tr>
              <a:tr h="370840">
                <a:tc>
                  <a:txBody>
                    <a:bodyPr/>
                    <a:lstStyle/>
                    <a:p>
                      <a:r>
                        <a:rPr lang="en-US" dirty="0" err="1"/>
                        <a:t>Beschreiben</a:t>
                      </a:r>
                      <a:r>
                        <a:rPr lang="en-US" dirty="0"/>
                        <a:t> </a:t>
                      </a:r>
                      <a:r>
                        <a:rPr lang="en-US" b="1" dirty="0" err="1"/>
                        <a:t>wie</a:t>
                      </a:r>
                      <a:r>
                        <a:rPr lang="en-US" b="1" dirty="0"/>
                        <a:t> </a:t>
                      </a:r>
                      <a:r>
                        <a:rPr lang="en-US" dirty="0" err="1"/>
                        <a:t>wir</a:t>
                      </a:r>
                      <a:r>
                        <a:rPr lang="en-US" dirty="0"/>
                        <a:t> </a:t>
                      </a:r>
                      <a:r>
                        <a:rPr lang="en-US" dirty="0" err="1"/>
                        <a:t>etwas</a:t>
                      </a:r>
                      <a:r>
                        <a:rPr lang="en-US" dirty="0"/>
                        <a:t> tun</a:t>
                      </a:r>
                      <a:endParaRPr lang="en-AT" dirty="0"/>
                    </a:p>
                  </a:txBody>
                  <a:tcPr/>
                </a:tc>
                <a:tc>
                  <a:txBody>
                    <a:bodyPr/>
                    <a:lstStyle/>
                    <a:p>
                      <a:r>
                        <a:rPr lang="en-US" dirty="0"/>
                        <a:t>She runs </a:t>
                      </a:r>
                      <a:r>
                        <a:rPr lang="en-US" b="1" dirty="0"/>
                        <a:t>quickly</a:t>
                      </a:r>
                      <a:r>
                        <a:rPr lang="en-US" dirty="0"/>
                        <a:t>, she speaks </a:t>
                      </a:r>
                      <a:r>
                        <a:rPr lang="en-US" b="1" dirty="0"/>
                        <a:t>slowly</a:t>
                      </a:r>
                      <a:r>
                        <a:rPr lang="en-US" dirty="0"/>
                        <a:t>, he screams </a:t>
                      </a:r>
                      <a:r>
                        <a:rPr lang="en-US" b="1" dirty="0"/>
                        <a:t>loudly</a:t>
                      </a:r>
                      <a:r>
                        <a:rPr lang="en-US" dirty="0"/>
                        <a:t>…</a:t>
                      </a:r>
                      <a:endParaRPr lang="en-AT" dirty="0"/>
                    </a:p>
                  </a:txBody>
                  <a:tcPr/>
                </a:tc>
                <a:extLst>
                  <a:ext uri="{0D108BD9-81ED-4DB2-BD59-A6C34878D82A}">
                    <a16:rowId xmlns:a16="http://schemas.microsoft.com/office/drawing/2014/main" val="3898604149"/>
                  </a:ext>
                </a:extLst>
              </a:tr>
              <a:tr h="370840">
                <a:tc>
                  <a:txBody>
                    <a:bodyPr/>
                    <a:lstStyle/>
                    <a:p>
                      <a:r>
                        <a:rPr lang="en-US" dirty="0"/>
                        <a:t>Duration: </a:t>
                      </a:r>
                      <a:r>
                        <a:rPr lang="en-US" dirty="0" err="1"/>
                        <a:t>Sagen</a:t>
                      </a:r>
                      <a:r>
                        <a:rPr lang="en-US" dirty="0"/>
                        <a:t> </a:t>
                      </a:r>
                      <a:r>
                        <a:rPr lang="en-US" b="1" dirty="0" err="1"/>
                        <a:t>wie</a:t>
                      </a:r>
                      <a:r>
                        <a:rPr lang="en-US" b="1" dirty="0"/>
                        <a:t> </a:t>
                      </a:r>
                      <a:r>
                        <a:rPr lang="en-US" b="1" dirty="0" err="1"/>
                        <a:t>lange</a:t>
                      </a:r>
                      <a:r>
                        <a:rPr lang="en-US" b="1" dirty="0"/>
                        <a:t> </a:t>
                      </a:r>
                      <a:r>
                        <a:rPr lang="en-US" dirty="0"/>
                        <a:t>ich Dinge </a:t>
                      </a:r>
                      <a:r>
                        <a:rPr lang="en-US" dirty="0" err="1"/>
                        <a:t>schon</a:t>
                      </a:r>
                      <a:r>
                        <a:rPr lang="en-US" dirty="0"/>
                        <a:t> </a:t>
                      </a:r>
                      <a:r>
                        <a:rPr lang="en-US" dirty="0" err="1"/>
                        <a:t>habe</a:t>
                      </a:r>
                      <a:r>
                        <a:rPr lang="en-US" dirty="0"/>
                        <a:t> – </a:t>
                      </a:r>
                      <a:r>
                        <a:rPr lang="en-US" dirty="0" err="1"/>
                        <a:t>kenne</a:t>
                      </a:r>
                      <a:r>
                        <a:rPr lang="en-US" dirty="0"/>
                        <a:t> – </a:t>
                      </a:r>
                      <a:r>
                        <a:rPr lang="en-US" dirty="0" err="1"/>
                        <a:t>mache</a:t>
                      </a:r>
                      <a:r>
                        <a:rPr lang="en-US" dirty="0"/>
                        <a:t>…</a:t>
                      </a:r>
                      <a:endParaRPr lang="en-AT" dirty="0"/>
                    </a:p>
                  </a:txBody>
                  <a:tcPr/>
                </a:tc>
                <a:tc>
                  <a:txBody>
                    <a:bodyPr/>
                    <a:lstStyle/>
                    <a:p>
                      <a:r>
                        <a:rPr lang="en-US" b="1" dirty="0"/>
                        <a:t>Present perfect tense</a:t>
                      </a:r>
                      <a:r>
                        <a:rPr lang="en-US" dirty="0"/>
                        <a:t>: I have lived here for … I have known you for…</a:t>
                      </a:r>
                      <a:endParaRPr lang="en-AT" dirty="0"/>
                    </a:p>
                  </a:txBody>
                  <a:tcPr/>
                </a:tc>
                <a:extLst>
                  <a:ext uri="{0D108BD9-81ED-4DB2-BD59-A6C34878D82A}">
                    <a16:rowId xmlns:a16="http://schemas.microsoft.com/office/drawing/2014/main" val="2085466031"/>
                  </a:ext>
                </a:extLst>
              </a:tr>
            </a:tbl>
          </a:graphicData>
        </a:graphic>
      </p:graphicFrame>
      <p:sp>
        <p:nvSpPr>
          <p:cNvPr id="9" name="Arrow: Right 8">
            <a:extLst>
              <a:ext uri="{FF2B5EF4-FFF2-40B4-BE49-F238E27FC236}">
                <a16:creationId xmlns:a16="http://schemas.microsoft.com/office/drawing/2014/main" id="{24B9178F-A780-FF0F-F0FC-5A54F92CD853}"/>
              </a:ext>
            </a:extLst>
          </p:cNvPr>
          <p:cNvSpPr/>
          <p:nvPr/>
        </p:nvSpPr>
        <p:spPr>
          <a:xfrm>
            <a:off x="5009906" y="3768372"/>
            <a:ext cx="645242" cy="15117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226622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910C42-0D78-D232-3E0A-B0E212540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7D909-036E-BC5D-DACB-E4BDDC6F43D9}"/>
              </a:ext>
            </a:extLst>
          </p:cNvPr>
          <p:cNvSpPr>
            <a:spLocks noGrp="1"/>
          </p:cNvSpPr>
          <p:nvPr>
            <p:ph type="title"/>
          </p:nvPr>
        </p:nvSpPr>
        <p:spPr>
          <a:xfrm>
            <a:off x="612648" y="228600"/>
            <a:ext cx="10653578" cy="640080"/>
          </a:xfrm>
        </p:spPr>
        <p:txBody>
          <a:bodyPr/>
          <a:lstStyle/>
          <a:p>
            <a:endParaRPr lang="en-AT" dirty="0"/>
          </a:p>
        </p:txBody>
      </p:sp>
      <p:sp>
        <p:nvSpPr>
          <p:cNvPr id="3" name="Content Placeholder 2">
            <a:extLst>
              <a:ext uri="{FF2B5EF4-FFF2-40B4-BE49-F238E27FC236}">
                <a16:creationId xmlns:a16="http://schemas.microsoft.com/office/drawing/2014/main" id="{556FA16B-ED8C-5D60-0824-978E22CA4C3E}"/>
              </a:ext>
            </a:extLst>
          </p:cNvPr>
          <p:cNvSpPr>
            <a:spLocks noGrp="1"/>
          </p:cNvSpPr>
          <p:nvPr>
            <p:ph idx="1"/>
          </p:nvPr>
        </p:nvSpPr>
        <p:spPr>
          <a:xfrm>
            <a:off x="612648" y="1014153"/>
            <a:ext cx="6764897" cy="5295207"/>
          </a:xfrm>
        </p:spPr>
        <p:txBody>
          <a:bodyPr>
            <a:normAutofit/>
          </a:bodyPr>
          <a:lstStyle/>
          <a:p>
            <a:endParaRPr lang="en-AT" dirty="0"/>
          </a:p>
        </p:txBody>
      </p:sp>
      <p:pic>
        <p:nvPicPr>
          <p:cNvPr id="5" name="Grafik 3">
            <a:extLst>
              <a:ext uri="{FF2B5EF4-FFF2-40B4-BE49-F238E27FC236}">
                <a16:creationId xmlns:a16="http://schemas.microsoft.com/office/drawing/2014/main" id="{89CB5D1B-22D4-37A2-8155-DD3C6E3FEFEF}"/>
              </a:ext>
            </a:extLst>
          </p:cNvPr>
          <p:cNvPicPr>
            <a:picLocks noChangeAspect="1"/>
          </p:cNvPicPr>
          <p:nvPr/>
        </p:nvPicPr>
        <p:blipFill>
          <a:blip r:embed="rId2"/>
          <a:stretch>
            <a:fillRect/>
          </a:stretch>
        </p:blipFill>
        <p:spPr>
          <a:xfrm>
            <a:off x="7672204" y="548640"/>
            <a:ext cx="4211473" cy="3186834"/>
          </a:xfrm>
          <a:prstGeom prst="rect">
            <a:avLst/>
          </a:prstGeom>
        </p:spPr>
      </p:pic>
      <p:pic>
        <p:nvPicPr>
          <p:cNvPr id="6" name="Grafik 4">
            <a:extLst>
              <a:ext uri="{FF2B5EF4-FFF2-40B4-BE49-F238E27FC236}">
                <a16:creationId xmlns:a16="http://schemas.microsoft.com/office/drawing/2014/main" id="{861F2B6A-AB5E-3891-EF89-5F70C362B7BD}"/>
              </a:ext>
            </a:extLst>
          </p:cNvPr>
          <p:cNvPicPr>
            <a:picLocks noChangeAspect="1"/>
          </p:cNvPicPr>
          <p:nvPr/>
        </p:nvPicPr>
        <p:blipFill>
          <a:blip r:embed="rId3"/>
          <a:stretch>
            <a:fillRect/>
          </a:stretch>
        </p:blipFill>
        <p:spPr>
          <a:xfrm>
            <a:off x="7688681" y="3735474"/>
            <a:ext cx="4194996" cy="2428413"/>
          </a:xfrm>
          <a:prstGeom prst="rect">
            <a:avLst/>
          </a:prstGeom>
        </p:spPr>
      </p:pic>
    </p:spTree>
    <p:extLst>
      <p:ext uri="{BB962C8B-B14F-4D97-AF65-F5344CB8AC3E}">
        <p14:creationId xmlns:p14="http://schemas.microsoft.com/office/powerpoint/2010/main" val="34658116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Wood human figure">
            <a:extLst>
              <a:ext uri="{FF2B5EF4-FFF2-40B4-BE49-F238E27FC236}">
                <a16:creationId xmlns:a16="http://schemas.microsoft.com/office/drawing/2014/main" id="{B946C08C-4AAE-66B8-059A-AB7E57D4CE5C}"/>
              </a:ext>
            </a:extLst>
          </p:cNvPr>
          <p:cNvPicPr>
            <a:picLocks noChangeAspect="1"/>
          </p:cNvPicPr>
          <p:nvPr/>
        </p:nvPicPr>
        <p:blipFill>
          <a:blip r:embed="rId2"/>
          <a:srcRect r="-1" b="15708"/>
          <a:stretch/>
        </p:blipFill>
        <p:spPr>
          <a:xfrm>
            <a:off x="20" y="10"/>
            <a:ext cx="12188932" cy="6857990"/>
          </a:xfrm>
          <a:prstGeom prst="rect">
            <a:avLst/>
          </a:prstGeom>
        </p:spPr>
      </p:pic>
      <p:sp>
        <p:nvSpPr>
          <p:cNvPr id="2" name="Title 1">
            <a:extLst>
              <a:ext uri="{FF2B5EF4-FFF2-40B4-BE49-F238E27FC236}">
                <a16:creationId xmlns:a16="http://schemas.microsoft.com/office/drawing/2014/main" id="{836EFAC5-1A44-432D-C174-A26EAEC15196}"/>
              </a:ext>
            </a:extLst>
          </p:cNvPr>
          <p:cNvSpPr>
            <a:spLocks noGrp="1"/>
          </p:cNvSpPr>
          <p:nvPr>
            <p:ph type="title"/>
          </p:nvPr>
        </p:nvSpPr>
        <p:spPr>
          <a:xfrm>
            <a:off x="6480000" y="1449388"/>
            <a:ext cx="5015638" cy="2075012"/>
          </a:xfrm>
        </p:spPr>
        <p:txBody>
          <a:bodyPr vert="horz" wrap="square" lIns="0" tIns="0" rIns="0" bIns="0" rtlCol="0" anchor="b" anchorCtr="0">
            <a:normAutofit/>
          </a:bodyPr>
          <a:lstStyle/>
          <a:p>
            <a:pPr algn="ctr">
              <a:lnSpc>
                <a:spcPct val="90000"/>
              </a:lnSpc>
            </a:pPr>
            <a:r>
              <a:rPr lang="en-US" sz="4800" spc="-100" dirty="0"/>
              <a:t>Feedback and corrections with the help of AI</a:t>
            </a:r>
          </a:p>
        </p:txBody>
      </p:sp>
    </p:spTree>
    <p:extLst>
      <p:ext uri="{BB962C8B-B14F-4D97-AF65-F5344CB8AC3E}">
        <p14:creationId xmlns:p14="http://schemas.microsoft.com/office/powerpoint/2010/main" val="14118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3EFD9-7713-2EB9-5949-E3C920AA47D9}"/>
              </a:ext>
            </a:extLst>
          </p:cNvPr>
          <p:cNvSpPr>
            <a:spLocks noGrp="1"/>
          </p:cNvSpPr>
          <p:nvPr>
            <p:ph type="title"/>
          </p:nvPr>
        </p:nvSpPr>
        <p:spPr/>
        <p:txBody>
          <a:bodyPr>
            <a:normAutofit fontScale="90000"/>
          </a:bodyPr>
          <a:lstStyle/>
          <a:p>
            <a:r>
              <a:rPr lang="en-US" dirty="0"/>
              <a:t>Preparing </a:t>
            </a:r>
            <a:br>
              <a:rPr lang="en-US" dirty="0"/>
            </a:br>
            <a:r>
              <a:rPr lang="en-US" dirty="0"/>
              <a:t>for a writing text </a:t>
            </a:r>
            <a:br>
              <a:rPr lang="en-US" dirty="0"/>
            </a:br>
            <a:endParaRPr lang="en-US" dirty="0"/>
          </a:p>
        </p:txBody>
      </p:sp>
      <p:pic>
        <p:nvPicPr>
          <p:cNvPr id="4" name="Grafik 3" descr="Ein Bild, das Text, Screenshot enthält.&#10;&#10;KI-generierte Inhalte können fehlerhaft sein.">
            <a:extLst>
              <a:ext uri="{FF2B5EF4-FFF2-40B4-BE49-F238E27FC236}">
                <a16:creationId xmlns:a16="http://schemas.microsoft.com/office/drawing/2014/main" id="{D08A6D51-67AA-AF7E-EF4E-9314122BD532}"/>
              </a:ext>
            </a:extLst>
          </p:cNvPr>
          <p:cNvPicPr>
            <a:picLocks noChangeAspect="1"/>
          </p:cNvPicPr>
          <p:nvPr/>
        </p:nvPicPr>
        <p:blipFill>
          <a:blip r:embed="rId2"/>
          <a:stretch>
            <a:fillRect/>
          </a:stretch>
        </p:blipFill>
        <p:spPr>
          <a:xfrm>
            <a:off x="5038725" y="147638"/>
            <a:ext cx="6229350" cy="6562725"/>
          </a:xfrm>
          <a:prstGeom prst="rect">
            <a:avLst/>
          </a:prstGeom>
        </p:spPr>
      </p:pic>
    </p:spTree>
    <p:extLst>
      <p:ext uri="{BB962C8B-B14F-4D97-AF65-F5344CB8AC3E}">
        <p14:creationId xmlns:p14="http://schemas.microsoft.com/office/powerpoint/2010/main" val="38748792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9B869-E86D-F7C5-E63E-27B636729965}"/>
              </a:ext>
            </a:extLst>
          </p:cNvPr>
          <p:cNvSpPr>
            <a:spLocks noGrp="1"/>
          </p:cNvSpPr>
          <p:nvPr>
            <p:ph type="title"/>
          </p:nvPr>
        </p:nvSpPr>
        <p:spPr>
          <a:xfrm>
            <a:off x="612648" y="548640"/>
            <a:ext cx="10653578" cy="675058"/>
          </a:xfrm>
        </p:spPr>
        <p:txBody>
          <a:bodyPr/>
          <a:lstStyle/>
          <a:p>
            <a:r>
              <a:rPr lang="de-DE" dirty="0"/>
              <a:t>Prompt </a:t>
            </a:r>
            <a:r>
              <a:rPr lang="de-DE" dirty="0" err="1"/>
              <a:t>for</a:t>
            </a:r>
            <a:r>
              <a:rPr lang="de-DE" dirty="0"/>
              <a:t> </a:t>
            </a:r>
            <a:r>
              <a:rPr lang="de-DE" dirty="0" err="1"/>
              <a:t>Reasoning</a:t>
            </a:r>
            <a:r>
              <a:rPr lang="de-DE" dirty="0"/>
              <a:t> Mentor</a:t>
            </a:r>
          </a:p>
        </p:txBody>
      </p:sp>
      <p:sp>
        <p:nvSpPr>
          <p:cNvPr id="3" name="Textfeld 2">
            <a:extLst>
              <a:ext uri="{FF2B5EF4-FFF2-40B4-BE49-F238E27FC236}">
                <a16:creationId xmlns:a16="http://schemas.microsoft.com/office/drawing/2014/main" id="{82FD2128-D136-5B54-12DE-508D81250D28}"/>
              </a:ext>
            </a:extLst>
          </p:cNvPr>
          <p:cNvSpPr txBox="1"/>
          <p:nvPr/>
        </p:nvSpPr>
        <p:spPr>
          <a:xfrm>
            <a:off x="609600" y="1219200"/>
            <a:ext cx="1102995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PERSONA: </a:t>
            </a:r>
            <a:br>
              <a:rPr lang="en-US" dirty="0"/>
            </a:br>
            <a:r>
              <a:rPr lang="en-US" dirty="0"/>
              <a:t>In this scenario you play AI-Mentor, a friendly and practical mentor. </a:t>
            </a:r>
            <a:br>
              <a:rPr lang="en-US" dirty="0"/>
            </a:br>
            <a:r>
              <a:rPr lang="en-US" dirty="0"/>
              <a:t>NARRATIVE: </a:t>
            </a:r>
            <a:br>
              <a:rPr lang="en-US" dirty="0"/>
            </a:br>
            <a:r>
              <a:rPr lang="en-US" dirty="0"/>
              <a:t>The student is introduced to AI-Mentor, is asked initial questions to define the topic and is then guided to find good reasons and supporting arguments. The student should always be encouraged to express the idea in full sentences themselves. The mentor should be insistent and ask them to explain their thoughts in a full sentence so that he can understand what they mean. Only after they have tried to express their thought in full sentences themselves, they are provided with a better way to express the idea that is on A2 or B1 level. English is the only acceptable answers. If the student uses another language, pretend not to understand. The students are on B1 level, so use language on that language level. </a:t>
            </a:r>
            <a:br>
              <a:rPr lang="en-US" dirty="0"/>
            </a:br>
            <a:r>
              <a:rPr lang="en-US" dirty="0"/>
              <a:t>You should not do this: </a:t>
            </a:r>
            <a:br>
              <a:rPr lang="en-US" dirty="0"/>
            </a:br>
            <a:r>
              <a:rPr lang="en-US" dirty="0"/>
              <a:t>• Ask more than one question at a time. </a:t>
            </a:r>
            <a:br>
              <a:rPr lang="en-US" dirty="0"/>
            </a:br>
            <a:r>
              <a:rPr lang="en-US" dirty="0"/>
              <a:t>• Mention the steps during your interaction with the user, e.g., “DEFINE TOPIC” </a:t>
            </a:r>
            <a:br>
              <a:rPr lang="en-US" dirty="0"/>
            </a:br>
            <a:br>
              <a:rPr lang="en-US" dirty="0"/>
            </a:br>
            <a:endParaRPr lang="en-US" dirty="0"/>
          </a:p>
        </p:txBody>
      </p:sp>
    </p:spTree>
    <p:extLst>
      <p:ext uri="{BB962C8B-B14F-4D97-AF65-F5344CB8AC3E}">
        <p14:creationId xmlns:p14="http://schemas.microsoft.com/office/powerpoint/2010/main" val="3320063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0609-4E9B-2A33-DB83-E51B54364E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F8C7F7E-5C6E-4E64-FB03-8D6B966D3CE4}"/>
              </a:ext>
            </a:extLst>
          </p:cNvPr>
          <p:cNvSpPr>
            <a:spLocks noGrp="1"/>
          </p:cNvSpPr>
          <p:nvPr>
            <p:ph type="title"/>
          </p:nvPr>
        </p:nvSpPr>
        <p:spPr>
          <a:xfrm>
            <a:off x="612648" y="548640"/>
            <a:ext cx="10653578" cy="675058"/>
          </a:xfrm>
        </p:spPr>
        <p:txBody>
          <a:bodyPr/>
          <a:lstStyle/>
          <a:p>
            <a:r>
              <a:rPr lang="de-DE" dirty="0"/>
              <a:t>Prompt </a:t>
            </a:r>
            <a:r>
              <a:rPr lang="de-DE" dirty="0" err="1"/>
              <a:t>for</a:t>
            </a:r>
            <a:r>
              <a:rPr lang="de-DE" dirty="0"/>
              <a:t> </a:t>
            </a:r>
            <a:r>
              <a:rPr lang="de-DE" dirty="0" err="1"/>
              <a:t>Reasoning</a:t>
            </a:r>
            <a:r>
              <a:rPr lang="de-DE" dirty="0"/>
              <a:t> Mentor</a:t>
            </a:r>
          </a:p>
        </p:txBody>
      </p:sp>
      <p:sp>
        <p:nvSpPr>
          <p:cNvPr id="3" name="Textfeld 2">
            <a:extLst>
              <a:ext uri="{FF2B5EF4-FFF2-40B4-BE49-F238E27FC236}">
                <a16:creationId xmlns:a16="http://schemas.microsoft.com/office/drawing/2014/main" id="{8BDE03B0-FA89-EB78-0D58-AE90BE37BC2A}"/>
              </a:ext>
            </a:extLst>
          </p:cNvPr>
          <p:cNvSpPr txBox="1"/>
          <p:nvPr/>
        </p:nvSpPr>
        <p:spPr>
          <a:xfrm>
            <a:off x="609600" y="1219200"/>
            <a:ext cx="1102995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Follow these steps in order: </a:t>
            </a:r>
            <a:br>
              <a:rPr lang="en-US" dirty="0"/>
            </a:br>
            <a:r>
              <a:rPr lang="en-US" dirty="0"/>
              <a:t>STEP 1: INTRODUCTION </a:t>
            </a:r>
            <a:br>
              <a:rPr lang="en-US" dirty="0"/>
            </a:br>
            <a:r>
              <a:rPr lang="en-US" dirty="0"/>
              <a:t>You should do this: </a:t>
            </a:r>
            <a:br>
              <a:rPr lang="en-US" dirty="0"/>
            </a:br>
            <a:r>
              <a:rPr lang="en-US" dirty="0"/>
              <a:t>1. Describe the task for the students briefly so that they can get an idea of what awaits them. </a:t>
            </a:r>
            <a:br>
              <a:rPr lang="en-US" dirty="0"/>
            </a:br>
            <a:r>
              <a:rPr lang="en-US" dirty="0"/>
              <a:t>2. Add the information that the student has to do this roleplay on their own </a:t>
            </a:r>
            <a:br>
              <a:rPr lang="en-US" dirty="0"/>
            </a:br>
            <a:br>
              <a:rPr lang="en-US" dirty="0"/>
            </a:br>
            <a:endParaRPr lang="en-US" dirty="0"/>
          </a:p>
        </p:txBody>
      </p:sp>
    </p:spTree>
    <p:extLst>
      <p:ext uri="{BB962C8B-B14F-4D97-AF65-F5344CB8AC3E}">
        <p14:creationId xmlns:p14="http://schemas.microsoft.com/office/powerpoint/2010/main" val="20837091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C57A9-5C48-6A6F-3D23-F1496DCC64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D3587D-8080-DC6E-11F7-C2002B0EE1B2}"/>
              </a:ext>
            </a:extLst>
          </p:cNvPr>
          <p:cNvSpPr>
            <a:spLocks noGrp="1"/>
          </p:cNvSpPr>
          <p:nvPr>
            <p:ph type="title"/>
          </p:nvPr>
        </p:nvSpPr>
        <p:spPr>
          <a:xfrm>
            <a:off x="612648" y="548640"/>
            <a:ext cx="10653578" cy="675058"/>
          </a:xfrm>
        </p:spPr>
        <p:txBody>
          <a:bodyPr/>
          <a:lstStyle/>
          <a:p>
            <a:r>
              <a:rPr lang="de-DE" dirty="0"/>
              <a:t>Prompt </a:t>
            </a:r>
            <a:r>
              <a:rPr lang="de-DE" dirty="0" err="1"/>
              <a:t>for</a:t>
            </a:r>
            <a:r>
              <a:rPr lang="de-DE" dirty="0"/>
              <a:t> </a:t>
            </a:r>
            <a:r>
              <a:rPr lang="de-DE" dirty="0" err="1"/>
              <a:t>Reasoning</a:t>
            </a:r>
            <a:r>
              <a:rPr lang="de-DE" dirty="0"/>
              <a:t> Mentor</a:t>
            </a:r>
          </a:p>
        </p:txBody>
      </p:sp>
      <p:sp>
        <p:nvSpPr>
          <p:cNvPr id="3" name="Textfeld 2">
            <a:extLst>
              <a:ext uri="{FF2B5EF4-FFF2-40B4-BE49-F238E27FC236}">
                <a16:creationId xmlns:a16="http://schemas.microsoft.com/office/drawing/2014/main" id="{A19A5933-C253-6F1C-944F-221BCA7DF045}"/>
              </a:ext>
            </a:extLst>
          </p:cNvPr>
          <p:cNvSpPr txBox="1"/>
          <p:nvPr/>
        </p:nvSpPr>
        <p:spPr>
          <a:xfrm>
            <a:off x="609600" y="1219200"/>
            <a:ext cx="1102995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STEP 2: DEFINE TOPIC and CLAIM </a:t>
            </a:r>
            <a:br>
              <a:rPr lang="en-US" dirty="0"/>
            </a:br>
            <a:r>
              <a:rPr lang="en-US" dirty="0"/>
              <a:t>1. Find a topic they would like to discuss. Let them choose from 3 “What if….?” Topics that are all imaginary (examples: What if humans had fur? What if we didn’t have any money and would have to pay for everything in stones? What if humans could fly? What if everybody looked exactly the same? What if people were only 20 cm tall?) </a:t>
            </a:r>
            <a:br>
              <a:rPr lang="en-US" dirty="0"/>
            </a:br>
            <a:r>
              <a:rPr lang="en-US" dirty="0"/>
              <a:t>2. Always ask the students to write the whole sentence, e.g. If people could fly, we would not have a climate crisis. </a:t>
            </a:r>
            <a:br>
              <a:rPr lang="en-US" dirty="0"/>
            </a:br>
            <a:r>
              <a:rPr lang="en-US" dirty="0"/>
              <a:t>3. Guide the students toward finding one interesting claim for their chosen scenario that they want to discuss in their paragraph, e.g. If we all looked the same, there wouldn’t be any wars. Check if they use the 2nd conditional correctly and if not, explain the structure to them again as explained here: https://www.youtube.com/watch?v=I1OmLNCdmP8 </a:t>
            </a:r>
            <a:br>
              <a:rPr lang="en-US" dirty="0"/>
            </a:br>
            <a:r>
              <a:rPr lang="en-US" dirty="0"/>
              <a:t>You should do this: </a:t>
            </a:r>
            <a:br>
              <a:rPr lang="en-US" dirty="0"/>
            </a:br>
            <a:r>
              <a:rPr lang="en-US" dirty="0"/>
              <a:t>1. Ask questions: Ask the student to tell you about their ideas and challenge them to lead them toward deeper thoughts about the topic. Don’t accept shallow answers from the students. </a:t>
            </a:r>
            <a:br>
              <a:rPr lang="en-US" dirty="0"/>
            </a:br>
            <a:r>
              <a:rPr lang="en-US" dirty="0"/>
              <a:t>2. Do not accept circular arguments like “If people could fly, they would be happier because they can fly.” </a:t>
            </a:r>
            <a:br>
              <a:rPr lang="en-US" dirty="0"/>
            </a:br>
            <a:r>
              <a:rPr lang="en-US" dirty="0"/>
              <a:t>Next step: Move on to the next step when you have the information you need. </a:t>
            </a:r>
          </a:p>
        </p:txBody>
      </p:sp>
    </p:spTree>
    <p:extLst>
      <p:ext uri="{BB962C8B-B14F-4D97-AF65-F5344CB8AC3E}">
        <p14:creationId xmlns:p14="http://schemas.microsoft.com/office/powerpoint/2010/main" val="28077729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97A3E-0CEA-B478-3621-5DB47DD39E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6AA7E1-6434-E986-AD5E-5A09D1C50396}"/>
              </a:ext>
            </a:extLst>
          </p:cNvPr>
          <p:cNvSpPr>
            <a:spLocks noGrp="1"/>
          </p:cNvSpPr>
          <p:nvPr>
            <p:ph type="title"/>
          </p:nvPr>
        </p:nvSpPr>
        <p:spPr>
          <a:xfrm>
            <a:off x="612648" y="548640"/>
            <a:ext cx="10653578" cy="675058"/>
          </a:xfrm>
        </p:spPr>
        <p:txBody>
          <a:bodyPr/>
          <a:lstStyle/>
          <a:p>
            <a:r>
              <a:rPr lang="de-DE" dirty="0"/>
              <a:t>Prompt </a:t>
            </a:r>
            <a:r>
              <a:rPr lang="de-DE" dirty="0" err="1"/>
              <a:t>for</a:t>
            </a:r>
            <a:r>
              <a:rPr lang="de-DE" dirty="0"/>
              <a:t> </a:t>
            </a:r>
            <a:r>
              <a:rPr lang="de-DE" dirty="0" err="1"/>
              <a:t>Reasoning</a:t>
            </a:r>
            <a:r>
              <a:rPr lang="de-DE" dirty="0"/>
              <a:t> Mentor</a:t>
            </a:r>
          </a:p>
        </p:txBody>
      </p:sp>
      <p:sp>
        <p:nvSpPr>
          <p:cNvPr id="3" name="Textfeld 2">
            <a:extLst>
              <a:ext uri="{FF2B5EF4-FFF2-40B4-BE49-F238E27FC236}">
                <a16:creationId xmlns:a16="http://schemas.microsoft.com/office/drawing/2014/main" id="{1E889AA7-B105-17FE-4EC7-AD5478B37E87}"/>
              </a:ext>
            </a:extLst>
          </p:cNvPr>
          <p:cNvSpPr txBox="1"/>
          <p:nvPr/>
        </p:nvSpPr>
        <p:spPr>
          <a:xfrm>
            <a:off x="609600" y="1219200"/>
            <a:ext cx="1102995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STEP 3: Writing the paragraph </a:t>
            </a:r>
            <a:br>
              <a:rPr lang="en-US" dirty="0"/>
            </a:br>
            <a:r>
              <a:rPr lang="en-US" dirty="0"/>
              <a:t>1. Help the student to write the paragraph step by step. Print the question “What if …?” as a title and write the student’s claim as a topic sentence. </a:t>
            </a:r>
            <a:br>
              <a:rPr lang="en-US" dirty="0"/>
            </a:br>
            <a:r>
              <a:rPr lang="en-US" dirty="0"/>
              <a:t>2. Now ask the student to formulate the first reason for their claim. Always ask the students to write the whole sentence, e.g. If people could fly, we would not need any cars and so there would be less pollution. </a:t>
            </a:r>
            <a:br>
              <a:rPr lang="en-US" dirty="0"/>
            </a:br>
            <a:r>
              <a:rPr lang="en-US" dirty="0"/>
              <a:t>3. Ask the student to come up with 2 pieces of evidence for their claim. These can also be anecdotal. Refine their ideas but do not offer them to the student before they have tried to come up with ideas themselves. </a:t>
            </a:r>
            <a:br>
              <a:rPr lang="en-US" dirty="0"/>
            </a:br>
            <a:r>
              <a:rPr lang="en-US" dirty="0"/>
              <a:t>4. If they do not use linking words, ask them to use linking words of reason (because, as, since, because of + noun), purpose (in order to / to + infinitive) and result (so, therefore). Ask them to reformulate their argument sentence using a meaningful linking word. If they cannot complete the task, give them a suggestion. </a:t>
            </a:r>
            <a:br>
              <a:rPr lang="en-US" dirty="0"/>
            </a:br>
            <a:r>
              <a:rPr lang="en-US" dirty="0"/>
              <a:t>5. Now ask the student to formulate the second reason and evidence as lined out in step 2.-4. Help them along by corrections and suggestions (always on language level A2 with elements from B1). </a:t>
            </a:r>
            <a:br>
              <a:rPr lang="en-US" dirty="0"/>
            </a:br>
            <a:r>
              <a:rPr lang="en-US" dirty="0"/>
              <a:t>4. Do not provide them with their full paragraph yet, but first take a look at their language with them. </a:t>
            </a:r>
          </a:p>
        </p:txBody>
      </p:sp>
    </p:spTree>
    <p:extLst>
      <p:ext uri="{BB962C8B-B14F-4D97-AF65-F5344CB8AC3E}">
        <p14:creationId xmlns:p14="http://schemas.microsoft.com/office/powerpoint/2010/main" val="40042457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7A9D7-8159-5A1E-BD4A-DFE5D76A39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2E134E-76D4-201F-4B27-1632A25F0404}"/>
              </a:ext>
            </a:extLst>
          </p:cNvPr>
          <p:cNvSpPr>
            <a:spLocks noGrp="1"/>
          </p:cNvSpPr>
          <p:nvPr>
            <p:ph type="title"/>
          </p:nvPr>
        </p:nvSpPr>
        <p:spPr>
          <a:xfrm>
            <a:off x="612648" y="548640"/>
            <a:ext cx="10653578" cy="675058"/>
          </a:xfrm>
        </p:spPr>
        <p:txBody>
          <a:bodyPr/>
          <a:lstStyle/>
          <a:p>
            <a:r>
              <a:rPr lang="de-DE" dirty="0"/>
              <a:t>Prompt </a:t>
            </a:r>
            <a:r>
              <a:rPr lang="de-DE" dirty="0" err="1"/>
              <a:t>for</a:t>
            </a:r>
            <a:r>
              <a:rPr lang="de-DE" dirty="0"/>
              <a:t> </a:t>
            </a:r>
            <a:r>
              <a:rPr lang="de-DE" dirty="0" err="1"/>
              <a:t>Reasoning</a:t>
            </a:r>
            <a:r>
              <a:rPr lang="de-DE" dirty="0"/>
              <a:t> Mentor</a:t>
            </a:r>
          </a:p>
        </p:txBody>
      </p:sp>
      <p:sp>
        <p:nvSpPr>
          <p:cNvPr id="3" name="Textfeld 2">
            <a:extLst>
              <a:ext uri="{FF2B5EF4-FFF2-40B4-BE49-F238E27FC236}">
                <a16:creationId xmlns:a16="http://schemas.microsoft.com/office/drawing/2014/main" id="{D7DB6420-B3DF-166D-5B78-A179BA7AF34A}"/>
              </a:ext>
            </a:extLst>
          </p:cNvPr>
          <p:cNvSpPr txBox="1"/>
          <p:nvPr/>
        </p:nvSpPr>
        <p:spPr>
          <a:xfrm>
            <a:off x="609600" y="1219200"/>
            <a:ext cx="11029950"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STEP 4: Language reflection </a:t>
            </a:r>
            <a:br>
              <a:rPr lang="en-US" dirty="0"/>
            </a:br>
            <a:r>
              <a:rPr lang="en-US" dirty="0"/>
              <a:t>1. Switch to German and discuss mistakes that the student made in their writing with them. Choose the three areas in which the student made most mistakes. Discuss one area after the other. </a:t>
            </a:r>
            <a:br>
              <a:rPr lang="en-US" dirty="0"/>
            </a:br>
            <a:r>
              <a:rPr lang="en-US" dirty="0"/>
              <a:t>2. For each language topic addressed: </a:t>
            </a:r>
            <a:br>
              <a:rPr lang="en-US" dirty="0"/>
            </a:br>
            <a:r>
              <a:rPr lang="en-US" dirty="0"/>
              <a:t>a) Show the students their original sentences + a correction of the sentence and ask them to explain why their structure was incorrect. If they cannot explain the grammar topic, provide them with a simple explanation. Then create 3 sentences with a </a:t>
            </a:r>
            <a:r>
              <a:rPr lang="en-US" dirty="0" err="1"/>
              <a:t>gapfill</a:t>
            </a:r>
            <a:r>
              <a:rPr lang="en-US" dirty="0"/>
              <a:t> task, where they have to prove that they understood the topic. </a:t>
            </a:r>
            <a:br>
              <a:rPr lang="en-US" dirty="0"/>
            </a:br>
            <a:br>
              <a:rPr lang="en-US" dirty="0"/>
            </a:br>
            <a:r>
              <a:rPr lang="en-US" dirty="0"/>
              <a:t>STEP 5 PRODUCT After they have worked through the language issues in Step 4 switch back to English (language level B1). Provide the student with a word document with their paragraph for them. In the text write good structures that can be used for reasoning in bold. </a:t>
            </a:r>
            <a:br>
              <a:rPr lang="en-US" dirty="0"/>
            </a:br>
            <a:br>
              <a:rPr lang="en-US" dirty="0"/>
            </a:br>
            <a:r>
              <a:rPr lang="en-US" dirty="0"/>
              <a:t>7. FEEDBACK Switch to German again and ask the student if they found the scenario helpful. Keep asking to figure out what was helpful and what was not. Summarize their feedback in 2-3 sentences and ask them to check if it reflects their real thoughts. Then ask them to send the feedback to their teachers via email. </a:t>
            </a:r>
            <a:br>
              <a:rPr lang="en-US" dirty="0"/>
            </a:br>
            <a:br>
              <a:rPr lang="en-US" dirty="0"/>
            </a:br>
            <a:r>
              <a:rPr lang="en-US" dirty="0"/>
              <a:t>8. REPEAT Switch back to English and ask the student if they want to try writing another paragraph. </a:t>
            </a:r>
          </a:p>
          <a:p>
            <a:br>
              <a:rPr lang="en-US" dirty="0"/>
            </a:br>
            <a:endParaRPr lang="en-US"/>
          </a:p>
          <a:p>
            <a:endParaRPr lang="en-US" dirty="0"/>
          </a:p>
        </p:txBody>
      </p:sp>
    </p:spTree>
    <p:extLst>
      <p:ext uri="{BB962C8B-B14F-4D97-AF65-F5344CB8AC3E}">
        <p14:creationId xmlns:p14="http://schemas.microsoft.com/office/powerpoint/2010/main" val="13074627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0AC0E-7D51-1ED5-D13A-23FBEF98D35D}"/>
              </a:ext>
            </a:extLst>
          </p:cNvPr>
          <p:cNvSpPr>
            <a:spLocks noGrp="1"/>
          </p:cNvSpPr>
          <p:nvPr>
            <p:ph type="title"/>
          </p:nvPr>
        </p:nvSpPr>
        <p:spPr/>
        <p:txBody>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b="1" kern="100" dirty="0">
                <a:effectLst/>
                <a:latin typeface="Aptos" panose="020B0004020202020204" pitchFamily="34" charset="0"/>
                <a:ea typeface="Aptos" panose="020B0004020202020204" pitchFamily="34" charset="0"/>
                <a:cs typeface="Arial" panose="020B0604020202020204" pitchFamily="34" charset="0"/>
              </a:rPr>
              <a:t>Reading Strategies </a:t>
            </a:r>
            <a:br>
              <a:rPr lang="de-AT" sz="3200" kern="100" dirty="0">
                <a:effectLst/>
                <a:latin typeface="Aptos" panose="020B0004020202020204" pitchFamily="34" charset="0"/>
                <a:ea typeface="Aptos" panose="020B0004020202020204" pitchFamily="34" charset="0"/>
                <a:cs typeface="Arial" panose="020B0604020202020204" pitchFamily="34" charset="0"/>
              </a:rPr>
            </a:br>
            <a:endParaRPr lang="de-AT" dirty="0"/>
          </a:p>
        </p:txBody>
      </p:sp>
      <p:sp>
        <p:nvSpPr>
          <p:cNvPr id="3" name="Inhaltsplatzhalter 2">
            <a:extLst>
              <a:ext uri="{FF2B5EF4-FFF2-40B4-BE49-F238E27FC236}">
                <a16:creationId xmlns:a16="http://schemas.microsoft.com/office/drawing/2014/main" id="{439B9C4F-1888-B2F4-CD45-166D4C54FBB2}"/>
              </a:ext>
            </a:extLst>
          </p:cNvPr>
          <p:cNvSpPr>
            <a:spLocks noGrp="1"/>
          </p:cNvSpPr>
          <p:nvPr>
            <p:ph sz="quarter" idx="13"/>
          </p:nvPr>
        </p:nvSpPr>
        <p:spPr/>
        <p:txBody>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nSpc>
                <a:spcPct val="107000"/>
              </a:lnSpc>
              <a:spcAft>
                <a:spcPts val="1067"/>
              </a:spcAft>
              <a:buNone/>
            </a:pPr>
            <a:r>
              <a:rPr lang="en-US" sz="1867" b="1" kern="100" dirty="0">
                <a:effectLst/>
                <a:latin typeface="Aptos" panose="020B0004020202020204" pitchFamily="34" charset="0"/>
                <a:ea typeface="Aptos" panose="020B0004020202020204" pitchFamily="34" charset="0"/>
                <a:cs typeface="Arial" panose="020B0604020202020204" pitchFamily="34" charset="0"/>
              </a:rPr>
              <a:t>Expeditious Reading </a:t>
            </a:r>
            <a:endParaRPr lang="de-AT" sz="1867" kern="100" dirty="0">
              <a:effectLst/>
              <a:latin typeface="Aptos" panose="020B0004020202020204" pitchFamily="34" charset="0"/>
              <a:ea typeface="Aptos" panose="020B0004020202020204" pitchFamily="34" charset="0"/>
              <a:cs typeface="Arial" panose="020B0604020202020204" pitchFamily="34" charset="0"/>
            </a:endParaRPr>
          </a:p>
          <a:p>
            <a:pPr marL="0" indent="0">
              <a:lnSpc>
                <a:spcPct val="107000"/>
              </a:lnSpc>
              <a:spcAft>
                <a:spcPts val="1067"/>
              </a:spcAft>
              <a:buNone/>
            </a:pPr>
            <a:r>
              <a:rPr lang="en-US" sz="1867" b="1" kern="100" dirty="0">
                <a:effectLst/>
                <a:latin typeface="Aptos" panose="020B0004020202020204" pitchFamily="34" charset="0"/>
                <a:ea typeface="Aptos" panose="020B0004020202020204" pitchFamily="34" charset="0"/>
                <a:cs typeface="Arial" panose="020B0604020202020204" pitchFamily="34" charset="0"/>
              </a:rPr>
              <a:t>1. skimming / reading for gist  - GLOBALES VERSTÄNDNIS</a:t>
            </a:r>
            <a:endParaRPr lang="de-AT" sz="1867" kern="100" dirty="0">
              <a:effectLst/>
              <a:latin typeface="Aptos" panose="020B0004020202020204" pitchFamily="34" charset="0"/>
              <a:ea typeface="Aptos" panose="020B0004020202020204" pitchFamily="34" charset="0"/>
              <a:cs typeface="Arial" panose="020B0604020202020204" pitchFamily="34" charset="0"/>
            </a:endParaRPr>
          </a:p>
          <a:p>
            <a:pPr marL="335992" lvl="1" indent="0">
              <a:lnSpc>
                <a:spcPct val="107000"/>
              </a:lnSpc>
              <a:spcAft>
                <a:spcPts val="1067"/>
              </a:spcAft>
              <a:buNone/>
            </a:pPr>
            <a:r>
              <a:rPr lang="en-US" sz="1867" kern="100" dirty="0">
                <a:effectLst/>
                <a:latin typeface="Aptos" panose="020B0004020202020204" pitchFamily="34" charset="0"/>
                <a:ea typeface="Aptos" panose="020B0004020202020204" pitchFamily="34" charset="0"/>
                <a:cs typeface="Arial" panose="020B0604020202020204" pitchFamily="34" charset="0"/>
              </a:rPr>
              <a:t>1.1. identifying text type </a:t>
            </a:r>
            <a:endParaRPr lang="de-AT" sz="1867" kern="100" dirty="0">
              <a:effectLst/>
              <a:latin typeface="Aptos" panose="020B0004020202020204" pitchFamily="34" charset="0"/>
              <a:ea typeface="Aptos" panose="020B0004020202020204" pitchFamily="34" charset="0"/>
              <a:cs typeface="Arial" panose="020B0604020202020204" pitchFamily="34" charset="0"/>
            </a:endParaRPr>
          </a:p>
          <a:p>
            <a:pPr marL="335992" lvl="1" indent="0">
              <a:lnSpc>
                <a:spcPct val="107000"/>
              </a:lnSpc>
              <a:spcAft>
                <a:spcPts val="1067"/>
              </a:spcAft>
              <a:buNone/>
            </a:pPr>
            <a:r>
              <a:rPr lang="en-US" sz="1867" kern="100" dirty="0">
                <a:effectLst/>
                <a:latin typeface="Aptos" panose="020B0004020202020204" pitchFamily="34" charset="0"/>
                <a:ea typeface="Aptos" panose="020B0004020202020204" pitchFamily="34" charset="0"/>
                <a:cs typeface="Arial" panose="020B0604020202020204" pitchFamily="34" charset="0"/>
              </a:rPr>
              <a:t>1.2. identifying text topic </a:t>
            </a:r>
            <a:endParaRPr lang="de-AT" sz="1867" kern="100" dirty="0">
              <a:effectLst/>
              <a:latin typeface="Aptos" panose="020B0004020202020204" pitchFamily="34" charset="0"/>
              <a:ea typeface="Aptos" panose="020B0004020202020204" pitchFamily="34" charset="0"/>
              <a:cs typeface="Arial" panose="020B0604020202020204" pitchFamily="34" charset="0"/>
            </a:endParaRPr>
          </a:p>
          <a:p>
            <a:pPr marL="335992" lvl="1" indent="0">
              <a:lnSpc>
                <a:spcPct val="107000"/>
              </a:lnSpc>
              <a:spcAft>
                <a:spcPts val="1067"/>
              </a:spcAft>
              <a:buNone/>
            </a:pPr>
            <a:r>
              <a:rPr lang="en-US" sz="1867" kern="100" dirty="0">
                <a:effectLst/>
                <a:latin typeface="Aptos" panose="020B0004020202020204" pitchFamily="34" charset="0"/>
                <a:ea typeface="Aptos" panose="020B0004020202020204" pitchFamily="34" charset="0"/>
                <a:cs typeface="Arial" panose="020B0604020202020204" pitchFamily="34" charset="0"/>
              </a:rPr>
              <a:t>1.3. identifying text purpose </a:t>
            </a:r>
            <a:endParaRPr lang="de-AT" sz="1867" kern="100" dirty="0">
              <a:effectLst/>
              <a:latin typeface="Aptos" panose="020B0004020202020204" pitchFamily="34" charset="0"/>
              <a:ea typeface="Aptos" panose="020B0004020202020204" pitchFamily="34" charset="0"/>
              <a:cs typeface="Arial" panose="020B0604020202020204" pitchFamily="34" charset="0"/>
            </a:endParaRPr>
          </a:p>
          <a:p>
            <a:pPr marL="0" indent="0">
              <a:lnSpc>
                <a:spcPct val="107000"/>
              </a:lnSpc>
              <a:spcAft>
                <a:spcPts val="1067"/>
              </a:spcAft>
              <a:buNone/>
            </a:pPr>
            <a:r>
              <a:rPr lang="en-US" sz="1867" b="1" kern="100" dirty="0">
                <a:effectLst/>
                <a:latin typeface="Aptos" panose="020B0004020202020204" pitchFamily="34" charset="0"/>
                <a:ea typeface="Aptos" panose="020B0004020202020204" pitchFamily="34" charset="0"/>
                <a:cs typeface="Arial" panose="020B0604020202020204" pitchFamily="34" charset="0"/>
              </a:rPr>
              <a:t>2. scanning / reading for detail  - SPEZIFISCHE INFORMATIONEN</a:t>
            </a:r>
            <a:endParaRPr lang="de-AT" sz="1867" kern="100" dirty="0">
              <a:effectLst/>
              <a:latin typeface="Aptos" panose="020B0004020202020204" pitchFamily="34" charset="0"/>
              <a:ea typeface="Aptos" panose="020B0004020202020204" pitchFamily="34" charset="0"/>
              <a:cs typeface="Arial" panose="020B0604020202020204" pitchFamily="34" charset="0"/>
            </a:endParaRPr>
          </a:p>
          <a:p>
            <a:pPr marL="335992" lvl="1" indent="0">
              <a:lnSpc>
                <a:spcPct val="107000"/>
              </a:lnSpc>
              <a:spcAft>
                <a:spcPts val="1067"/>
              </a:spcAft>
              <a:buNone/>
            </a:pPr>
            <a:r>
              <a:rPr lang="en-US" sz="1867" kern="100" dirty="0">
                <a:effectLst/>
                <a:latin typeface="Aptos" panose="020B0004020202020204" pitchFamily="34" charset="0"/>
                <a:ea typeface="Aptos" panose="020B0004020202020204" pitchFamily="34" charset="0"/>
                <a:cs typeface="Arial" panose="020B0604020202020204" pitchFamily="34" charset="0"/>
              </a:rPr>
              <a:t>2.1. finding specific details (e.g. names, figures, dates, any other surface-level information) </a:t>
            </a:r>
            <a:endParaRPr lang="de-AT" sz="1867" kern="1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de-AT" dirty="0"/>
          </a:p>
        </p:txBody>
      </p:sp>
    </p:spTree>
    <p:extLst>
      <p:ext uri="{BB962C8B-B14F-4D97-AF65-F5344CB8AC3E}">
        <p14:creationId xmlns:p14="http://schemas.microsoft.com/office/powerpoint/2010/main" val="40187777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E6098-2CA3-75ED-F86F-8C4FF74A91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106562-F96F-A5B9-B3C9-92193845805A}"/>
              </a:ext>
            </a:extLst>
          </p:cNvPr>
          <p:cNvSpPr>
            <a:spLocks noGrp="1"/>
          </p:cNvSpPr>
          <p:nvPr>
            <p:ph type="title"/>
          </p:nvPr>
        </p:nvSpPr>
        <p:spPr/>
        <p:txBody>
          <a:bodyPr>
            <a:normAutofit fontScale="90000"/>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b="1" kern="100" dirty="0">
                <a:effectLst/>
                <a:latin typeface="Aptos" panose="020B0004020202020204" pitchFamily="34" charset="0"/>
                <a:ea typeface="Aptos" panose="020B0004020202020204" pitchFamily="34" charset="0"/>
                <a:cs typeface="Arial" panose="020B0604020202020204" pitchFamily="34" charset="0"/>
              </a:rPr>
              <a:t>Careful Reading </a:t>
            </a:r>
            <a:br>
              <a:rPr lang="de-AT" sz="3200" kern="100" dirty="0">
                <a:effectLst/>
                <a:latin typeface="Aptos" panose="020B0004020202020204" pitchFamily="34" charset="0"/>
                <a:ea typeface="Aptos" panose="020B0004020202020204" pitchFamily="34" charset="0"/>
                <a:cs typeface="Arial" panose="020B0604020202020204" pitchFamily="34" charset="0"/>
              </a:rPr>
            </a:br>
            <a:br>
              <a:rPr lang="de-AT" sz="3200" kern="100" dirty="0">
                <a:effectLst/>
                <a:latin typeface="Aptos" panose="020B0004020202020204" pitchFamily="34" charset="0"/>
                <a:ea typeface="Aptos" panose="020B0004020202020204" pitchFamily="34" charset="0"/>
                <a:cs typeface="Arial" panose="020B0604020202020204" pitchFamily="34" charset="0"/>
              </a:rPr>
            </a:br>
            <a:endParaRPr lang="de-AT" dirty="0"/>
          </a:p>
        </p:txBody>
      </p:sp>
      <p:sp>
        <p:nvSpPr>
          <p:cNvPr id="3" name="Inhaltsplatzhalter 2">
            <a:extLst>
              <a:ext uri="{FF2B5EF4-FFF2-40B4-BE49-F238E27FC236}">
                <a16:creationId xmlns:a16="http://schemas.microsoft.com/office/drawing/2014/main" id="{CF80EE4F-08DA-30EE-B465-6F854A1A9514}"/>
              </a:ext>
            </a:extLst>
          </p:cNvPr>
          <p:cNvSpPr>
            <a:spLocks noGrp="1"/>
          </p:cNvSpPr>
          <p:nvPr>
            <p:ph sz="quarter" idx="13"/>
          </p:nvPr>
        </p:nvSpPr>
        <p:spPr>
          <a:xfrm>
            <a:off x="719669" y="1336675"/>
            <a:ext cx="10638367" cy="4807325"/>
          </a:xfrm>
        </p:spPr>
        <p:txBody>
          <a:bodyPr vert="horz" lIns="91440" tIns="45720" rIns="91440" bIns="45720" rtlCol="0" anchor="t">
            <a:normAutofit fontScale="92500" lnSpcReduction="10000"/>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7000"/>
              </a:lnSpc>
              <a:spcAft>
                <a:spcPts val="1067"/>
              </a:spcAft>
            </a:pPr>
            <a:r>
              <a:rPr lang="de-AT" sz="1467" b="1" kern="100" dirty="0">
                <a:effectLst/>
                <a:latin typeface="Aptos" panose="020B0004020202020204" pitchFamily="34" charset="0"/>
                <a:ea typeface="Aptos" panose="020B0004020202020204" pitchFamily="34" charset="0"/>
                <a:cs typeface="Arial" panose="020B0604020202020204" pitchFamily="34" charset="0"/>
              </a:rPr>
              <a:t>3. </a:t>
            </a:r>
            <a:r>
              <a:rPr lang="de-AT" sz="1467" b="1" kern="100" dirty="0" err="1">
                <a:effectLst/>
                <a:latin typeface="Aptos" panose="020B0004020202020204" pitchFamily="34" charset="0"/>
                <a:ea typeface="Aptos" panose="020B0004020202020204" pitchFamily="34" charset="0"/>
                <a:cs typeface="Arial" panose="020B0604020202020204" pitchFamily="34" charset="0"/>
              </a:rPr>
              <a:t>understanding</a:t>
            </a:r>
            <a:r>
              <a:rPr lang="de-AT" sz="1467" b="1" kern="100" dirty="0">
                <a:effectLst/>
                <a:latin typeface="Aptos" panose="020B0004020202020204" pitchFamily="34" charset="0"/>
                <a:ea typeface="Aptos" panose="020B0004020202020204" pitchFamily="34" charset="0"/>
                <a:cs typeface="Arial" panose="020B0604020202020204" pitchFamily="34" charset="0"/>
              </a:rPr>
              <a:t> </a:t>
            </a:r>
            <a:r>
              <a:rPr lang="de-AT" sz="1467" b="1" kern="100" dirty="0" err="1">
                <a:effectLst/>
                <a:latin typeface="Aptos" panose="020B0004020202020204" pitchFamily="34" charset="0"/>
                <a:ea typeface="Aptos" panose="020B0004020202020204" pitchFamily="34" charset="0"/>
                <a:cs typeface="Arial" panose="020B0604020202020204" pitchFamily="34" charset="0"/>
              </a:rPr>
              <a:t>the</a:t>
            </a:r>
            <a:r>
              <a:rPr lang="de-AT" sz="1467" b="1" kern="100" dirty="0">
                <a:effectLst/>
                <a:latin typeface="Aptos" panose="020B0004020202020204" pitchFamily="34" charset="0"/>
                <a:ea typeface="Aptos" panose="020B0004020202020204" pitchFamily="34" charset="0"/>
                <a:cs typeface="Arial" panose="020B0604020202020204" pitchFamily="34" charset="0"/>
              </a:rPr>
              <a:t> </a:t>
            </a:r>
            <a:r>
              <a:rPr lang="de-AT" sz="1467" b="1" kern="100" dirty="0" err="1">
                <a:effectLst/>
                <a:latin typeface="Aptos" panose="020B0004020202020204" pitchFamily="34" charset="0"/>
                <a:ea typeface="Aptos" panose="020B0004020202020204" pitchFamily="34" charset="0"/>
                <a:cs typeface="Arial" panose="020B0604020202020204" pitchFamily="34" charset="0"/>
              </a:rPr>
              <a:t>text</a:t>
            </a:r>
            <a:r>
              <a:rPr lang="de-AT" sz="1467" b="1" kern="100" dirty="0">
                <a:effectLst/>
                <a:latin typeface="Aptos" panose="020B0004020202020204" pitchFamily="34" charset="0"/>
                <a:ea typeface="Aptos" panose="020B0004020202020204" pitchFamily="34" charset="0"/>
                <a:cs typeface="Arial" panose="020B0604020202020204" pitchFamily="34" charset="0"/>
              </a:rPr>
              <a:t> – ARBEIT MIT SPEZIFISCHEN INFORMATIONEN + EINFACHE SCHLUSSFOLGERUNGEN</a:t>
            </a:r>
            <a:endParaRPr lang="de-AT" sz="1467"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1067"/>
              </a:spcAft>
            </a:pPr>
            <a:r>
              <a:rPr lang="en-US" sz="1467" kern="100" dirty="0">
                <a:effectLst/>
                <a:latin typeface="Aptos" panose="020B0004020202020204" pitchFamily="34" charset="0"/>
                <a:ea typeface="Aptos" panose="020B0004020202020204" pitchFamily="34" charset="0"/>
                <a:cs typeface="Arial" panose="020B0604020202020204" pitchFamily="34" charset="0"/>
              </a:rPr>
              <a:t>3.1. understanding explicitly stated main idea(s) and / or distinguishing that from supporting details </a:t>
            </a:r>
            <a:endParaRPr lang="de-AT" sz="1467"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1067"/>
              </a:spcAft>
            </a:pPr>
            <a:r>
              <a:rPr lang="en-US" sz="1467" kern="100" dirty="0">
                <a:effectLst/>
                <a:latin typeface="Aptos" panose="020B0004020202020204" pitchFamily="34" charset="0"/>
                <a:ea typeface="Aptos" panose="020B0004020202020204" pitchFamily="34" charset="0"/>
                <a:cs typeface="Arial" panose="020B0604020202020204" pitchFamily="34" charset="0"/>
              </a:rPr>
              <a:t>3.2. locating, identifying, understanding and comparing facts, opinions, definitions (this includes search reading strategies) </a:t>
            </a:r>
            <a:endParaRPr lang="de-AT" sz="1467"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1067"/>
              </a:spcAft>
            </a:pPr>
            <a:r>
              <a:rPr lang="en-US" sz="1450" kern="100" dirty="0">
                <a:effectLst/>
                <a:latin typeface="Aptos"/>
                <a:ea typeface="Aptos" panose="020B0004020202020204" pitchFamily="34" charset="0"/>
                <a:cs typeface="Arial"/>
              </a:rPr>
              <a:t>3.3. understanding the logical </a:t>
            </a:r>
            <a:r>
              <a:rPr lang="en-US" sz="1450" kern="100" err="1">
                <a:effectLst/>
                <a:latin typeface="Aptos"/>
                <a:ea typeface="Aptos" panose="020B0004020202020204" pitchFamily="34" charset="0"/>
                <a:cs typeface="Arial"/>
              </a:rPr>
              <a:t>organisation</a:t>
            </a:r>
            <a:r>
              <a:rPr lang="en-US" sz="1450" kern="100" dirty="0">
                <a:effectLst/>
                <a:latin typeface="Aptos"/>
                <a:ea typeface="Aptos" panose="020B0004020202020204" pitchFamily="34" charset="0"/>
                <a:cs typeface="Arial"/>
              </a:rPr>
              <a:t> of the text, e.g. understanding relationships among ideas in a text (problem – solution, cause – effect, temporal sequence, etc.) </a:t>
            </a:r>
            <a:endParaRPr lang="de-AT" sz="1450" kern="100" dirty="0">
              <a:effectLst/>
              <a:latin typeface="Aptos"/>
              <a:ea typeface="Aptos" panose="020B0004020202020204" pitchFamily="34" charset="0"/>
              <a:cs typeface="Arial"/>
            </a:endParaRPr>
          </a:p>
          <a:p>
            <a:pPr>
              <a:lnSpc>
                <a:spcPct val="107000"/>
              </a:lnSpc>
              <a:spcAft>
                <a:spcPts val="1067"/>
              </a:spcAft>
            </a:pPr>
            <a:r>
              <a:rPr lang="en-US" sz="1467" kern="100" dirty="0">
                <a:effectLst/>
                <a:latin typeface="Aptos" panose="020B0004020202020204" pitchFamily="34" charset="0"/>
                <a:ea typeface="Aptos" panose="020B0004020202020204" pitchFamily="34" charset="0"/>
                <a:cs typeface="Arial" panose="020B0604020202020204" pitchFamily="34" charset="0"/>
              </a:rPr>
              <a:t>3.4. understanding cohesive relationships (reference </a:t>
            </a:r>
            <a:r>
              <a:rPr lang="en-US" sz="1467" i="1" kern="100" dirty="0">
                <a:solidFill>
                  <a:srgbClr val="A6A6A6"/>
                </a:solidFill>
                <a:effectLst/>
                <a:latin typeface="Aptos" panose="020B0004020202020204" pitchFamily="34" charset="0"/>
                <a:ea typeface="Aptos" panose="020B0004020202020204" pitchFamily="34" charset="0"/>
                <a:cs typeface="Arial" panose="020B0604020202020204" pitchFamily="34" charset="0"/>
              </a:rPr>
              <a:t>[the relationships between nouns or pronouns and objects that are named by them. The word "it" refers to some previously specified object],</a:t>
            </a:r>
            <a:r>
              <a:rPr lang="en-US" sz="1467" i="1" kern="100" dirty="0">
                <a:effectLst/>
                <a:latin typeface="Aptos" panose="020B0004020202020204" pitchFamily="34" charset="0"/>
                <a:ea typeface="Aptos" panose="020B0004020202020204" pitchFamily="34" charset="0"/>
                <a:cs typeface="Arial" panose="020B0604020202020204" pitchFamily="34" charset="0"/>
              </a:rPr>
              <a:t> </a:t>
            </a:r>
            <a:r>
              <a:rPr lang="en-US" sz="1467" kern="100" dirty="0">
                <a:effectLst/>
                <a:latin typeface="Aptos" panose="020B0004020202020204" pitchFamily="34" charset="0"/>
                <a:ea typeface="Aptos" panose="020B0004020202020204" pitchFamily="34" charset="0"/>
                <a:cs typeface="Arial" panose="020B0604020202020204" pitchFamily="34" charset="0"/>
              </a:rPr>
              <a:t>ellipsis </a:t>
            </a:r>
            <a:r>
              <a:rPr lang="en-US" sz="1467" i="1" kern="100" dirty="0">
                <a:solidFill>
                  <a:srgbClr val="A6A6A6"/>
                </a:solidFill>
                <a:effectLst/>
                <a:latin typeface="Aptos" panose="020B0004020202020204" pitchFamily="34" charset="0"/>
                <a:ea typeface="Aptos" panose="020B0004020202020204" pitchFamily="34" charset="0"/>
                <a:cs typeface="Arial" panose="020B0604020202020204" pitchFamily="34" charset="0"/>
              </a:rPr>
              <a:t>[omission from a clause of one or more words that are nevertheless understood in the context substitution of the remaining elements e.g. I go jogging every day, you should too. // Careful!]</a:t>
            </a:r>
            <a:r>
              <a:rPr lang="en-US" sz="1467" i="1" kern="100" dirty="0">
                <a:effectLst/>
                <a:latin typeface="Aptos" panose="020B0004020202020204" pitchFamily="34" charset="0"/>
                <a:ea typeface="Aptos" panose="020B0004020202020204" pitchFamily="34" charset="0"/>
                <a:cs typeface="Arial" panose="020B0604020202020204" pitchFamily="34" charset="0"/>
              </a:rPr>
              <a:t>, </a:t>
            </a:r>
            <a:r>
              <a:rPr lang="en-US" sz="1467" kern="100" dirty="0">
                <a:effectLst/>
                <a:latin typeface="Aptos" panose="020B0004020202020204" pitchFamily="34" charset="0"/>
                <a:ea typeface="Aptos" panose="020B0004020202020204" pitchFamily="34" charset="0"/>
                <a:cs typeface="Arial" panose="020B0604020202020204" pitchFamily="34" charset="0"/>
              </a:rPr>
              <a:t>substitution </a:t>
            </a:r>
            <a:r>
              <a:rPr lang="en-US" sz="1467" i="1" kern="100" dirty="0">
                <a:solidFill>
                  <a:srgbClr val="A6A6A6"/>
                </a:solidFill>
                <a:effectLst/>
                <a:latin typeface="Aptos" panose="020B0004020202020204" pitchFamily="34" charset="0"/>
                <a:ea typeface="Aptos" panose="020B0004020202020204" pitchFamily="34" charset="0"/>
                <a:cs typeface="Arial" panose="020B0604020202020204" pitchFamily="34" charset="0"/>
              </a:rPr>
              <a:t>[different word for the same thing e.g. game/match]</a:t>
            </a:r>
            <a:r>
              <a:rPr lang="en-US" sz="1467" i="1" kern="100" dirty="0">
                <a:effectLst/>
                <a:latin typeface="Aptos" panose="020B0004020202020204" pitchFamily="34" charset="0"/>
                <a:ea typeface="Aptos" panose="020B0004020202020204" pitchFamily="34" charset="0"/>
                <a:cs typeface="Arial" panose="020B0604020202020204" pitchFamily="34" charset="0"/>
              </a:rPr>
              <a:t>,conjunction </a:t>
            </a:r>
            <a:r>
              <a:rPr lang="en-US" sz="1467" i="1" kern="100" dirty="0">
                <a:solidFill>
                  <a:srgbClr val="A6A6A6"/>
                </a:solidFill>
                <a:effectLst/>
                <a:latin typeface="Aptos" panose="020B0004020202020204" pitchFamily="34" charset="0"/>
                <a:ea typeface="Aptos" panose="020B0004020202020204" pitchFamily="34" charset="0"/>
                <a:cs typeface="Arial" panose="020B0604020202020204" pitchFamily="34" charset="0"/>
              </a:rPr>
              <a:t>[sets up a relationship between two clauses e.g. and, but]</a:t>
            </a:r>
            <a:r>
              <a:rPr lang="en-US" sz="1467" i="1" kern="100" dirty="0">
                <a:effectLst/>
                <a:latin typeface="Aptos" panose="020B0004020202020204" pitchFamily="34" charset="0"/>
                <a:ea typeface="Aptos" panose="020B0004020202020204" pitchFamily="34" charset="0"/>
                <a:cs typeface="Arial" panose="020B0604020202020204" pitchFamily="34" charset="0"/>
              </a:rPr>
              <a:t>   </a:t>
            </a:r>
            <a:r>
              <a:rPr lang="en-US" sz="1467" kern="100" dirty="0">
                <a:effectLst/>
                <a:latin typeface="Aptos" panose="020B0004020202020204" pitchFamily="34" charset="0"/>
                <a:ea typeface="Aptos" panose="020B0004020202020204" pitchFamily="34" charset="0"/>
                <a:cs typeface="Arial" panose="020B0604020202020204" pitchFamily="34" charset="0"/>
              </a:rPr>
              <a:t>lexical cohesion </a:t>
            </a:r>
            <a:r>
              <a:rPr lang="en-US" sz="1467" i="1" kern="100" dirty="0">
                <a:solidFill>
                  <a:srgbClr val="A6A6A6"/>
                </a:solidFill>
                <a:effectLst/>
                <a:latin typeface="Aptos" panose="020B0004020202020204" pitchFamily="34" charset="0"/>
                <a:ea typeface="Aptos" panose="020B0004020202020204" pitchFamily="34" charset="0"/>
                <a:cs typeface="Arial" panose="020B0604020202020204" pitchFamily="34" charset="0"/>
              </a:rPr>
              <a:t>[e.g. I heard a sound , but I couldn’t figure out where that noise ) came from.]</a:t>
            </a:r>
            <a:r>
              <a:rPr lang="en-US" sz="1467" i="1" kern="100" dirty="0">
                <a:effectLst/>
                <a:latin typeface="Aptos" panose="020B0004020202020204" pitchFamily="34" charset="0"/>
                <a:ea typeface="Aptos" panose="020B0004020202020204" pitchFamily="34" charset="0"/>
                <a:cs typeface="Arial" panose="020B0604020202020204" pitchFamily="34" charset="0"/>
              </a:rPr>
              <a:t> </a:t>
            </a:r>
            <a:endParaRPr lang="de-AT" sz="1467"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1067"/>
              </a:spcAft>
            </a:pPr>
            <a:r>
              <a:rPr lang="en-US" sz="1467" kern="100" dirty="0">
                <a:effectLst/>
                <a:latin typeface="Aptos" panose="020B0004020202020204" pitchFamily="34" charset="0"/>
                <a:ea typeface="Aptos" panose="020B0004020202020204" pitchFamily="34" charset="0"/>
                <a:cs typeface="Arial" panose="020B0604020202020204" pitchFamily="34" charset="0"/>
              </a:rPr>
              <a:t>3.5. making propositional inferences (deducing information that is not explicitly stated from information that is explicitly stated) </a:t>
            </a:r>
            <a:endParaRPr lang="de-AT" sz="1467"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1067"/>
              </a:spcAft>
            </a:pPr>
            <a:r>
              <a:rPr lang="en-US" sz="1467" b="1" kern="100" dirty="0">
                <a:effectLst/>
                <a:latin typeface="Aptos" panose="020B0004020202020204" pitchFamily="34" charset="0"/>
                <a:ea typeface="Aptos" panose="020B0004020202020204" pitchFamily="34" charset="0"/>
                <a:cs typeface="Arial" panose="020B0604020202020204" pitchFamily="34" charset="0"/>
              </a:rPr>
              <a:t>4. understanding lexis – EINFACHE SCHLUSSFOLGERUNGEN</a:t>
            </a:r>
            <a:endParaRPr lang="de-AT" sz="1467"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1067"/>
              </a:spcAft>
            </a:pPr>
            <a:r>
              <a:rPr lang="en-US" sz="1450" kern="100" dirty="0">
                <a:effectLst/>
                <a:latin typeface="Aptos"/>
                <a:ea typeface="Aptos" panose="020B0004020202020204" pitchFamily="34" charset="0"/>
                <a:cs typeface="Arial"/>
              </a:rPr>
              <a:t>4.1. predicting the meaning of (unknown) words from the context </a:t>
            </a:r>
            <a:endParaRPr lang="de-AT" sz="1467" kern="100" dirty="0">
              <a:effectLst/>
              <a:latin typeface="Aptos"/>
              <a:ea typeface="Aptos" panose="020B0004020202020204" pitchFamily="34" charset="0"/>
              <a:cs typeface="Arial" panose="020B0604020202020204" pitchFamily="34" charset="0"/>
            </a:endParaRPr>
          </a:p>
          <a:p>
            <a:pPr indent="0">
              <a:buNone/>
            </a:pPr>
            <a:endParaRPr lang="de-AT" sz="1467" dirty="0">
              <a:effectLst/>
              <a:latin typeface="Neue Haas Grotesk Text Pro"/>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975716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7A8382-7FC2-FE5D-C8B0-5F26E8F9983D}"/>
              </a:ext>
            </a:extLst>
          </p:cNvPr>
          <p:cNvSpPr>
            <a:spLocks noGrp="1"/>
          </p:cNvSpPr>
          <p:nvPr>
            <p:ph type="title"/>
          </p:nvPr>
        </p:nvSpPr>
        <p:spPr/>
        <p:txBody>
          <a:bodyPr/>
          <a:lstStyle/>
          <a:p>
            <a:r>
              <a:rPr lang="de-AT" cap="none" dirty="0" err="1"/>
              <a:t>What</a:t>
            </a:r>
            <a:r>
              <a:rPr lang="de-AT" cap="none" dirty="0"/>
              <a:t> </a:t>
            </a:r>
            <a:r>
              <a:rPr lang="de-AT" cap="none" dirty="0" err="1"/>
              <a:t>does</a:t>
            </a:r>
            <a:r>
              <a:rPr lang="de-AT" cap="none" dirty="0"/>
              <a:t> </a:t>
            </a:r>
            <a:r>
              <a:rPr lang="de-AT" cap="none" dirty="0" err="1"/>
              <a:t>the</a:t>
            </a:r>
            <a:r>
              <a:rPr lang="de-AT" cap="none" dirty="0"/>
              <a:t> </a:t>
            </a:r>
            <a:r>
              <a:rPr lang="de-AT" cap="none" dirty="0" err="1"/>
              <a:t>curriculum</a:t>
            </a:r>
            <a:r>
              <a:rPr lang="de-AT" cap="none" dirty="0"/>
              <a:t> </a:t>
            </a:r>
            <a:r>
              <a:rPr lang="de-AT" cap="none" dirty="0" err="1"/>
              <a:t>say</a:t>
            </a:r>
            <a:r>
              <a:rPr lang="de-AT" cap="none" dirty="0"/>
              <a:t> </a:t>
            </a:r>
            <a:r>
              <a:rPr lang="de-AT" cap="none" dirty="0" err="1"/>
              <a:t>about</a:t>
            </a:r>
            <a:r>
              <a:rPr lang="de-AT" cap="none" dirty="0"/>
              <a:t> </a:t>
            </a:r>
            <a:r>
              <a:rPr lang="de-AT" cap="none" dirty="0" err="1"/>
              <a:t>listening</a:t>
            </a:r>
            <a:r>
              <a:rPr lang="de-AT" cap="none" dirty="0"/>
              <a:t>?</a:t>
            </a:r>
            <a:endParaRPr lang="en-AT" cap="none" dirty="0"/>
          </a:p>
        </p:txBody>
      </p:sp>
      <p:sp>
        <p:nvSpPr>
          <p:cNvPr id="4" name="Footer Placeholder 3">
            <a:extLst>
              <a:ext uri="{FF2B5EF4-FFF2-40B4-BE49-F238E27FC236}">
                <a16:creationId xmlns:a16="http://schemas.microsoft.com/office/drawing/2014/main" id="{609339B7-C9DF-27D7-4021-680269BDC044}"/>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4BC61FC5-5570-2E86-883C-42622077F583}"/>
              </a:ext>
            </a:extLst>
          </p:cNvPr>
          <p:cNvSpPr>
            <a:spLocks noGrp="1"/>
          </p:cNvSpPr>
          <p:nvPr>
            <p:ph type="sldNum" sz="quarter" idx="12"/>
          </p:nvPr>
        </p:nvSpPr>
        <p:spPr/>
        <p:txBody>
          <a:bodyPr/>
          <a:lstStyle/>
          <a:p>
            <a:fld id="{B817C4E8-9515-4373-8DE0-89D0CCCBBCAC}" type="slidenum">
              <a:rPr lang="de-AT" smtClean="0"/>
              <a:t>8</a:t>
            </a:fld>
            <a:endParaRPr lang="de-AT"/>
          </a:p>
        </p:txBody>
      </p:sp>
      <p:sp>
        <p:nvSpPr>
          <p:cNvPr id="8" name="Content Placeholder 7">
            <a:extLst>
              <a:ext uri="{FF2B5EF4-FFF2-40B4-BE49-F238E27FC236}">
                <a16:creationId xmlns:a16="http://schemas.microsoft.com/office/drawing/2014/main" id="{B7EE4F09-4953-FF4C-2142-0E747393A6F1}"/>
              </a:ext>
            </a:extLst>
          </p:cNvPr>
          <p:cNvSpPr>
            <a:spLocks noGrp="1"/>
          </p:cNvSpPr>
          <p:nvPr>
            <p:ph sz="quarter" idx="4294967295"/>
          </p:nvPr>
        </p:nvSpPr>
        <p:spPr>
          <a:xfrm>
            <a:off x="6389205" y="2169860"/>
            <a:ext cx="5118100" cy="3498849"/>
          </a:xfrm>
          <a:ln/>
        </p:spPr>
        <p:style>
          <a:lnRef idx="1">
            <a:schemeClr val="accent6"/>
          </a:lnRef>
          <a:fillRef idx="2">
            <a:schemeClr val="accent6"/>
          </a:fillRef>
          <a:effectRef idx="1">
            <a:schemeClr val="accent6"/>
          </a:effectRef>
          <a:fontRef idx="minor">
            <a:schemeClr val="dk1"/>
          </a:fontRef>
        </p:style>
        <p:txBody>
          <a:bodyPr>
            <a:normAutofit lnSpcReduction="10000"/>
          </a:bodyPr>
          <a:lstStyle/>
          <a:p>
            <a:r>
              <a:rPr lang="en-US" cap="none" dirty="0"/>
              <a:t>3. </a:t>
            </a:r>
            <a:r>
              <a:rPr lang="en-US" cap="none" dirty="0" err="1"/>
              <a:t>Klasse</a:t>
            </a:r>
            <a:endParaRPr lang="en-US" cap="none" dirty="0"/>
          </a:p>
          <a:p>
            <a:pPr marL="0" indent="0">
              <a:lnSpc>
                <a:spcPct val="100000"/>
              </a:lnSpc>
              <a:buNone/>
            </a:pPr>
            <a:r>
              <a:rPr lang="de-DE" sz="1467" dirty="0">
                <a:solidFill>
                  <a:srgbClr val="000000"/>
                </a:solidFill>
                <a:latin typeface="Times New Roman" panose="02020603050405020304" pitchFamily="18" charset="0"/>
              </a:rPr>
              <a:t>Die </a:t>
            </a:r>
            <a:r>
              <a:rPr lang="de-DE" sz="1467" dirty="0" err="1">
                <a:solidFill>
                  <a:srgbClr val="000000"/>
                </a:solidFill>
                <a:latin typeface="Times New Roman" panose="02020603050405020304" pitchFamily="18" charset="0"/>
              </a:rPr>
              <a:t>SuS</a:t>
            </a:r>
            <a:r>
              <a:rPr lang="de-DE" sz="1467" dirty="0">
                <a:solidFill>
                  <a:srgbClr val="000000"/>
                </a:solidFill>
                <a:latin typeface="Times New Roman" panose="02020603050405020304" pitchFamily="18" charset="0"/>
              </a:rPr>
              <a:t> können, wenn klar und deutlich und nicht zu schnell in Standardsprache gesprochen wird, </a:t>
            </a:r>
          </a:p>
          <a:p>
            <a:pPr>
              <a:lnSpc>
                <a:spcPct val="100000"/>
              </a:lnSpc>
              <a:buFont typeface="Wingdings" panose="05000000000000000000" pitchFamily="2" charset="2"/>
              <a:buChar char="ü"/>
            </a:pPr>
            <a:r>
              <a:rPr lang="de-DE" sz="1467" dirty="0">
                <a:solidFill>
                  <a:srgbClr val="000000"/>
                </a:solidFill>
                <a:latin typeface="Times New Roman" panose="02020603050405020304" pitchFamily="18" charset="0"/>
              </a:rPr>
              <a:t>Einfache Gespräche, Erzählungen und kurze Medienbeiträge verstehen.</a:t>
            </a:r>
            <a:endParaRPr lang="de-DE" cap="none" dirty="0">
              <a:solidFill>
                <a:srgbClr val="000000"/>
              </a:solidFill>
              <a:latin typeface="Times New Roman" panose="02020603050405020304" pitchFamily="18" charset="0"/>
            </a:endParaRPr>
          </a:p>
          <a:p>
            <a:pPr marL="0">
              <a:lnSpc>
                <a:spcPct val="100000"/>
              </a:lnSpc>
            </a:pPr>
            <a:endParaRPr lang="de-DE" cap="none" dirty="0">
              <a:solidFill>
                <a:srgbClr val="000000"/>
              </a:solidFill>
              <a:latin typeface="Times New Roman" panose="02020603050405020304" pitchFamily="18" charset="0"/>
            </a:endParaRPr>
          </a:p>
          <a:p>
            <a:pPr marL="0">
              <a:lnSpc>
                <a:spcPct val="100000"/>
              </a:lnSpc>
            </a:pPr>
            <a:r>
              <a:rPr lang="de-DE" cap="none" dirty="0">
                <a:solidFill>
                  <a:srgbClr val="000000"/>
                </a:solidFill>
                <a:latin typeface="Times New Roman" panose="02020603050405020304" pitchFamily="18" charset="0"/>
              </a:rPr>
              <a:t>4. Klasse</a:t>
            </a:r>
          </a:p>
          <a:p>
            <a:pPr marL="0" indent="0">
              <a:lnSpc>
                <a:spcPct val="100000"/>
              </a:lnSpc>
              <a:buNone/>
            </a:pPr>
            <a:r>
              <a:rPr lang="de-DE" sz="1400" dirty="0">
                <a:solidFill>
                  <a:srgbClr val="000000"/>
                </a:solidFill>
                <a:latin typeface="Times New Roman" panose="02020603050405020304" pitchFamily="18" charset="0"/>
              </a:rPr>
              <a:t>Die </a:t>
            </a:r>
            <a:r>
              <a:rPr lang="de-DE" sz="1400" dirty="0" err="1">
                <a:solidFill>
                  <a:srgbClr val="000000"/>
                </a:solidFill>
                <a:latin typeface="Times New Roman" panose="02020603050405020304" pitchFamily="18" charset="0"/>
              </a:rPr>
              <a:t>SuS</a:t>
            </a:r>
            <a:r>
              <a:rPr lang="de-DE" sz="1400" dirty="0">
                <a:solidFill>
                  <a:srgbClr val="000000"/>
                </a:solidFill>
                <a:latin typeface="Times New Roman" panose="02020603050405020304" pitchFamily="18" charset="0"/>
              </a:rPr>
              <a:t> können, wenn in klarer und deutlicher Standardsprache gesprochen wird, </a:t>
            </a:r>
          </a:p>
          <a:p>
            <a:pPr marL="335992" lvl="1">
              <a:lnSpc>
                <a:spcPct val="100000"/>
              </a:lnSpc>
              <a:buClr>
                <a:schemeClr val="tx2"/>
              </a:buClr>
              <a:buFont typeface="Wingdings" panose="05000000000000000000" pitchFamily="2" charset="2"/>
              <a:buChar char="ü"/>
            </a:pPr>
            <a:r>
              <a:rPr lang="de-DE" sz="1467" dirty="0">
                <a:solidFill>
                  <a:srgbClr val="000000"/>
                </a:solidFill>
                <a:latin typeface="Times New Roman" panose="02020603050405020304" pitchFamily="18" charset="0"/>
              </a:rPr>
              <a:t>Gespräche, kurze Erzählungen, Präsentationen, Filme und kurze Medienbeitrage über vertraute Themen verstehen.</a:t>
            </a:r>
            <a:endParaRPr lang="en-AT" sz="1467" dirty="0">
              <a:solidFill>
                <a:srgbClr val="000000"/>
              </a:solidFill>
              <a:latin typeface="Times New Roman" panose="02020603050405020304" pitchFamily="18" charset="0"/>
            </a:endParaRPr>
          </a:p>
        </p:txBody>
      </p:sp>
      <p:sp>
        <p:nvSpPr>
          <p:cNvPr id="7" name="Content Placeholder 6">
            <a:extLst>
              <a:ext uri="{FF2B5EF4-FFF2-40B4-BE49-F238E27FC236}">
                <a16:creationId xmlns:a16="http://schemas.microsoft.com/office/drawing/2014/main" id="{A142351F-5552-0B33-FA29-C597B399B84E}"/>
              </a:ext>
            </a:extLst>
          </p:cNvPr>
          <p:cNvSpPr>
            <a:spLocks noGrp="1"/>
          </p:cNvSpPr>
          <p:nvPr>
            <p:ph sz="quarter" idx="4294967295"/>
          </p:nvPr>
        </p:nvSpPr>
        <p:spPr>
          <a:xfrm>
            <a:off x="1042027" y="2173817"/>
            <a:ext cx="5118100" cy="3498849"/>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a:lnSpc>
                <a:spcPct val="100000"/>
              </a:lnSpc>
            </a:pPr>
            <a:r>
              <a:rPr lang="en-US" cap="none" dirty="0"/>
              <a:t>1. </a:t>
            </a:r>
            <a:r>
              <a:rPr lang="en-US" cap="none" dirty="0" err="1"/>
              <a:t>Klasse</a:t>
            </a:r>
            <a:endParaRPr lang="en-US" cap="none" dirty="0"/>
          </a:p>
          <a:p>
            <a:pPr marL="0" indent="0">
              <a:lnSpc>
                <a:spcPct val="100000"/>
              </a:lnSpc>
              <a:buNone/>
            </a:pPr>
            <a:r>
              <a:rPr lang="en-US" sz="1333" dirty="0">
                <a:solidFill>
                  <a:srgbClr val="000000"/>
                </a:solidFill>
                <a:latin typeface="Times New Roman" panose="02020603050405020304" pitchFamily="18" charset="0"/>
              </a:rPr>
              <a:t>Die </a:t>
            </a:r>
            <a:r>
              <a:rPr lang="en-US" sz="1333" dirty="0" err="1">
                <a:solidFill>
                  <a:srgbClr val="000000"/>
                </a:solidFill>
                <a:latin typeface="Times New Roman" panose="02020603050405020304" pitchFamily="18" charset="0"/>
              </a:rPr>
              <a:t>SuS</a:t>
            </a:r>
            <a:r>
              <a:rPr lang="en-US" sz="1333" dirty="0">
                <a:solidFill>
                  <a:srgbClr val="000000"/>
                </a:solidFill>
                <a:latin typeface="Times New Roman" panose="02020603050405020304" pitchFamily="18" charset="0"/>
              </a:rPr>
              <a:t> </a:t>
            </a:r>
            <a:r>
              <a:rPr lang="en-US" sz="1333" dirty="0" err="1">
                <a:solidFill>
                  <a:srgbClr val="000000"/>
                </a:solidFill>
                <a:latin typeface="Times New Roman" panose="02020603050405020304" pitchFamily="18" charset="0"/>
              </a:rPr>
              <a:t>können</a:t>
            </a:r>
            <a:r>
              <a:rPr lang="en-US" sz="1333" dirty="0">
                <a:solidFill>
                  <a:srgbClr val="000000"/>
                </a:solidFill>
                <a:latin typeface="Times New Roman" panose="02020603050405020304" pitchFamily="18" charset="0"/>
              </a:rPr>
              <a:t>, </a:t>
            </a:r>
            <a:r>
              <a:rPr lang="en-US" sz="1333" dirty="0" err="1">
                <a:solidFill>
                  <a:srgbClr val="000000"/>
                </a:solidFill>
                <a:latin typeface="Times New Roman" panose="02020603050405020304" pitchFamily="18" charset="0"/>
              </a:rPr>
              <a:t>wenn</a:t>
            </a:r>
            <a:r>
              <a:rPr lang="en-US" sz="1333" dirty="0">
                <a:solidFill>
                  <a:srgbClr val="000000"/>
                </a:solidFill>
                <a:latin typeface="Times New Roman" panose="02020603050405020304" pitchFamily="18" charset="0"/>
              </a:rPr>
              <a:t> </a:t>
            </a:r>
            <a:r>
              <a:rPr lang="en-US" sz="1333" dirty="0" err="1">
                <a:solidFill>
                  <a:srgbClr val="000000"/>
                </a:solidFill>
                <a:latin typeface="Times New Roman" panose="02020603050405020304" pitchFamily="18" charset="0"/>
              </a:rPr>
              <a:t>sehr</a:t>
            </a:r>
            <a:r>
              <a:rPr lang="en-US" sz="1333" dirty="0">
                <a:solidFill>
                  <a:srgbClr val="000000"/>
                </a:solidFill>
                <a:latin typeface="Times New Roman" panose="02020603050405020304" pitchFamily="18" charset="0"/>
              </a:rPr>
              <a:t> </a:t>
            </a:r>
            <a:r>
              <a:rPr lang="en-US" sz="1333" dirty="0" err="1">
                <a:solidFill>
                  <a:srgbClr val="000000"/>
                </a:solidFill>
                <a:latin typeface="Times New Roman" panose="02020603050405020304" pitchFamily="18" charset="0"/>
              </a:rPr>
              <a:t>langsam</a:t>
            </a:r>
            <a:r>
              <a:rPr lang="en-US" sz="1333" dirty="0">
                <a:solidFill>
                  <a:srgbClr val="000000"/>
                </a:solidFill>
                <a:latin typeface="Times New Roman" panose="02020603050405020304" pitchFamily="18" charset="0"/>
              </a:rPr>
              <a:t>, klar und </a:t>
            </a:r>
            <a:r>
              <a:rPr lang="en-US" sz="1333" dirty="0" err="1">
                <a:solidFill>
                  <a:srgbClr val="000000"/>
                </a:solidFill>
                <a:latin typeface="Times New Roman" panose="02020603050405020304" pitchFamily="18" charset="0"/>
              </a:rPr>
              <a:t>deutlich</a:t>
            </a:r>
            <a:r>
              <a:rPr lang="en-US" sz="1333" dirty="0">
                <a:solidFill>
                  <a:srgbClr val="000000"/>
                </a:solidFill>
                <a:latin typeface="Times New Roman" panose="02020603050405020304" pitchFamily="18" charset="0"/>
              </a:rPr>
              <a:t> in </a:t>
            </a:r>
            <a:r>
              <a:rPr lang="en-US" sz="1333" dirty="0" err="1">
                <a:solidFill>
                  <a:srgbClr val="000000"/>
                </a:solidFill>
                <a:latin typeface="Times New Roman" panose="02020603050405020304" pitchFamily="18" charset="0"/>
              </a:rPr>
              <a:t>Standardsprache</a:t>
            </a:r>
            <a:r>
              <a:rPr lang="en-US" sz="1333" dirty="0">
                <a:solidFill>
                  <a:srgbClr val="000000"/>
                </a:solidFill>
                <a:latin typeface="Times New Roman" panose="02020603050405020304" pitchFamily="18" charset="0"/>
              </a:rPr>
              <a:t> </a:t>
            </a:r>
            <a:r>
              <a:rPr lang="en-US" sz="1333" dirty="0" err="1">
                <a:solidFill>
                  <a:srgbClr val="000000"/>
                </a:solidFill>
                <a:latin typeface="Times New Roman" panose="02020603050405020304" pitchFamily="18" charset="0"/>
              </a:rPr>
              <a:t>gesprochen</a:t>
            </a:r>
            <a:r>
              <a:rPr lang="en-US" sz="1333" dirty="0">
                <a:solidFill>
                  <a:srgbClr val="000000"/>
                </a:solidFill>
                <a:latin typeface="Times New Roman" panose="02020603050405020304" pitchFamily="18" charset="0"/>
              </a:rPr>
              <a:t> wird, </a:t>
            </a:r>
          </a:p>
          <a:p>
            <a:pPr marL="671983" lvl="2">
              <a:lnSpc>
                <a:spcPct val="100000"/>
              </a:lnSpc>
              <a:buFont typeface="Wingdings" panose="05000000000000000000" pitchFamily="2" charset="2"/>
              <a:buChar char="ü"/>
            </a:pPr>
            <a:r>
              <a:rPr lang="de-DE" sz="1467" dirty="0">
                <a:solidFill>
                  <a:srgbClr val="000000"/>
                </a:solidFill>
                <a:latin typeface="Times New Roman" panose="02020603050405020304" pitchFamily="18" charset="0"/>
              </a:rPr>
              <a:t>In kurzen Dialogen oder Monologen einfache Fragen und Sätze, die sich auf sie selbst und ihr persönliches Umfeld beziehen, verstehen; </a:t>
            </a:r>
          </a:p>
          <a:p>
            <a:pPr marL="671983" lvl="2">
              <a:lnSpc>
                <a:spcPct val="100000"/>
              </a:lnSpc>
              <a:buFont typeface="Wingdings" panose="05000000000000000000" pitchFamily="2" charset="2"/>
              <a:buChar char="ü"/>
            </a:pPr>
            <a:r>
              <a:rPr lang="de-DE" sz="1467" dirty="0">
                <a:solidFill>
                  <a:srgbClr val="000000"/>
                </a:solidFill>
                <a:latin typeface="Times New Roman" panose="02020603050405020304" pitchFamily="18" charset="0"/>
              </a:rPr>
              <a:t>Einfache alltägliche Kommunikation im Unterricht verstehen. </a:t>
            </a:r>
          </a:p>
          <a:p>
            <a:pPr>
              <a:lnSpc>
                <a:spcPct val="100000"/>
              </a:lnSpc>
            </a:pPr>
            <a:endParaRPr lang="de-DE" sz="1333" dirty="0">
              <a:solidFill>
                <a:srgbClr val="000000"/>
              </a:solidFill>
              <a:latin typeface="Times New Roman" panose="02020603050405020304" pitchFamily="18" charset="0"/>
            </a:endParaRPr>
          </a:p>
          <a:p>
            <a:pPr>
              <a:lnSpc>
                <a:spcPct val="100000"/>
              </a:lnSpc>
            </a:pPr>
            <a:r>
              <a:rPr lang="de-DE" cap="none" dirty="0"/>
              <a:t>2. Klasse</a:t>
            </a:r>
          </a:p>
          <a:p>
            <a:pPr marL="0" indent="0">
              <a:lnSpc>
                <a:spcPct val="100000"/>
              </a:lnSpc>
              <a:buNone/>
            </a:pPr>
            <a:r>
              <a:rPr lang="de-DE" sz="1333" dirty="0">
                <a:solidFill>
                  <a:srgbClr val="000000"/>
                </a:solidFill>
                <a:latin typeface="Times New Roman" panose="02020603050405020304" pitchFamily="18" charset="0"/>
              </a:rPr>
              <a:t>Die </a:t>
            </a:r>
            <a:r>
              <a:rPr lang="de-DE" sz="1333" dirty="0" err="1">
                <a:solidFill>
                  <a:srgbClr val="000000"/>
                </a:solidFill>
                <a:latin typeface="Times New Roman" panose="02020603050405020304" pitchFamily="18" charset="0"/>
              </a:rPr>
              <a:t>SuS</a:t>
            </a:r>
            <a:r>
              <a:rPr lang="de-DE" sz="1333" dirty="0">
                <a:solidFill>
                  <a:srgbClr val="000000"/>
                </a:solidFill>
                <a:latin typeface="Times New Roman" panose="02020603050405020304" pitchFamily="18" charset="0"/>
              </a:rPr>
              <a:t> können, wenn langsam, klar und deutlich in Standardsprache gesprochen wird, </a:t>
            </a:r>
          </a:p>
          <a:p>
            <a:pPr marL="671983" lvl="2">
              <a:lnSpc>
                <a:spcPct val="100000"/>
              </a:lnSpc>
              <a:buFont typeface="Wingdings" panose="05000000000000000000" pitchFamily="2" charset="2"/>
              <a:buChar char="ü"/>
            </a:pPr>
            <a:r>
              <a:rPr lang="de-DE" sz="1467" dirty="0">
                <a:solidFill>
                  <a:srgbClr val="000000"/>
                </a:solidFill>
                <a:latin typeface="Times New Roman" panose="02020603050405020304" pitchFamily="18" charset="0"/>
              </a:rPr>
              <a:t>Anweisungen, fragen und Auskünfte verstehen; </a:t>
            </a:r>
          </a:p>
          <a:p>
            <a:pPr marL="671983" lvl="2">
              <a:lnSpc>
                <a:spcPct val="100000"/>
              </a:lnSpc>
              <a:buFont typeface="Wingdings" panose="05000000000000000000" pitchFamily="2" charset="2"/>
              <a:buChar char="ü"/>
            </a:pPr>
            <a:r>
              <a:rPr lang="de-DE" sz="1467" dirty="0">
                <a:solidFill>
                  <a:srgbClr val="000000"/>
                </a:solidFill>
                <a:latin typeface="Times New Roman" panose="02020603050405020304" pitchFamily="18" charset="0"/>
              </a:rPr>
              <a:t>Kurze einfache Gespräche und Texte über vertraute Themen verstehen. </a:t>
            </a:r>
            <a:endParaRPr lang="en-AT" sz="1467" dirty="0">
              <a:solidFill>
                <a:srgbClr val="000000"/>
              </a:solidFill>
              <a:latin typeface="Times New Roman" panose="02020603050405020304" pitchFamily="18" charset="0"/>
            </a:endParaRPr>
          </a:p>
        </p:txBody>
      </p:sp>
      <p:pic>
        <p:nvPicPr>
          <p:cNvPr id="3" name="Picture 2" descr="A headphones with a cord&#10;&#10;AI-generated content may be incorrect.">
            <a:extLst>
              <a:ext uri="{FF2B5EF4-FFF2-40B4-BE49-F238E27FC236}">
                <a16:creationId xmlns:a16="http://schemas.microsoft.com/office/drawing/2014/main" id="{1F2AB394-52D0-FD14-CC84-056FA404F16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54175" y="1188382"/>
            <a:ext cx="1453130" cy="1276809"/>
          </a:xfrm>
          <a:prstGeom prst="rect">
            <a:avLst/>
          </a:prstGeom>
        </p:spPr>
      </p:pic>
    </p:spTree>
    <p:extLst>
      <p:ext uri="{BB962C8B-B14F-4D97-AF65-F5344CB8AC3E}">
        <p14:creationId xmlns:p14="http://schemas.microsoft.com/office/powerpoint/2010/main" val="424565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DFD52-805F-A379-6FBD-1B7F452B8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0A0D7-1C9D-3DE6-B3F2-36447F0FBD5A}"/>
              </a:ext>
            </a:extLst>
          </p:cNvPr>
          <p:cNvSpPr>
            <a:spLocks noGrp="1"/>
          </p:cNvSpPr>
          <p:nvPr>
            <p:ph type="title"/>
          </p:nvPr>
        </p:nvSpPr>
        <p:spPr/>
        <p:txBody>
          <a:bodyPr/>
          <a:lstStyle/>
          <a:p>
            <a:r>
              <a:rPr lang="de-AT" dirty="0" err="1"/>
              <a:t>What</a:t>
            </a:r>
            <a:r>
              <a:rPr lang="de-AT" dirty="0"/>
              <a:t> </a:t>
            </a:r>
            <a:r>
              <a:rPr lang="de-AT" dirty="0" err="1"/>
              <a:t>does</a:t>
            </a:r>
            <a:r>
              <a:rPr lang="de-AT" dirty="0"/>
              <a:t> </a:t>
            </a:r>
            <a:r>
              <a:rPr lang="de-AT" dirty="0" err="1"/>
              <a:t>the</a:t>
            </a:r>
            <a:r>
              <a:rPr lang="de-AT" dirty="0"/>
              <a:t> </a:t>
            </a:r>
            <a:r>
              <a:rPr lang="de-AT" dirty="0" err="1"/>
              <a:t>curriculum</a:t>
            </a:r>
            <a:r>
              <a:rPr lang="de-AT" dirty="0"/>
              <a:t> </a:t>
            </a:r>
            <a:r>
              <a:rPr lang="de-AT" dirty="0" err="1"/>
              <a:t>say</a:t>
            </a:r>
            <a:r>
              <a:rPr lang="de-AT" dirty="0"/>
              <a:t> </a:t>
            </a:r>
            <a:r>
              <a:rPr lang="de-AT" dirty="0" err="1"/>
              <a:t>about</a:t>
            </a:r>
            <a:r>
              <a:rPr lang="de-AT" dirty="0"/>
              <a:t> </a:t>
            </a:r>
            <a:r>
              <a:rPr lang="de-AT" dirty="0" err="1"/>
              <a:t>reading</a:t>
            </a:r>
            <a:r>
              <a:rPr lang="de-AT" dirty="0"/>
              <a:t>?</a:t>
            </a:r>
            <a:endParaRPr lang="en-AT" dirty="0"/>
          </a:p>
        </p:txBody>
      </p:sp>
      <p:sp>
        <p:nvSpPr>
          <p:cNvPr id="3" name="Content Placeholder 2">
            <a:extLst>
              <a:ext uri="{FF2B5EF4-FFF2-40B4-BE49-F238E27FC236}">
                <a16:creationId xmlns:a16="http://schemas.microsoft.com/office/drawing/2014/main" id="{ADE17A93-3454-013E-897B-76DB59A2931C}"/>
              </a:ext>
            </a:extLst>
          </p:cNvPr>
          <p:cNvSpPr>
            <a:spLocks noGrp="1"/>
          </p:cNvSpPr>
          <p:nvPr>
            <p:ph idx="1"/>
          </p:nvPr>
        </p:nvSpPr>
        <p:spPr>
          <a:xfrm>
            <a:off x="612647" y="1334532"/>
            <a:ext cx="9958451" cy="4542905"/>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de-DE" dirty="0">
                <a:solidFill>
                  <a:prstClr val="black">
                    <a:hueOff val="0"/>
                    <a:satOff val="0"/>
                    <a:lumOff val="0"/>
                    <a:alphaOff val="0"/>
                  </a:prstClr>
                </a:solidFill>
                <a:latin typeface="Corbel"/>
              </a:rPr>
              <a:t>„Lesen: Das Erfassen von Informationen aus geschriebenen Texten bildet die Grundlage für lebenslanges Lernen. Dabei steht die </a:t>
            </a:r>
            <a:r>
              <a:rPr lang="de-DE" b="1" dirty="0">
                <a:solidFill>
                  <a:prstClr val="black">
                    <a:hueOff val="0"/>
                    <a:satOff val="0"/>
                    <a:lumOff val="0"/>
                    <a:alphaOff val="0"/>
                  </a:prstClr>
                </a:solidFill>
                <a:latin typeface="Corbel"/>
              </a:rPr>
              <a:t>Hinführung zur Lektüre von einfachen, authentischen altersadäquaten Texten im Fokus</a:t>
            </a:r>
            <a:r>
              <a:rPr lang="de-DE" dirty="0">
                <a:solidFill>
                  <a:prstClr val="black">
                    <a:hueOff val="0"/>
                    <a:satOff val="0"/>
                    <a:lumOff val="0"/>
                    <a:alphaOff val="0"/>
                  </a:prstClr>
                </a:solidFill>
                <a:latin typeface="Corbel"/>
              </a:rPr>
              <a:t>. Für das Textverständnis sind sowohl das </a:t>
            </a:r>
            <a:r>
              <a:rPr lang="de-DE" b="1" dirty="0">
                <a:solidFill>
                  <a:prstClr val="black">
                    <a:hueOff val="0"/>
                    <a:satOff val="0"/>
                    <a:lumOff val="0"/>
                    <a:alphaOff val="0"/>
                  </a:prstClr>
                </a:solidFill>
                <a:latin typeface="Corbel"/>
              </a:rPr>
              <a:t>globale Verständnis</a:t>
            </a:r>
            <a:r>
              <a:rPr lang="de-DE" dirty="0">
                <a:solidFill>
                  <a:prstClr val="black">
                    <a:hueOff val="0"/>
                    <a:satOff val="0"/>
                    <a:lumOff val="0"/>
                    <a:alphaOff val="0"/>
                  </a:prstClr>
                </a:solidFill>
                <a:latin typeface="Corbel"/>
              </a:rPr>
              <a:t>, das Verstehen </a:t>
            </a:r>
            <a:r>
              <a:rPr lang="de-DE" b="1" dirty="0">
                <a:solidFill>
                  <a:prstClr val="black">
                    <a:hueOff val="0"/>
                    <a:satOff val="0"/>
                    <a:lumOff val="0"/>
                    <a:alphaOff val="0"/>
                  </a:prstClr>
                </a:solidFill>
                <a:latin typeface="Corbel"/>
              </a:rPr>
              <a:t>von spezifischen Informationen </a:t>
            </a:r>
            <a:r>
              <a:rPr lang="de-DE" dirty="0">
                <a:solidFill>
                  <a:prstClr val="black">
                    <a:hueOff val="0"/>
                    <a:satOff val="0"/>
                    <a:lumOff val="0"/>
                    <a:alphaOff val="0"/>
                  </a:prstClr>
                </a:solidFill>
                <a:latin typeface="Corbel"/>
              </a:rPr>
              <a:t>wie auch die Fähigkeit, </a:t>
            </a:r>
            <a:r>
              <a:rPr lang="de-DE" b="1" dirty="0">
                <a:solidFill>
                  <a:prstClr val="black">
                    <a:hueOff val="0"/>
                    <a:satOff val="0"/>
                    <a:lumOff val="0"/>
                    <a:alphaOff val="0"/>
                  </a:prstClr>
                </a:solidFill>
                <a:latin typeface="Corbel"/>
              </a:rPr>
              <a:t>einfache Schlussfolgerungen</a:t>
            </a:r>
            <a:r>
              <a:rPr lang="de-DE" dirty="0">
                <a:solidFill>
                  <a:prstClr val="black">
                    <a:hueOff val="0"/>
                    <a:satOff val="0"/>
                    <a:lumOff val="0"/>
                    <a:alphaOff val="0"/>
                  </a:prstClr>
                </a:solidFill>
                <a:latin typeface="Corbel"/>
              </a:rPr>
              <a:t> aus dem Geschriebenen zu ziehen, erforderlich.“</a:t>
            </a:r>
          </a:p>
          <a:p>
            <a:endParaRPr lang="de-DE" dirty="0">
              <a:solidFill>
                <a:prstClr val="black">
                  <a:hueOff val="0"/>
                  <a:satOff val="0"/>
                  <a:lumOff val="0"/>
                  <a:alphaOff val="0"/>
                </a:prstClr>
              </a:solidFill>
              <a:latin typeface="Corbel"/>
            </a:endParaRPr>
          </a:p>
          <a:p>
            <a:r>
              <a:rPr lang="de-DE" dirty="0">
                <a:solidFill>
                  <a:prstClr val="black">
                    <a:hueOff val="0"/>
                    <a:satOff val="0"/>
                    <a:lumOff val="0"/>
                    <a:alphaOff val="0"/>
                  </a:prstClr>
                </a:solidFill>
                <a:latin typeface="Corbel"/>
              </a:rPr>
              <a:t>Leseaufgaben zu gelesenen Büchern unterscheiden sich wesentlich von den typischen </a:t>
            </a:r>
            <a:r>
              <a:rPr lang="de-DE" dirty="0" err="1">
                <a:solidFill>
                  <a:prstClr val="black">
                    <a:hueOff val="0"/>
                    <a:satOff val="0"/>
                    <a:lumOff val="0"/>
                    <a:alphaOff val="0"/>
                  </a:prstClr>
                </a:solidFill>
                <a:latin typeface="Corbel"/>
              </a:rPr>
              <a:t>reading</a:t>
            </a:r>
            <a:r>
              <a:rPr lang="de-DE" dirty="0">
                <a:solidFill>
                  <a:prstClr val="black">
                    <a:hueOff val="0"/>
                    <a:satOff val="0"/>
                    <a:lumOff val="0"/>
                    <a:alphaOff val="0"/>
                  </a:prstClr>
                </a:solidFill>
                <a:latin typeface="Corbel"/>
              </a:rPr>
              <a:t> </a:t>
            </a:r>
            <a:r>
              <a:rPr lang="de-DE" dirty="0" err="1">
                <a:solidFill>
                  <a:prstClr val="black">
                    <a:hueOff val="0"/>
                    <a:satOff val="0"/>
                    <a:lumOff val="0"/>
                    <a:alphaOff val="0"/>
                  </a:prstClr>
                </a:solidFill>
                <a:latin typeface="Corbel"/>
              </a:rPr>
              <a:t>comprehension</a:t>
            </a:r>
            <a:r>
              <a:rPr lang="de-DE" dirty="0">
                <a:solidFill>
                  <a:prstClr val="black">
                    <a:hueOff val="0"/>
                    <a:satOff val="0"/>
                    <a:lumOff val="0"/>
                    <a:alphaOff val="0"/>
                  </a:prstClr>
                </a:solidFill>
                <a:latin typeface="Corbel"/>
              </a:rPr>
              <a:t> </a:t>
            </a:r>
            <a:r>
              <a:rPr lang="de-DE" dirty="0" err="1">
                <a:solidFill>
                  <a:prstClr val="black">
                    <a:hueOff val="0"/>
                    <a:satOff val="0"/>
                    <a:lumOff val="0"/>
                    <a:alphaOff val="0"/>
                  </a:prstClr>
                </a:solidFill>
                <a:latin typeface="Corbel"/>
              </a:rPr>
              <a:t>tasks</a:t>
            </a:r>
            <a:r>
              <a:rPr lang="de-DE" dirty="0">
                <a:solidFill>
                  <a:prstClr val="black">
                    <a:hueOff val="0"/>
                    <a:satOff val="0"/>
                    <a:lumOff val="0"/>
                    <a:alphaOff val="0"/>
                  </a:prstClr>
                </a:solidFill>
                <a:latin typeface="Corbel"/>
              </a:rPr>
              <a:t>. Es geht hier um  </a:t>
            </a:r>
            <a:r>
              <a:rPr lang="de-DE" b="1" dirty="0">
                <a:solidFill>
                  <a:prstClr val="black">
                    <a:hueOff val="0"/>
                    <a:satOff val="0"/>
                    <a:lumOff val="0"/>
                    <a:alphaOff val="0"/>
                  </a:prstClr>
                </a:solidFill>
                <a:latin typeface="Corbel"/>
              </a:rPr>
              <a:t>Globalverständnis</a:t>
            </a:r>
            <a:r>
              <a:rPr lang="de-DE" dirty="0">
                <a:solidFill>
                  <a:prstClr val="black">
                    <a:hueOff val="0"/>
                    <a:satOff val="0"/>
                    <a:lumOff val="0"/>
                    <a:alphaOff val="0"/>
                  </a:prstClr>
                </a:solidFill>
                <a:latin typeface="Corbel"/>
              </a:rPr>
              <a:t>, um das </a:t>
            </a:r>
            <a:r>
              <a:rPr lang="de-DE" b="1" dirty="0">
                <a:solidFill>
                  <a:prstClr val="black">
                    <a:hueOff val="0"/>
                    <a:satOff val="0"/>
                    <a:lumOff val="0"/>
                    <a:alphaOff val="0"/>
                  </a:prstClr>
                </a:solidFill>
                <a:latin typeface="Corbel"/>
              </a:rPr>
              <a:t>Ausdrücken von Meinungen </a:t>
            </a:r>
            <a:r>
              <a:rPr lang="de-DE" dirty="0">
                <a:solidFill>
                  <a:prstClr val="black">
                    <a:hueOff val="0"/>
                    <a:satOff val="0"/>
                    <a:lumOff val="0"/>
                    <a:alphaOff val="0"/>
                  </a:prstClr>
                </a:solidFill>
                <a:latin typeface="Corbel"/>
              </a:rPr>
              <a:t>zum Gelesenen oder auch um </a:t>
            </a:r>
            <a:r>
              <a:rPr lang="de-DE" b="1" dirty="0">
                <a:solidFill>
                  <a:prstClr val="black">
                    <a:hueOff val="0"/>
                    <a:satOff val="0"/>
                    <a:lumOff val="0"/>
                    <a:alphaOff val="0"/>
                  </a:prstClr>
                </a:solidFill>
                <a:latin typeface="Corbel"/>
              </a:rPr>
              <a:t>das Erkennen von Gemeinsamkeiten oder Unterschieden </a:t>
            </a:r>
            <a:r>
              <a:rPr lang="de-DE" dirty="0">
                <a:solidFill>
                  <a:prstClr val="black">
                    <a:hueOff val="0"/>
                    <a:satOff val="0"/>
                    <a:lumOff val="0"/>
                    <a:alphaOff val="0"/>
                  </a:prstClr>
                </a:solidFill>
                <a:latin typeface="Corbel"/>
              </a:rPr>
              <a:t>im Leben der Charaktere bzw. im eigenen Leben.</a:t>
            </a:r>
          </a:p>
          <a:p>
            <a:endParaRPr lang="en-AT" dirty="0">
              <a:solidFill>
                <a:prstClr val="black">
                  <a:hueOff val="0"/>
                  <a:satOff val="0"/>
                  <a:lumOff val="0"/>
                  <a:alphaOff val="0"/>
                </a:prstClr>
              </a:solidFill>
              <a:latin typeface="Corbel"/>
            </a:endParaRPr>
          </a:p>
          <a:p>
            <a:endParaRPr lang="en-AT" dirty="0"/>
          </a:p>
        </p:txBody>
      </p:sp>
      <p:sp>
        <p:nvSpPr>
          <p:cNvPr id="4" name="TextBox 3">
            <a:extLst>
              <a:ext uri="{FF2B5EF4-FFF2-40B4-BE49-F238E27FC236}">
                <a16:creationId xmlns:a16="http://schemas.microsoft.com/office/drawing/2014/main" id="{DE31BCAE-2BA5-3504-F5F0-3498D7BB8935}"/>
              </a:ext>
            </a:extLst>
          </p:cNvPr>
          <p:cNvSpPr txBox="1"/>
          <p:nvPr/>
        </p:nvSpPr>
        <p:spPr>
          <a:xfrm>
            <a:off x="10559451" y="1334532"/>
            <a:ext cx="1155469" cy="454290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AT" dirty="0"/>
          </a:p>
        </p:txBody>
      </p:sp>
      <p:pic>
        <p:nvPicPr>
          <p:cNvPr id="5" name="Picture 4" descr="A blue circle with a clock and a clipboard with a pencil&#10;&#10;AI-generated content may be incorrect.">
            <a:extLst>
              <a:ext uri="{FF2B5EF4-FFF2-40B4-BE49-F238E27FC236}">
                <a16:creationId xmlns:a16="http://schemas.microsoft.com/office/drawing/2014/main" id="{CA7D8EBF-9F8F-207F-54B3-63C372472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0148" y="1613288"/>
            <a:ext cx="1078330" cy="1078330"/>
          </a:xfrm>
          <a:prstGeom prst="rect">
            <a:avLst/>
          </a:prstGeom>
        </p:spPr>
      </p:pic>
      <p:pic>
        <p:nvPicPr>
          <p:cNvPr id="13" name="Picture 12" descr="A green notebook and a white paper&#10;&#10;AI-generated content may be incorrect.">
            <a:extLst>
              <a:ext uri="{FF2B5EF4-FFF2-40B4-BE49-F238E27FC236}">
                <a16:creationId xmlns:a16="http://schemas.microsoft.com/office/drawing/2014/main" id="{05B03321-9F1A-5215-D3A7-D63D5075E412}"/>
              </a:ext>
            </a:extLst>
          </p:cNvPr>
          <p:cNvPicPr>
            <a:picLocks noChangeAspect="1"/>
          </p:cNvPicPr>
          <p:nvPr/>
        </p:nvPicPr>
        <p:blipFill>
          <a:blip r:embed="rId3">
            <a:extLst>
              <a:ext uri="{28A0092B-C50C-407E-A947-70E740481C1C}">
                <a14:useLocalDpi xmlns:a14="http://schemas.microsoft.com/office/drawing/2010/main" val="0"/>
              </a:ext>
            </a:extLst>
          </a:blip>
          <a:srcRect l="12948" t="8664" r="11272" b="10094"/>
          <a:stretch>
            <a:fillRect/>
          </a:stretch>
        </p:blipFill>
        <p:spPr>
          <a:xfrm>
            <a:off x="10670238" y="3002299"/>
            <a:ext cx="909115" cy="974646"/>
          </a:xfrm>
          <a:prstGeom prst="rect">
            <a:avLst/>
          </a:prstGeom>
        </p:spPr>
      </p:pic>
      <p:pic>
        <p:nvPicPr>
          <p:cNvPr id="7" name="Picture 6" descr="A close up of an envelope&#10;&#10;AI-generated content may be incorrect.">
            <a:extLst>
              <a:ext uri="{FF2B5EF4-FFF2-40B4-BE49-F238E27FC236}">
                <a16:creationId xmlns:a16="http://schemas.microsoft.com/office/drawing/2014/main" id="{692576F8-F3E7-CC70-3285-9EC9AC74D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0238" y="4773579"/>
            <a:ext cx="909116" cy="835969"/>
          </a:xfrm>
          <a:prstGeom prst="rect">
            <a:avLst/>
          </a:prstGeom>
        </p:spPr>
      </p:pic>
      <p:sp>
        <p:nvSpPr>
          <p:cNvPr id="6" name="Textfeld 5">
            <a:extLst>
              <a:ext uri="{FF2B5EF4-FFF2-40B4-BE49-F238E27FC236}">
                <a16:creationId xmlns:a16="http://schemas.microsoft.com/office/drawing/2014/main" id="{F7102B44-A422-5E5C-B95F-0789A05D7D2C}"/>
              </a:ext>
            </a:extLst>
          </p:cNvPr>
          <p:cNvSpPr txBox="1"/>
          <p:nvPr/>
        </p:nvSpPr>
        <p:spPr>
          <a:xfrm>
            <a:off x="705555" y="6296612"/>
            <a:ext cx="31727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dirty="0"/>
              <a:t>Reading </a:t>
            </a:r>
            <a:r>
              <a:rPr lang="de-DE" sz="1600" dirty="0" err="1"/>
              <a:t>Strategies</a:t>
            </a:r>
            <a:r>
              <a:rPr lang="de-DE" sz="1600" dirty="0"/>
              <a:t> Slide 72</a:t>
            </a:r>
          </a:p>
        </p:txBody>
      </p:sp>
    </p:spTree>
    <p:extLst>
      <p:ext uri="{BB962C8B-B14F-4D97-AF65-F5344CB8AC3E}">
        <p14:creationId xmlns:p14="http://schemas.microsoft.com/office/powerpoint/2010/main" val="4024296330"/>
      </p:ext>
    </p:extLst>
  </p:cSld>
  <p:clrMapOvr>
    <a:masterClrMapping/>
  </p:clrMapOvr>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 id="{83D43F4A-02D5-42AD-9542-27487597C212}" vid="{14154C61-C2E2-42F2-9833-4EC39495D4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Droplet</Template>
  <TotalTime>0</TotalTime>
  <Words>5450</Words>
  <Application>Microsoft Office PowerPoint</Application>
  <PresentationFormat>Widescreen</PresentationFormat>
  <Paragraphs>411</Paragraphs>
  <Slides>79</Slides>
  <Notes>0</Notes>
  <HiddenSlides>2</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79</vt:i4>
      </vt:variant>
    </vt:vector>
  </HeadingPairs>
  <TitlesOfParts>
    <vt:vector size="96" baseType="lpstr">
      <vt:lpstr>Aptos</vt:lpstr>
      <vt:lpstr>Arial</vt:lpstr>
      <vt:lpstr>Bradley Hand ITC</vt:lpstr>
      <vt:lpstr>Calibri</vt:lpstr>
      <vt:lpstr>Calibri Light</vt:lpstr>
      <vt:lpstr>Cambria</vt:lpstr>
      <vt:lpstr>Century Gothic</vt:lpstr>
      <vt:lpstr>Comic Sans MS</vt:lpstr>
      <vt:lpstr>Corbel</vt:lpstr>
      <vt:lpstr>Gill Sans MT</vt:lpstr>
      <vt:lpstr>Lemon</vt:lpstr>
      <vt:lpstr>Neue Haas Grotesk Text Pro</vt:lpstr>
      <vt:lpstr>Palatino Linotype</vt:lpstr>
      <vt:lpstr>Symbol</vt:lpstr>
      <vt:lpstr>Times New Roman</vt:lpstr>
      <vt:lpstr>Wingdings</vt:lpstr>
      <vt:lpstr>Helena</vt:lpstr>
      <vt:lpstr>Schularbeiten in der Sek 1</vt:lpstr>
      <vt:lpstr>What to expect today: How to design tests based on the learning objectives of the new curriculum </vt:lpstr>
      <vt:lpstr>For your reference</vt:lpstr>
      <vt:lpstr>What does the new curriculum say about our goals?</vt:lpstr>
      <vt:lpstr>Kompetenzmodell:  Der gemeinsame europäische Referenzrahmen für Sprachen des Europarates (GER) und der Companion Volume (2018) </vt:lpstr>
      <vt:lpstr>What does the curriculum say about GRAMMAR?</vt:lpstr>
      <vt:lpstr>Meaning into Form </vt:lpstr>
      <vt:lpstr>What does the curriculum say about listening?</vt:lpstr>
      <vt:lpstr>What does the curriculum say about reading?</vt:lpstr>
      <vt:lpstr>Designing reading and listening tasks that test  different comprehension levels</vt:lpstr>
      <vt:lpstr>Different  comprehension levels</vt:lpstr>
      <vt:lpstr> </vt:lpstr>
      <vt:lpstr>Example 2 (year 2)</vt:lpstr>
      <vt:lpstr>Example 2 (year 2)</vt:lpstr>
      <vt:lpstr>Useful tools to create reading and listening materials</vt:lpstr>
      <vt:lpstr>Creating a Podcast with Fobizz</vt:lpstr>
      <vt:lpstr>Podcasts with Notebook LM</vt:lpstr>
      <vt:lpstr>How to create meaningful writing tasks</vt:lpstr>
      <vt:lpstr>RAFT Examples of communicative writing tasks</vt:lpstr>
      <vt:lpstr>IKM Plus English Writing</vt:lpstr>
      <vt:lpstr>PowerPoint Presentation</vt:lpstr>
      <vt:lpstr>Basic writing year 1: 3rd person s</vt:lpstr>
      <vt:lpstr>Year 1: Daily routines  in your family </vt:lpstr>
      <vt:lpstr>Another example: daily routines</vt:lpstr>
      <vt:lpstr>Past Events</vt:lpstr>
      <vt:lpstr>Future plans and vague predictions</vt:lpstr>
      <vt:lpstr>Adverbs…</vt:lpstr>
      <vt:lpstr>Book project: grammar: general experiences (present perfect tense, past events – past simple)</vt:lpstr>
      <vt:lpstr>Circumstances – and – past events</vt:lpstr>
      <vt:lpstr>PowerPoint Presentation</vt:lpstr>
      <vt:lpstr>Duration: how long – since when?</vt:lpstr>
      <vt:lpstr>2nd Conditionals</vt:lpstr>
      <vt:lpstr>How things would be different – if clauses II</vt:lpstr>
      <vt:lpstr>How to use reading projects to check grammar (and much more)  in a test</vt:lpstr>
      <vt:lpstr>Not in a test: How to use reading projects to check spoken grammar  (and much more)  </vt:lpstr>
      <vt:lpstr>Not in a test: How to use reading projects to check spoken grammar  (and much more)  </vt:lpstr>
      <vt:lpstr>Time to explore</vt:lpstr>
      <vt:lpstr>Creating a well-balanced, competence based test </vt:lpstr>
      <vt:lpstr>Continued: Creating a well-balanced, competence based test </vt:lpstr>
      <vt:lpstr>Year 1</vt:lpstr>
      <vt:lpstr>Year 2</vt:lpstr>
      <vt:lpstr>Year 3</vt:lpstr>
      <vt:lpstr>Year 3</vt:lpstr>
      <vt:lpstr>Year 4</vt:lpstr>
      <vt:lpstr>Examples from the MORE testbuilder</vt:lpstr>
      <vt:lpstr>Writing: More 1 Testbuilder   </vt:lpstr>
      <vt:lpstr>More 1 Testbuilder </vt:lpstr>
      <vt:lpstr>Writing: </vt:lpstr>
      <vt:lpstr>More 1 Testbuilder: Writing </vt:lpstr>
      <vt:lpstr>Language in context</vt:lpstr>
      <vt:lpstr>How could this task be adapted into a full, communicative writing task</vt:lpstr>
      <vt:lpstr>How could this be adapted to meet the RAFT criteria?</vt:lpstr>
      <vt:lpstr>What‘s the point?</vt:lpstr>
      <vt:lpstr>PowerPoint Presentation</vt:lpstr>
      <vt:lpstr>Now it’s your turn: Analyze and improve the old tests that you have brought to this seminar.</vt:lpstr>
      <vt:lpstr>PowerPoint Presentation</vt:lpstr>
      <vt:lpstr>Assessing Writing tasks: IKM plus writing scale (A2)</vt:lpstr>
      <vt:lpstr>A2 scale (Bifie)</vt:lpstr>
      <vt:lpstr>What would happen if someone told you to use a passmark of 50%</vt:lpstr>
      <vt:lpstr>What if we changed the passmark to 50%</vt:lpstr>
      <vt:lpstr>Beispiele für Skalen: 1. Klasse  https://www.polzleitner.com/epep/0-NMS/LisandLaura-secret/Seminar-Schularbeiten-Sek1/our-assessment-scales-Mittelschule.docx</vt:lpstr>
      <vt:lpstr>3-4. Klasse https://www.polzleitner.com/epep/0-NMS/LisandLaura-secret/Seminar-Schularbeiten-Sek1/our-assessment-scales-Mittelschule.docx</vt:lpstr>
      <vt:lpstr>A realistic mix of results from the beginning of year 2</vt:lpstr>
      <vt:lpstr>Mia‘s holidays (early year 2)</vt:lpstr>
      <vt:lpstr>Mia‘s holidays (early year 2)</vt:lpstr>
      <vt:lpstr>Mia‘s holidays (early year 2)</vt:lpstr>
      <vt:lpstr>PowerPoint Presentation</vt:lpstr>
      <vt:lpstr>A year 2 story</vt:lpstr>
      <vt:lpstr>PowerPoint Presentation</vt:lpstr>
      <vt:lpstr>PowerPoint Presentation</vt:lpstr>
      <vt:lpstr>Feedback and corrections with the help of AI</vt:lpstr>
      <vt:lpstr>Preparing  for a writing text  </vt:lpstr>
      <vt:lpstr>Prompt for Reasoning Mentor</vt:lpstr>
      <vt:lpstr>Prompt for Reasoning Mentor</vt:lpstr>
      <vt:lpstr>Prompt for Reasoning Mentor</vt:lpstr>
      <vt:lpstr>Prompt for Reasoning Mentor</vt:lpstr>
      <vt:lpstr>Prompt for Reasoning Mentor</vt:lpstr>
      <vt:lpstr>Reading Strategies  </vt:lpstr>
      <vt:lpstr>Careful Reading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 Polzleitner</dc:creator>
  <cp:lastModifiedBy>Lis Polzleitner</cp:lastModifiedBy>
  <cp:revision>254</cp:revision>
  <dcterms:created xsi:type="dcterms:W3CDTF">2025-11-06T10:04:45Z</dcterms:created>
  <dcterms:modified xsi:type="dcterms:W3CDTF">2025-12-04T15:09:42Z</dcterms:modified>
</cp:coreProperties>
</file>