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66" r:id="rId3"/>
    <p:sldId id="351" r:id="rId4"/>
    <p:sldId id="363" r:id="rId5"/>
    <p:sldId id="364" r:id="rId6"/>
    <p:sldId id="365" r:id="rId7"/>
    <p:sldId id="348" r:id="rId8"/>
    <p:sldId id="3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EE6"/>
    <a:srgbClr val="871014"/>
    <a:srgbClr val="E01F6D"/>
    <a:srgbClr val="FBA902"/>
    <a:srgbClr val="DF3D20"/>
    <a:srgbClr val="82A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1"/>
    <p:restoredTop sz="92962"/>
  </p:normalViewPr>
  <p:slideViewPr>
    <p:cSldViewPr snapToGrid="0" snapToObjects="1">
      <p:cViewPr varScale="1">
        <p:scale>
          <a:sx n="57" d="100"/>
          <a:sy n="57" d="100"/>
        </p:scale>
        <p:origin x="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FEA12-63AD-E24D-8B5B-CEFC2A86DCAE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6B942-449B-274D-93BB-CE8787BC6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19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C0726C1-8AB4-7748-8F85-EBF9C3211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435E8DD3-457B-2A49-99FB-71584944D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932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779B07-03BF-2142-9937-AA1AB9EB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7E0CEC23-D003-FC45-816C-E201F4842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05181B6-1396-D847-AA4F-EB58A10B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C127CCA-B07F-444F-B01F-25338A15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8D426F-20AE-2648-8328-EE2EED7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39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0500343E-0BB2-E347-B418-38ED67C02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39E5ABAF-8B8B-0C47-BB6F-67673FABC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A3266AA-B3AA-DE4E-93E6-6604213B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D2CE30D-E3FD-974C-88E8-3D16FA93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EADD052-581F-524B-9BFF-68E6F198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05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0C16E6-EE0F-8747-B7D9-AD0CDA9A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DAEC70A-18C0-0E49-BE39-2067D1F0A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DA27EC5C-69B5-5541-B0BE-C4E5D516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2AD16CE-BA23-974C-9A6A-723503D1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F55D5FD-99D1-6144-AE14-F54C7BB9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26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D7818C4-EEFB-264D-AB20-2C256F72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F9A2297F-F939-C74A-B2B7-FF90F8F4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57BDDA0-A48B-214B-B536-2DC02707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4302A21-6278-5746-BC22-084031C4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9CE7A84-120D-4346-8613-AFD4D6B8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48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FF778EB-FB14-404F-A8B6-3FC30B25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86FA262-16CA-044C-B4E5-4748F6E4A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876400BF-289D-A04D-BFDC-1B87ED64E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45677518-2858-C945-9755-9C02E8F5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F3302CF-24B8-8244-8ECD-DF39EC1E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17CA97AB-8033-BB4C-9D51-0426861E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52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D754A4-D445-9149-9CFE-BBA8551C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300AFD10-DD50-B24A-B140-01E8255C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556C3464-794E-3D4F-8F4D-0DA1B806F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141EA7D1-5320-4044-B4F6-F2B2CDC65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C5EAAFC3-70FC-654F-974F-2559C528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3C559580-1B00-0F4A-9B34-29FF2EAC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31CF7A70-3E53-F34F-B752-C3EBC3FD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52C537CE-2D0C-D547-86D4-483151E8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06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DC61B64-7FB9-2D46-9F4A-D4571B7A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EB496471-5DDF-E242-AFD8-2A1608F9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3D50176-7D0A-C24F-B962-7A653BFD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0FD8D89D-7A63-B847-9196-17F251D0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82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7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E48437-ACC5-E442-B2EC-CD671A0F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8BF9F74-F29E-9D48-9304-21BB8A7E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11333B4-07AB-DE48-80CB-76B8A6289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44618B34-6C65-DF4F-AAB1-852D8344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B3F82650-481C-6743-B098-3D874A7A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45ED6C3-5427-6944-8E27-3051387E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00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000330F-0139-814D-8C97-45D445DB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488AC425-C073-C84C-8B62-BDC306E9F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B6933F7-D490-F847-A9D4-FE64B2540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107E645B-A58E-5249-8D54-12383D9C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D0C044F-82F3-1E41-86CD-9190FC69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97D67C94-CE1B-7D40-9A84-9FBF0C63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855CD847-27F8-8241-A037-21566539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1E054EDC-59D1-1B4D-81FE-DA14E6ACC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7C96C2F-9E5E-6C4B-8640-CD3E7D01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7D9D-9E0E-D947-90CA-4BB0F32E6A90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73580BA-A3C5-CB45-9314-A11DD853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6E8D5A6-E7EB-E14C-AA2A-5217D6A89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BE2464C5-FA20-4C4C-BA86-53FF522D6752}"/>
              </a:ext>
            </a:extLst>
          </p:cNvPr>
          <p:cNvSpPr/>
          <p:nvPr userDrawn="1"/>
        </p:nvSpPr>
        <p:spPr>
          <a:xfrm>
            <a:off x="746760" y="6395270"/>
            <a:ext cx="4447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0" i="0" baseline="0" dirty="0">
                <a:solidFill>
                  <a:srgbClr val="0070C0"/>
                </a:solidFill>
                <a:effectLst/>
                <a:latin typeface="pt sans" charset="-52"/>
              </a:rPr>
              <a:t>Thomas Nárosy BEd MBA MAS | Hofzeile 16/4, 1190 Wien | </a:t>
            </a:r>
            <a:r>
              <a:rPr lang="de-DE" sz="1000" b="0" i="0" baseline="0" dirty="0" err="1">
                <a:solidFill>
                  <a:srgbClr val="0070C0"/>
                </a:solidFill>
                <a:effectLst/>
                <a:latin typeface="pt sans" charset="-52"/>
              </a:rPr>
              <a:t>thomas.narosy@gmail.com</a:t>
            </a:r>
            <a:r>
              <a:rPr lang="de-DE" sz="1000" b="0" i="0" baseline="0" dirty="0">
                <a:solidFill>
                  <a:srgbClr val="0070C0"/>
                </a:solidFill>
                <a:effectLst/>
                <a:latin typeface="pt sans" charset="-52"/>
              </a:rPr>
              <a:t> | +43 660 7679776 | </a:t>
            </a:r>
            <a:r>
              <a:rPr lang="de-DE" sz="1000" b="0" i="0" baseline="0" dirty="0" err="1">
                <a:solidFill>
                  <a:srgbClr val="0070C0"/>
                </a:solidFill>
                <a:effectLst/>
                <a:latin typeface="pt sans" charset="-52"/>
              </a:rPr>
              <a:t>tn-bildungsinnovation.com</a:t>
            </a:r>
            <a:r>
              <a:rPr lang="de-DE" sz="1000" b="0" i="0" baseline="0" dirty="0">
                <a:solidFill>
                  <a:srgbClr val="0070C0"/>
                </a:solidFill>
                <a:effectLst/>
                <a:latin typeface="pt sans" charset="-52"/>
              </a:rPr>
              <a:t>   </a:t>
            </a:r>
            <a:endParaRPr lang="de-DE" sz="1000" baseline="0" dirty="0">
              <a:solidFill>
                <a:srgbClr val="0070C0"/>
              </a:solidFill>
              <a:latin typeface="pt sans" charset="-52"/>
            </a:endParaRPr>
          </a:p>
        </p:txBody>
      </p:sp>
      <p:pic>
        <p:nvPicPr>
          <p:cNvPr id="8" name="Bild 1">
            <a:extLst>
              <a:ext uri="{FF2B5EF4-FFF2-40B4-BE49-F238E27FC236}">
                <a16:creationId xmlns="" xmlns:a16="http://schemas.microsoft.com/office/drawing/2014/main" id="{CE12E2DD-D9B8-274C-A1CE-EE7142FDC3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6206408"/>
            <a:ext cx="492125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6F0DA31D-BD82-BC42-916E-B26CE8C612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4200" y="6176963"/>
            <a:ext cx="1879600" cy="6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9A8ED66-6D82-D94E-B297-BB940A600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795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Jetzt </a:t>
            </a:r>
            <a:r>
              <a:rPr lang="de-DE" dirty="0" smtClean="0"/>
              <a:t>brauchen wir Teamarbeit...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5AC25950-2EA0-E84C-AAC7-E6F94A20F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Teambesprechung, </a:t>
            </a:r>
            <a:r>
              <a:rPr lang="de-DE" dirty="0" smtClean="0"/>
              <a:t>26</a:t>
            </a:r>
            <a:r>
              <a:rPr lang="de-DE" dirty="0" smtClean="0"/>
              <a:t>. </a:t>
            </a:r>
            <a:r>
              <a:rPr lang="de-DE" dirty="0" smtClean="0"/>
              <a:t>September </a:t>
            </a:r>
            <a:r>
              <a:rPr lang="de-DE" dirty="0"/>
              <a:t>2018, Graz</a:t>
            </a:r>
          </a:p>
        </p:txBody>
      </p:sp>
    </p:spTree>
    <p:extLst>
      <p:ext uri="{BB962C8B-B14F-4D97-AF65-F5344CB8AC3E}">
        <p14:creationId xmlns:p14="http://schemas.microsoft.com/office/powerpoint/2010/main" val="7839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47"/>
            <a:ext cx="9372600" cy="6272657"/>
          </a:xfrm>
          <a:prstGeom prst="rect">
            <a:avLst/>
          </a:prstGeom>
        </p:spPr>
      </p:pic>
      <p:sp>
        <p:nvSpPr>
          <p:cNvPr id="6" name="Doppelte Welle 5"/>
          <p:cNvSpPr/>
          <p:nvPr/>
        </p:nvSpPr>
        <p:spPr>
          <a:xfrm>
            <a:off x="4600575" y="200025"/>
            <a:ext cx="4300538" cy="1200150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Laura letzte Woche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Wolkenförmige Legende 7"/>
          <p:cNvSpPr/>
          <p:nvPr/>
        </p:nvSpPr>
        <p:spPr>
          <a:xfrm>
            <a:off x="9372600" y="1202267"/>
            <a:ext cx="2603956" cy="1456266"/>
          </a:xfrm>
          <a:prstGeom prst="cloudCallout">
            <a:avLst>
              <a:gd name="adj1" fmla="val -172351"/>
              <a:gd name="adj2" fmla="val 67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Jetzt steckt der Karren gleich....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8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B79A5407-1D40-F948-8070-74D6AD8F7287}"/>
              </a:ext>
            </a:extLst>
          </p:cNvPr>
          <p:cNvSpPr/>
          <p:nvPr/>
        </p:nvSpPr>
        <p:spPr>
          <a:xfrm rot="16200000">
            <a:off x="9036278" y="195140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cc </a:t>
            </a:r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sa</a:t>
            </a:r>
            <a:r>
              <a:rPr lang="de-DE" sz="800" dirty="0">
                <a:solidFill>
                  <a:schemeClr val="bg1"/>
                </a:solidFill>
              </a:rPr>
              <a:t> Böhringer | Quelle: https://</a:t>
            </a:r>
            <a:r>
              <a:rPr lang="de-DE" sz="800" dirty="0" err="1">
                <a:solidFill>
                  <a:schemeClr val="bg1"/>
                </a:solidFill>
              </a:rPr>
              <a:t>de.wikipedia.org</a:t>
            </a:r>
            <a:r>
              <a:rPr lang="de-DE" sz="800" dirty="0">
                <a:solidFill>
                  <a:schemeClr val="bg1"/>
                </a:solidFill>
              </a:rPr>
              <a:t>/</a:t>
            </a:r>
            <a:r>
              <a:rPr lang="de-DE" sz="800" dirty="0" err="1">
                <a:solidFill>
                  <a:schemeClr val="bg1"/>
                </a:solidFill>
              </a:rPr>
              <a:t>wiki</a:t>
            </a:r>
            <a:r>
              <a:rPr lang="de-DE" sz="800" dirty="0">
                <a:solidFill>
                  <a:schemeClr val="bg1"/>
                </a:solidFill>
              </a:rPr>
              <a:t>/Beschleunigungsstreifen#/</a:t>
            </a:r>
            <a:r>
              <a:rPr lang="de-DE" sz="800" dirty="0" err="1">
                <a:solidFill>
                  <a:schemeClr val="bg1"/>
                </a:solidFill>
              </a:rPr>
              <a:t>media</a:t>
            </a:r>
            <a:r>
              <a:rPr lang="de-DE" sz="800" dirty="0">
                <a:solidFill>
                  <a:schemeClr val="bg1"/>
                </a:solidFill>
              </a:rPr>
              <a:t>/File:UdelbergA14VLBG.JPG</a:t>
            </a:r>
          </a:p>
        </p:txBody>
      </p:sp>
      <p:sp>
        <p:nvSpPr>
          <p:cNvPr id="6" name="Doppelte Welle 5"/>
          <p:cNvSpPr/>
          <p:nvPr/>
        </p:nvSpPr>
        <p:spPr>
          <a:xfrm>
            <a:off x="5657850" y="128587"/>
            <a:ext cx="4300538" cy="1200150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Lauras Idee von FLEXI Teams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143000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14" y="2524779"/>
            <a:ext cx="3318510" cy="331851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90500"/>
            <a:ext cx="4314825" cy="32385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85" y="252411"/>
            <a:ext cx="4860484" cy="26479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94" y="3429000"/>
            <a:ext cx="4829175" cy="32385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3529012"/>
            <a:ext cx="4876800" cy="3238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00588" y="485775"/>
            <a:ext cx="192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smtClean="0"/>
              <a:t>Wie</a:t>
            </a:r>
          </a:p>
          <a:p>
            <a:pPr algn="ctr"/>
            <a:r>
              <a:rPr lang="de-AT" sz="2400" b="1" dirty="0" smtClean="0"/>
              <a:t>Ist </a:t>
            </a:r>
          </a:p>
          <a:p>
            <a:pPr algn="ctr"/>
            <a:r>
              <a:rPr lang="de-AT" sz="2400" b="1" dirty="0" smtClean="0"/>
              <a:t>Es </a:t>
            </a:r>
          </a:p>
          <a:p>
            <a:pPr algn="ctr"/>
            <a:r>
              <a:rPr lang="de-AT" sz="2400" b="1" dirty="0" smtClean="0"/>
              <a:t>Euch </a:t>
            </a:r>
          </a:p>
          <a:p>
            <a:pPr algn="ctr"/>
            <a:r>
              <a:rPr lang="de-AT" sz="2400" b="1" dirty="0" smtClean="0"/>
              <a:t>Gegangen?</a:t>
            </a:r>
          </a:p>
        </p:txBody>
      </p:sp>
    </p:spTree>
    <p:extLst>
      <p:ext uri="{BB962C8B-B14F-4D97-AF65-F5344CB8AC3E}">
        <p14:creationId xmlns:p14="http://schemas.microsoft.com/office/powerpoint/2010/main" val="2099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90500"/>
            <a:ext cx="4314825" cy="3238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00587" y="485775"/>
            <a:ext cx="602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smtClean="0"/>
              <a:t>Was braucht es, damit wir gut zusammenarbeiten können?</a:t>
            </a:r>
          </a:p>
          <a:p>
            <a:pPr algn="ctr"/>
            <a:r>
              <a:rPr lang="de-AT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7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96" y="38100"/>
            <a:ext cx="9144000" cy="6819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EF9E80A3-0CF5-A54D-8C1B-9242D7CD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988" y="1408112"/>
            <a:ext cx="5119219" cy="1325563"/>
          </a:xfrm>
        </p:spPr>
        <p:txBody>
          <a:bodyPr/>
          <a:lstStyle/>
          <a:p>
            <a:r>
              <a:rPr lang="de-DE" dirty="0" smtClean="0"/>
              <a:t>Rückblick auf Ziele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171D152-B505-8546-9092-8C5D29B3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050" y="2503487"/>
            <a:ext cx="4889500" cy="3154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Was ist gelungen?</a:t>
            </a:r>
            <a:br>
              <a:rPr lang="de-DE" dirty="0" smtClean="0"/>
            </a:br>
            <a:r>
              <a:rPr lang="de-DE" dirty="0" smtClean="0"/>
              <a:t>GELINGT LERNEN?</a:t>
            </a:r>
          </a:p>
          <a:p>
            <a:pPr marL="514350" indent="-514350">
              <a:buFont typeface="+mj-lt"/>
              <a:buAutoNum type="arabicPeriod"/>
            </a:pPr>
            <a:endParaRPr lang="de-DE" sz="900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ym typeface="Wingdings" pitchFamily="2" charset="2"/>
              </a:rPr>
              <a:t>Was nehmen wir uns für nächste Woche vor?</a:t>
            </a:r>
          </a:p>
          <a:p>
            <a:pPr marL="514350" indent="-514350">
              <a:buFont typeface="+mj-lt"/>
              <a:buAutoNum type="arabicPeriod"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Vorschlag: RAHMEN SCHAFFEN</a:t>
            </a:r>
            <a:endParaRPr lang="de-DE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4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666" y="245154"/>
            <a:ext cx="6722533" cy="1325563"/>
          </a:xfrm>
        </p:spPr>
        <p:txBody>
          <a:bodyPr/>
          <a:lstStyle/>
          <a:p>
            <a:r>
              <a:rPr lang="de-AT" dirty="0" smtClean="0"/>
              <a:t>Beschlüsse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9513610" y="3651885"/>
            <a:ext cx="19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Bildquelle: </a:t>
            </a:r>
            <a:r>
              <a:rPr lang="de-AT" dirty="0" err="1" smtClean="0"/>
              <a:t>pixabay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3" y="245154"/>
            <a:ext cx="3326870" cy="302825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46667" y="1159114"/>
            <a:ext cx="264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de-AT" dirty="0" smtClean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de-AT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de-A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Breitbild</PresentationFormat>
  <Paragraphs>22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pt sans</vt:lpstr>
      <vt:lpstr>Wingdings</vt:lpstr>
      <vt:lpstr>Office</vt:lpstr>
      <vt:lpstr>Jetzt brauchen wir Teamarbeit...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Rückblick auf Ziele</vt:lpstr>
      <vt:lpstr>Beschlüsse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contentXchange</dc:title>
  <dc:creator>thomas.narosy@schule.at</dc:creator>
  <cp:lastModifiedBy>Laura Bergmann</cp:lastModifiedBy>
  <cp:revision>122</cp:revision>
  <dcterms:created xsi:type="dcterms:W3CDTF">2018-05-21T09:13:52Z</dcterms:created>
  <dcterms:modified xsi:type="dcterms:W3CDTF">2018-09-26T17:56:26Z</dcterms:modified>
</cp:coreProperties>
</file>