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73" r:id="rId5"/>
    <p:sldId id="356" r:id="rId6"/>
    <p:sldId id="355" r:id="rId7"/>
    <p:sldId id="348" r:id="rId8"/>
    <p:sldId id="349" r:id="rId9"/>
    <p:sldId id="350" r:id="rId10"/>
    <p:sldId id="351" r:id="rId11"/>
    <p:sldId id="353" r:id="rId12"/>
    <p:sldId id="352" r:id="rId13"/>
  </p:sldIdLst>
  <p:sldSz cx="12188825" cy="6858000"/>
  <p:notesSz cx="9926638" cy="6797675"/>
  <p:custDataLst>
    <p:tags r:id="rId16"/>
  </p:custDataLst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 Bergmann" initials="AB" lastIdx="1" clrIdx="0">
    <p:extLst>
      <p:ext uri="{19B8F6BF-5375-455C-9EA6-DF929625EA0E}">
        <p15:presenceInfo xmlns:p15="http://schemas.microsoft.com/office/powerpoint/2012/main" userId="S-1-5-21-774574060-1454484376-279460231-1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7" autoAdjust="0"/>
    <p:restoredTop sz="94629" autoAdjust="0"/>
  </p:normalViewPr>
  <p:slideViewPr>
    <p:cSldViewPr showGuides="1">
      <p:cViewPr varScale="1">
        <p:scale>
          <a:sx n="114" d="100"/>
          <a:sy n="114" d="100"/>
        </p:scale>
        <p:origin x="198" y="10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5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9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115D25CC-CE2B-44FC-97DA-587FCC13922E}" type="datetime1">
              <a:rPr lang="de-DE" smtClean="0"/>
              <a:pPr algn="r" rtl="0"/>
              <a:t>13.10.2021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9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de-DE" smtClean="0"/>
              <a:pPr algn="r"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832C949-ED9C-45D4-8A60-90C89D3B8584}" type="datetime1">
              <a:rPr lang="de-DE" smtClean="0"/>
              <a:pPr/>
              <a:t>13.10.2021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9E67C-9D02-45EC-B214-7132036CA0E2}" type="datetime1">
              <a:rPr lang="de-DE" noProof="0" smtClean="0"/>
              <a:pPr/>
              <a:t>13.10.2021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>
            <a:lvl1pPr>
              <a:defRPr/>
            </a:lvl1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0FAB6A-C057-4550-9260-DE7EF7F686AF}" type="datetime1">
              <a:rPr lang="de-DE" noProof="0" smtClean="0"/>
              <a:pPr/>
              <a:t>13.10.2021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C3BEA5D-0888-4F93-8E94-34D310102D57}" type="datetime1">
              <a:rPr lang="de-DE" smtClean="0"/>
              <a:pPr/>
              <a:t>13.10.2021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AC737EE-66BB-4D7F-898E-CF1D06F8E110}" type="datetime1">
              <a:rPr lang="de-DE" smtClean="0"/>
              <a:pPr/>
              <a:t>13.10.2021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de-DE" dirty="0"/>
              <a:t>​</a:t>
            </a:r>
            <a:fld id="{8B789056-64C5-46DE-95B1-DA257F473F68}" type="datetime1">
              <a:rPr lang="de-DE" smtClean="0"/>
              <a:pPr/>
              <a:t>13.10.2021</a:t>
            </a:fld>
            <a:r>
              <a:rPr lang="de-DE" dirty="0"/>
              <a:t>​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0BFF739-A1FF-4B0F-A80D-4A7600AF59B6}" type="datetime1">
              <a:rPr lang="de-DE" noProof="0" smtClean="0"/>
              <a:pPr/>
              <a:t>13.10.2021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9B1CAE9-9EFE-4152-8504-84F83B03DD44}" type="datetime1">
              <a:rPr lang="de-DE" smtClean="0"/>
              <a:pPr/>
              <a:t>13.10.2021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6AF6054-D64A-4276-A67A-52D6E88FBE84}" type="datetime1">
              <a:rPr lang="de-DE" smtClean="0"/>
              <a:pPr/>
              <a:t>13.10.2021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2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5374C35-0B4F-422D-B236-94C4FF2C6562}" type="datetime1">
              <a:rPr lang="de-DE" noProof="0" smtClean="0"/>
              <a:pPr/>
              <a:t>13.10.2021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2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de-DE" noProof="0" dirty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8041F81-F908-46F2-978C-0D5782D2F71E}" type="datetime1">
              <a:rPr lang="de-DE" noProof="0" smtClean="0"/>
              <a:pPr/>
              <a:t>13.10.2021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68FAC-1E42-46E2-B290-2D4CF62A4174}" type="datetime1">
              <a:rPr lang="de-DE" smtClean="0"/>
              <a:pPr/>
              <a:t>13.10.2021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30EDB-3220-4783-BB6D-94F119D2E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98D44B-B1ED-4284-B96E-2315B22F8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D1003E9-94C4-4835-97DE-F4295A255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2"/>
          <a:stretch/>
        </p:blipFill>
        <p:spPr bwMode="auto">
          <a:xfrm>
            <a:off x="2061964" y="378186"/>
            <a:ext cx="7781223" cy="51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7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BC-Analyse, A-Mitarbeiter zieht den Karren, B-Mitarbeiter geht nebenher">
            <a:extLst>
              <a:ext uri="{FF2B5EF4-FFF2-40B4-BE49-F238E27FC236}">
                <a16:creationId xmlns:a16="http://schemas.microsoft.com/office/drawing/2014/main" id="{9B5E29B4-3EFC-43C7-A303-37F20C2F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46" y="404664"/>
            <a:ext cx="825077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87EB28-DC6E-4A24-8103-5DBC10C677AE}"/>
              </a:ext>
            </a:extLst>
          </p:cNvPr>
          <p:cNvSpPr txBox="1"/>
          <p:nvPr/>
        </p:nvSpPr>
        <p:spPr>
          <a:xfrm>
            <a:off x="2494012" y="5733256"/>
            <a:ext cx="825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Zieht den Karren		B Geht nebenher		C Lässt sich ziehen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578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614E57-3045-43CE-8F4E-81E4C2382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4509120"/>
            <a:ext cx="9134391" cy="574576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A				            B				        	        C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968611-485E-4484-98A0-8AB8522C8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12188825" cy="381482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2E7148F-707C-4D85-9238-37738A10BC62}"/>
              </a:ext>
            </a:extLst>
          </p:cNvPr>
          <p:cNvSpPr txBox="1"/>
          <p:nvPr/>
        </p:nvSpPr>
        <p:spPr>
          <a:xfrm>
            <a:off x="261764" y="5157192"/>
            <a:ext cx="11665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Sprechen über</a:t>
            </a:r>
            <a:br>
              <a:rPr lang="de-AT" dirty="0"/>
            </a:br>
            <a:endParaRPr lang="de-AT" dirty="0"/>
          </a:p>
          <a:p>
            <a:r>
              <a:rPr lang="de-AT" dirty="0"/>
              <a:t>	    Ideen				               Vorgänge			                  Andere Menschen</a:t>
            </a:r>
          </a:p>
        </p:txBody>
      </p:sp>
    </p:spTree>
    <p:extLst>
      <p:ext uri="{BB962C8B-B14F-4D97-AF65-F5344CB8AC3E}">
        <p14:creationId xmlns:p14="http://schemas.microsoft.com/office/powerpoint/2010/main" val="32810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3CAB885-7E29-40BB-AECB-E72F487B4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36" y="0"/>
            <a:ext cx="998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D4B908-1B07-4FA3-8109-601488438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982" y="0"/>
            <a:ext cx="9094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5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-Mitarbeiter">
            <a:hlinkClick r:id="" action="ppaction://media"/>
            <a:extLst>
              <a:ext uri="{FF2B5EF4-FFF2-40B4-BE49-F238E27FC236}">
                <a16:creationId xmlns:a16="http://schemas.microsoft.com/office/drawing/2014/main" id="{D99B78F5-B5A1-46A7-8EC7-A271C43D8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7968" y="692696"/>
            <a:ext cx="7992888" cy="599466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76E69C3-C009-40EB-9E9A-254A96341F2E}"/>
              </a:ext>
            </a:extLst>
          </p:cNvPr>
          <p:cNvSpPr txBox="1"/>
          <p:nvPr/>
        </p:nvSpPr>
        <p:spPr>
          <a:xfrm>
            <a:off x="2277988" y="11663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C-Mitarbeiter</a:t>
            </a:r>
          </a:p>
        </p:txBody>
      </p:sp>
    </p:spTree>
    <p:extLst>
      <p:ext uri="{BB962C8B-B14F-4D97-AF65-F5344CB8AC3E}">
        <p14:creationId xmlns:p14="http://schemas.microsoft.com/office/powerpoint/2010/main" val="22614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 Mitarbeiter - Japp Werbung Mann wirft Auto von klippe">
            <a:hlinkClick r:id="" action="ppaction://media"/>
            <a:extLst>
              <a:ext uri="{FF2B5EF4-FFF2-40B4-BE49-F238E27FC236}">
                <a16:creationId xmlns:a16="http://schemas.microsoft.com/office/drawing/2014/main" id="{CFF6379A-13FA-484A-9C3E-2103D4612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972" y="908720"/>
            <a:ext cx="7545533" cy="562400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94475AA-AF47-41D5-9F6B-28DFEA4B6BE8}"/>
              </a:ext>
            </a:extLst>
          </p:cNvPr>
          <p:cNvSpPr txBox="1"/>
          <p:nvPr/>
        </p:nvSpPr>
        <p:spPr>
          <a:xfrm>
            <a:off x="2277988" y="11663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B-Mitarbeiter</a:t>
            </a:r>
          </a:p>
        </p:txBody>
      </p:sp>
    </p:spTree>
    <p:extLst>
      <p:ext uri="{BB962C8B-B14F-4D97-AF65-F5344CB8AC3E}">
        <p14:creationId xmlns:p14="http://schemas.microsoft.com/office/powerpoint/2010/main" val="5320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Corona-Pandemie: Beiträge aus der Max-Planck-Gesellschaft |  Max-Planck-Gesellschaft">
            <a:extLst>
              <a:ext uri="{FF2B5EF4-FFF2-40B4-BE49-F238E27FC236}">
                <a16:creationId xmlns:a16="http://schemas.microsoft.com/office/drawing/2014/main" id="{B2D44A2A-5781-43BF-8766-3241E7D0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646727"/>
            <a:ext cx="115212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388D8E5-7408-4176-884B-5B907A8E10E9}"/>
              </a:ext>
            </a:extLst>
          </p:cNvPr>
          <p:cNvSpPr txBox="1"/>
          <p:nvPr/>
        </p:nvSpPr>
        <p:spPr>
          <a:xfrm>
            <a:off x="1236712" y="18864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B-Mitarbeiter</a:t>
            </a:r>
          </a:p>
        </p:txBody>
      </p:sp>
      <p:pic>
        <p:nvPicPr>
          <p:cNvPr id="3074" name="Picture 2" descr="Stadt-Gesundheitsamt | Eltern-Kind-Zentrum Graz">
            <a:extLst>
              <a:ext uri="{FF2B5EF4-FFF2-40B4-BE49-F238E27FC236}">
                <a16:creationId xmlns:a16="http://schemas.microsoft.com/office/drawing/2014/main" id="{882B7270-2582-41F6-9546-8F671E87E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980728"/>
            <a:ext cx="33337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sundheitsministerium: Kostenlose Corona-Testmöglichkeiten werden  ausgebaut - Coronavirus Wien - VIENNA.AT">
            <a:extLst>
              <a:ext uri="{FF2B5EF4-FFF2-40B4-BE49-F238E27FC236}">
                <a16:creationId xmlns:a16="http://schemas.microsoft.com/office/drawing/2014/main" id="{13C399F7-B78F-433C-89E7-08DD012F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00" y="2780928"/>
            <a:ext cx="2842221" cy="213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38892F7-7708-4FB2-A456-A81DBE3C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13" y="3642602"/>
            <a:ext cx="3774714" cy="33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lick hinters Stempelkarussell: Wie viele Staatsdiener sitzen in deutschen  Amtsstuben? | BR24 | BR.de">
            <a:extLst>
              <a:ext uri="{FF2B5EF4-FFF2-40B4-BE49-F238E27FC236}">
                <a16:creationId xmlns:a16="http://schemas.microsoft.com/office/drawing/2014/main" id="{CA829AE8-A8D8-48AF-9A1A-299770B3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0" y="1108392"/>
            <a:ext cx="3744416" cy="210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Mitarbeiter Mazda 2 Great Woman Parking Funny">
            <a:hlinkClick r:id="" action="ppaction://media"/>
            <a:extLst>
              <a:ext uri="{FF2B5EF4-FFF2-40B4-BE49-F238E27FC236}">
                <a16:creationId xmlns:a16="http://schemas.microsoft.com/office/drawing/2014/main" id="{AD04E3FC-C0FC-464E-B6F6-CB48FCDA43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012" y="1196752"/>
            <a:ext cx="6955995" cy="521699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D46C3D2-A6E0-4483-AE95-745748DA06A9}"/>
              </a:ext>
            </a:extLst>
          </p:cNvPr>
          <p:cNvSpPr txBox="1"/>
          <p:nvPr/>
        </p:nvSpPr>
        <p:spPr>
          <a:xfrm>
            <a:off x="2277988" y="33265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A-Mitarbeiter</a:t>
            </a:r>
          </a:p>
        </p:txBody>
      </p:sp>
    </p:spTree>
    <p:extLst>
      <p:ext uri="{BB962C8B-B14F-4D97-AF65-F5344CB8AC3E}">
        <p14:creationId xmlns:p14="http://schemas.microsoft.com/office/powerpoint/2010/main" val="180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er blauer Tunnel 16 x 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06_TF02895261_TF02895261.potx" id="{2AB7ECFD-3DD1-437A-800A-4010CF699F01}" vid="{7CC23B45-6F2F-47A4-B56E-506F3FC28B8A}"/>
    </a:ext>
  </a:extLst>
</a:theme>
</file>

<file path=ppt/theme/theme2.xml><?xml version="1.0" encoding="utf-8"?>
<a:theme xmlns:a="http://schemas.openxmlformats.org/drawingml/2006/main" name="Office-Design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4873beb7-5857-4685-be1f-d57550cc96c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Digitale Businesspräsentation Blauer Tunnel (Breitbild)</Template>
  <TotalTime>0</TotalTime>
  <Words>52</Words>
  <Application>Microsoft Office PowerPoint</Application>
  <PresentationFormat>Benutzerdefiniert</PresentationFormat>
  <Paragraphs>8</Paragraphs>
  <Slides>9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Digitaler blauer Tunnel 16 x 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 Retreat 2021</dc:title>
  <dc:creator>Andreas Bergmann</dc:creator>
  <cp:lastModifiedBy>Bergmann Laura</cp:lastModifiedBy>
  <cp:revision>51</cp:revision>
  <cp:lastPrinted>2021-10-05T12:52:14Z</cp:lastPrinted>
  <dcterms:created xsi:type="dcterms:W3CDTF">2021-09-27T14:15:29Z</dcterms:created>
  <dcterms:modified xsi:type="dcterms:W3CDTF">2021-10-13T17:01:26Z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