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4" r:id="rId17"/>
    <p:sldId id="27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C85EF-435D-6A97-CA6C-9C65041A9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03332D-60DD-C164-4A2A-F9CA980A4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C8EDD5-0D64-351F-23A2-309CBC10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FACCC3-C071-1078-7E97-03C5551B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CB66D-F082-0FF9-6189-299C0C80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136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0744C-3143-8881-02FF-0B6A363B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9D6182-D906-A03D-55A2-810D15BC9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43429B-B0BC-C3BF-EFFC-B977EA39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E2B836-1AE2-6E73-C97E-EB688254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D0D799-45BE-1A05-86FD-663AA83C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718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90C636E-9979-6C0A-7EB6-5B7B332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44759BA-5143-7262-14B4-BB02F0B1A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198B36-4676-B58E-56DA-E55D426D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182F2D-9E3C-77D0-57E9-2A7468C1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AA6A16-4954-5E76-FA17-D3ED62BD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861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41FFE-6AC8-73D3-E07C-4E460EBB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F5A2F5-81AF-8CC5-1D4C-E2D8A850A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3C7093-59DC-0BC3-85FF-783DB3A6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A6E8AF-3893-8717-78CC-31C26E503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ED0606-6234-AE8C-E7DB-A6177F50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889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44D6E-2570-473E-B3CE-E10A6BF7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B1E7CB-BBC2-F2A3-9B77-C6EB4F466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D92DCE-2454-5D50-3ED8-16B4F85C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749D06-FD89-4008-F927-68A01957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5DFC0F-35F2-0A13-342F-1945E0BD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985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B4EE4-69C8-C321-26F4-5171BE35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2C35D4-079F-9D29-BDCC-03065A386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0ED5CF-7601-0AFF-68AD-4F1715AC0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8F384B-3F96-313F-917E-4BB772D9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4E054E-E09B-9317-F92F-7A2A9FAD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A8CAA9-1B64-3B64-073B-F17AC697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632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41AC5-4C1A-5CCD-0B82-887DBD63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0E08F8-BA6E-D907-7199-DD040B857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9ACEDD-F7C1-E8DB-C0F7-B71C90651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773A2-FA6C-8D46-E29E-1FD6F0429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B6B5D0-673A-9F2E-9882-528A6A75E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FB7289B-4FFC-1838-38A7-877ABF0C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98AC9C-007E-64FB-9C2E-4DAF766C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3214AE-7616-4389-7A11-84969F0E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352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9D6A7-79E1-AC9C-F986-A9925CA4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5F746C-4A1B-579A-66D3-5CA0F11E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CB023E-820D-3FC9-E7F5-8D5CD4A5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70804C-04E4-FDF0-24CB-5366C2B2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509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CEA7FEE-6E00-0699-B086-773646CD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4C7287-D906-E8D0-31EF-421977F4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4DB4F6-AB9B-D550-36C4-D741CCBA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147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05FFF-E177-B5B6-1E4F-39B6EEE4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18E3D3-C714-40C8-4212-DFC7EB170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C0F23B-2C75-05EB-7A49-31E9282D0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AAD65B-A9D4-CE16-65E9-5AD2603A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DA2177-823B-6E4D-0ED0-E91BFF69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9B1F90-EEBB-A37F-E766-B4775B84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151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B141F-BCEB-2021-5975-6208753D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F68FAD6-4234-1327-1AB8-5A796661A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3D21B6-88ED-158E-2C18-A7B8190C8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4CA85F-056A-1C30-2898-6F4AD8CB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6DB1D2-DDCD-56B8-6355-CDE7CFB6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64CE2C-6D0D-BA53-B9F4-E9B420F3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241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34340DB-B215-88A2-8421-14E62A016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3B25A1-14E2-02F6-A354-77660AF0E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AC892-F219-4024-8675-8CE9CDDF0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818C6-03F0-4191-AB34-22EB2C89CEE4}" type="datetimeFigureOut">
              <a:rPr lang="de-AT" smtClean="0"/>
              <a:t>04.09.2022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508CB1-AF64-D54D-3039-0A8C8BF85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10523-A732-21EB-C85D-713C2213A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680C-01E3-4830-826C-AFF4E6A62E0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580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7gWaABqGYs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54FFA-6B9B-F279-36E3-80A1432444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Looking back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holidays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24D6BC-E720-A058-297E-17565ADA50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4872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7E914-A912-876C-D93E-B372E2BF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do in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building</a:t>
            </a:r>
            <a:r>
              <a:rPr lang="de-AT" dirty="0"/>
              <a:t>?</a:t>
            </a:r>
          </a:p>
        </p:txBody>
      </p:sp>
      <p:pic>
        <p:nvPicPr>
          <p:cNvPr id="5" name="Inhaltsplatzhalter 4" descr="Ein Bild, das Himmel, draußen, Baum, Gebäude enthält.&#10;&#10;Automatisch generierte Beschreibung">
            <a:extLst>
              <a:ext uri="{FF2B5EF4-FFF2-40B4-BE49-F238E27FC236}">
                <a16:creationId xmlns:a16="http://schemas.microsoft.com/office/drawing/2014/main" id="{23F9C5D8-6731-8A7B-6DE8-982F2F104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50" y="1825625"/>
            <a:ext cx="5795099" cy="4351338"/>
          </a:xfrm>
        </p:spPr>
      </p:pic>
    </p:spTree>
    <p:extLst>
      <p:ext uri="{BB962C8B-B14F-4D97-AF65-F5344CB8AC3E}">
        <p14:creationId xmlns:p14="http://schemas.microsoft.com/office/powerpoint/2010/main" val="255242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drinnen, Wand, Boden, Person enthält.&#10;&#10;Automatisch generierte Beschreibung">
            <a:extLst>
              <a:ext uri="{FF2B5EF4-FFF2-40B4-BE49-F238E27FC236}">
                <a16:creationId xmlns:a16="http://schemas.microsoft.com/office/drawing/2014/main" id="{C3AD7235-4636-F560-B27A-14CDC3A83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5B940A-1B9F-7B16-F1F8-DC5DC41C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2549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stayed in a church for two days. 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you think it is all right to use a church as a hotel?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Would you like to stay there?</a:t>
            </a:r>
          </a:p>
        </p:txBody>
      </p:sp>
      <p:pic>
        <p:nvPicPr>
          <p:cNvPr id="5" name="Inhaltsplatzhalter 4" descr="Ein Bild, das drinnen, lebend, Raum, Möbel enthält.&#10;&#10;Automatisch generierte Beschreibung">
            <a:extLst>
              <a:ext uri="{FF2B5EF4-FFF2-40B4-BE49-F238E27FC236}">
                <a16:creationId xmlns:a16="http://schemas.microsoft.com/office/drawing/2014/main" id="{ACCB533A-595C-21F2-2057-2498ED49F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9286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552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145995-8A04-296C-5F4D-AA90D351D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7BC05A-12A6-92AB-D4B3-7673CDC9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anchor="b">
            <a:normAutofit/>
          </a:bodyPr>
          <a:lstStyle/>
          <a:p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 in?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2A538-5211-C3C3-F0EB-B047DDCB4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 Dublin you can have your cards read for you. </a:t>
            </a:r>
          </a:p>
          <a:p>
            <a:pPr marL="0" indent="0">
              <a:buNone/>
            </a:pPr>
            <a:r>
              <a:rPr lang="en-US" sz="2000" dirty="0"/>
              <a:t>Would you do it? Why? Why not?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872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145995-8A04-296C-5F4D-AA90D351D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163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7BC05A-12A6-92AB-D4B3-7673CDC9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AT" sz="4000" dirty="0"/>
              <a:t>Narrow </a:t>
            </a:r>
            <a:r>
              <a:rPr lang="de-AT" sz="4000" dirty="0" err="1"/>
              <a:t>streets</a:t>
            </a:r>
            <a:endParaRPr lang="de-AT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2A538-5211-C3C3-F0EB-B047DDCB4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Would you follow the street into the wilderness or would you go back to a bigger road?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919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145995-8A04-296C-5F4D-AA90D351D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b="277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7BC05A-12A6-92AB-D4B3-7673CDC9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730"/>
            <a:ext cx="2374389" cy="1899912"/>
          </a:xfrm>
        </p:spPr>
        <p:txBody>
          <a:bodyPr>
            <a:normAutofit fontScale="90000"/>
          </a:bodyPr>
          <a:lstStyle/>
          <a:p>
            <a:r>
              <a:rPr lang="de-AT" sz="4000" dirty="0" err="1"/>
              <a:t>Would</a:t>
            </a:r>
            <a:r>
              <a:rPr lang="de-AT" sz="4000" dirty="0"/>
              <a:t> </a:t>
            </a:r>
            <a:r>
              <a:rPr lang="de-AT" sz="4000" dirty="0" err="1"/>
              <a:t>you</a:t>
            </a:r>
            <a:r>
              <a:rPr lang="de-AT" sz="4000" dirty="0"/>
              <a:t> </a:t>
            </a:r>
            <a:r>
              <a:rPr lang="de-AT" sz="4000" dirty="0" err="1"/>
              <a:t>sit</a:t>
            </a:r>
            <a:r>
              <a:rPr lang="de-AT" sz="4000" dirty="0"/>
              <a:t> down on </a:t>
            </a:r>
            <a:r>
              <a:rPr lang="de-AT" sz="4000" dirty="0" err="1"/>
              <a:t>this</a:t>
            </a:r>
            <a:r>
              <a:rPr lang="de-AT" sz="4000" dirty="0"/>
              <a:t> </a:t>
            </a:r>
            <a:r>
              <a:rPr lang="de-AT" sz="4000" dirty="0" err="1"/>
              <a:t>bench</a:t>
            </a:r>
            <a:r>
              <a:rPr lang="de-AT" sz="4000" dirty="0"/>
              <a:t>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2A538-5211-C3C3-F0EB-B047DDCB4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28" y="2676978"/>
            <a:ext cx="2917902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might happen if you sit down on this bench?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Are such benches a good idea? Who for?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338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7BC05A-12A6-92AB-D4B3-7673CDC9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AT" sz="4000" dirty="0" err="1"/>
              <a:t>What</a:t>
            </a:r>
            <a:r>
              <a:rPr lang="de-AT" sz="4000" dirty="0"/>
              <a:t> </a:t>
            </a:r>
            <a:r>
              <a:rPr lang="de-AT" sz="4000" dirty="0" err="1"/>
              <a:t>are</a:t>
            </a:r>
            <a:r>
              <a:rPr lang="de-AT" sz="4000" dirty="0"/>
              <a:t> </a:t>
            </a:r>
            <a:r>
              <a:rPr lang="de-AT" sz="4000" dirty="0" err="1"/>
              <a:t>these</a:t>
            </a:r>
            <a:r>
              <a:rPr lang="de-AT" sz="4000" dirty="0"/>
              <a:t> </a:t>
            </a:r>
            <a:r>
              <a:rPr lang="de-AT" sz="4000" dirty="0" err="1"/>
              <a:t>people</a:t>
            </a:r>
            <a:r>
              <a:rPr lang="de-AT" sz="4000" dirty="0"/>
              <a:t> </a:t>
            </a:r>
            <a:r>
              <a:rPr lang="de-AT" sz="4000" dirty="0" err="1"/>
              <a:t>doing</a:t>
            </a:r>
            <a:r>
              <a:rPr lang="de-AT" sz="4000" dirty="0"/>
              <a:t> and </a:t>
            </a:r>
            <a:r>
              <a:rPr lang="de-AT" sz="4000" dirty="0" err="1"/>
              <a:t>why</a:t>
            </a:r>
            <a:r>
              <a:rPr lang="de-AT" sz="4000" dirty="0"/>
              <a:t>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145995-8A04-296C-5F4D-AA90D351D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r="17002"/>
          <a:stretch/>
        </p:blipFill>
        <p:spPr>
          <a:xfrm rot="5400000">
            <a:off x="39196" y="-39195"/>
            <a:ext cx="6858000" cy="693639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2D9CE2-87E9-5310-C395-B9D67D4ED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124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7BC05A-12A6-92AB-D4B3-7673CDC9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de-AT" sz="3700" dirty="0" err="1"/>
              <a:t>What</a:t>
            </a:r>
            <a:r>
              <a:rPr lang="de-AT" sz="3700" dirty="0"/>
              <a:t> </a:t>
            </a:r>
            <a:r>
              <a:rPr lang="de-AT" sz="3700" dirty="0" err="1"/>
              <a:t>is</a:t>
            </a:r>
            <a:r>
              <a:rPr lang="de-AT" sz="3700" dirty="0"/>
              <a:t> </a:t>
            </a:r>
            <a:r>
              <a:rPr lang="de-AT" sz="3700" dirty="0" err="1"/>
              <a:t>this</a:t>
            </a:r>
            <a:r>
              <a:rPr lang="de-AT" sz="3700" dirty="0"/>
              <a:t> man </a:t>
            </a:r>
            <a:r>
              <a:rPr lang="de-AT" sz="3700" dirty="0" err="1"/>
              <a:t>doing</a:t>
            </a:r>
            <a:r>
              <a:rPr lang="de-AT" sz="3700" dirty="0"/>
              <a:t>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3145995-8A04-296C-5F4D-AA90D351D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29744"/>
          <a:stretch/>
        </p:blipFill>
        <p:spPr>
          <a:xfrm rot="21600000"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2D9CE2-87E9-5310-C395-B9D67D4ED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 err="1"/>
              <a:t>Would</a:t>
            </a:r>
            <a:r>
              <a:rPr lang="de-AT" sz="2000" dirty="0"/>
              <a:t> </a:t>
            </a:r>
            <a:r>
              <a:rPr lang="de-AT" sz="2000" dirty="0" err="1"/>
              <a:t>you</a:t>
            </a:r>
            <a:r>
              <a:rPr lang="de-AT" sz="2000" dirty="0"/>
              <a:t> </a:t>
            </a:r>
            <a:r>
              <a:rPr lang="de-AT" sz="2000" dirty="0" err="1"/>
              <a:t>play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</a:t>
            </a:r>
            <a:r>
              <a:rPr lang="de-AT" sz="2000" dirty="0" err="1"/>
              <a:t>him</a:t>
            </a:r>
            <a:r>
              <a:rPr lang="de-AT" sz="2000" dirty="0"/>
              <a:t>?</a:t>
            </a:r>
          </a:p>
          <a:p>
            <a:pPr marL="0" indent="0">
              <a:buNone/>
            </a:pPr>
            <a:endParaRPr lang="de-AT" sz="2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67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3913B-FC29-C4F9-31AC-6FBD0184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Now</a:t>
            </a:r>
            <a:r>
              <a:rPr lang="de-AT" dirty="0"/>
              <a:t> </a:t>
            </a:r>
            <a:r>
              <a:rPr lang="de-AT" dirty="0" err="1"/>
              <a:t>it‘s</a:t>
            </a:r>
            <a:r>
              <a:rPr lang="de-AT" dirty="0"/>
              <a:t> </a:t>
            </a:r>
            <a:r>
              <a:rPr lang="de-AT" dirty="0" err="1"/>
              <a:t>your</a:t>
            </a:r>
            <a:r>
              <a:rPr lang="de-AT" dirty="0"/>
              <a:t> turn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A2B7CC-8883-196B-F201-EF865C680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Tell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partner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holidays</a:t>
            </a:r>
            <a:r>
              <a:rPr lang="de-AT" dirty="0"/>
              <a:t>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do?</a:t>
            </a:r>
          </a:p>
          <a:p>
            <a:pPr marL="0" indent="0">
              <a:buNone/>
            </a:pPr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go</a:t>
            </a:r>
            <a:r>
              <a:rPr lang="de-AT" dirty="0"/>
              <a:t>?</a:t>
            </a:r>
          </a:p>
          <a:p>
            <a:pPr marL="0" indent="0">
              <a:buNone/>
            </a:pPr>
            <a:r>
              <a:rPr lang="de-AT" dirty="0" err="1"/>
              <a:t>What</a:t>
            </a:r>
            <a:r>
              <a:rPr lang="de-AT" dirty="0"/>
              <a:t> was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best</a:t>
            </a:r>
            <a:r>
              <a:rPr lang="de-AT" dirty="0"/>
              <a:t> </a:t>
            </a:r>
            <a:r>
              <a:rPr lang="de-AT" dirty="0" err="1"/>
              <a:t>day</a:t>
            </a:r>
            <a:r>
              <a:rPr lang="de-AT" dirty="0"/>
              <a:t> in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holidays</a:t>
            </a:r>
            <a:r>
              <a:rPr lang="de-AT" dirty="0"/>
              <a:t> and </a:t>
            </a:r>
            <a:r>
              <a:rPr lang="de-AT" dirty="0" err="1"/>
              <a:t>why</a:t>
            </a:r>
            <a:r>
              <a:rPr lang="de-AT" dirty="0"/>
              <a:t>?</a:t>
            </a:r>
          </a:p>
          <a:p>
            <a:pPr marL="0" indent="0">
              <a:buNone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do, but </a:t>
            </a:r>
            <a:r>
              <a:rPr lang="de-AT" dirty="0" err="1"/>
              <a:t>did</a:t>
            </a:r>
            <a:r>
              <a:rPr lang="de-AT" dirty="0"/>
              <a:t> not do in </a:t>
            </a:r>
            <a:r>
              <a:rPr lang="de-AT" dirty="0" err="1"/>
              <a:t>the</a:t>
            </a:r>
            <a:r>
              <a:rPr lang="de-AT" dirty="0"/>
              <a:t> end?</a:t>
            </a:r>
          </a:p>
          <a:p>
            <a:pPr marL="0" indent="0">
              <a:buNone/>
            </a:pP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learn</a:t>
            </a:r>
            <a:r>
              <a:rPr lang="de-AT" dirty="0"/>
              <a:t> </a:t>
            </a:r>
            <a:r>
              <a:rPr lang="de-AT" dirty="0" err="1"/>
              <a:t>anything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?</a:t>
            </a:r>
          </a:p>
          <a:p>
            <a:pPr marL="0" indent="0">
              <a:buNone/>
            </a:pPr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do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would</a:t>
            </a:r>
            <a:r>
              <a:rPr lang="de-AT" dirty="0"/>
              <a:t> </a:t>
            </a:r>
            <a:r>
              <a:rPr lang="de-AT" dirty="0" err="1"/>
              <a:t>recommend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/>
              <a:t>? </a:t>
            </a:r>
            <a:r>
              <a:rPr lang="de-AT" dirty="0" err="1"/>
              <a:t>Why</a:t>
            </a:r>
            <a:r>
              <a:rPr lang="de-A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588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Person, Geschäft enthält.&#10;&#10;Automatisch generierte Beschreibung">
            <a:extLst>
              <a:ext uri="{FF2B5EF4-FFF2-40B4-BE49-F238E27FC236}">
                <a16:creationId xmlns:a16="http://schemas.microsoft.com/office/drawing/2014/main" id="{13757181-FBC9-148B-021B-DDBB7CD30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1141413" y="1844675"/>
            <a:ext cx="5951538" cy="4449763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8C5D61-C68B-26DC-83B6-4180E97F0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241"/>
          <a:stretch/>
        </p:blipFill>
        <p:spPr>
          <a:xfrm>
            <a:off x="7161213" y="1844675"/>
            <a:ext cx="3884613" cy="4449763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4D310F-6DDF-6FCC-635F-B57C2231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year I was in two countries. Where do you think I was?</a:t>
            </a:r>
          </a:p>
        </p:txBody>
      </p:sp>
    </p:spTree>
    <p:extLst>
      <p:ext uri="{BB962C8B-B14F-4D97-AF65-F5344CB8AC3E}">
        <p14:creationId xmlns:p14="http://schemas.microsoft.com/office/powerpoint/2010/main" val="88733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Himmel, draußen, Wasser, Person enthält.&#10;&#10;Automatisch generierte Beschreibung">
            <a:extLst>
              <a:ext uri="{FF2B5EF4-FFF2-40B4-BE49-F238E27FC236}">
                <a16:creationId xmlns:a16="http://schemas.microsoft.com/office/drawing/2014/main" id="{DAA599C3-3AEC-2FDB-FE49-854E6A8ED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1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1F6E1-0BD5-34CB-5E04-0CE4986A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de-AT" dirty="0" err="1"/>
              <a:t>She</a:t>
            </a:r>
            <a:r>
              <a:rPr lang="de-AT" dirty="0"/>
              <a:t> </a:t>
            </a:r>
            <a:r>
              <a:rPr lang="de-AT" dirty="0" err="1"/>
              <a:t>played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fiddle</a:t>
            </a:r>
            <a:r>
              <a:rPr lang="de-AT" dirty="0"/>
              <a:t> in an </a:t>
            </a:r>
            <a:r>
              <a:rPr lang="de-AT" dirty="0" err="1"/>
              <a:t>Irish</a:t>
            </a:r>
            <a:r>
              <a:rPr lang="de-AT" dirty="0"/>
              <a:t> band….</a:t>
            </a:r>
          </a:p>
        </p:txBody>
      </p:sp>
      <p:pic>
        <p:nvPicPr>
          <p:cNvPr id="4" name="Onlinemedien 3" title="Ed Sheeran - Galway Girl [Official Music Video]">
            <a:hlinkClick r:id="" action="ppaction://media"/>
            <a:extLst>
              <a:ext uri="{FF2B5EF4-FFF2-40B4-BE49-F238E27FC236}">
                <a16:creationId xmlns:a16="http://schemas.microsoft.com/office/drawing/2014/main" id="{B6BD2A43-A024-6DDF-520E-9134A0EB83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0508" y="2589086"/>
            <a:ext cx="4876952" cy="275547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2EADB7-7700-2D27-F221-1275C4981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17076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met her on Grafton street right outside of the bar ….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Grafik 5" descr="Ein Bild, das Text, Person enthält.">
            <a:extLst>
              <a:ext uri="{FF2B5EF4-FFF2-40B4-BE49-F238E27FC236}">
                <a16:creationId xmlns:a16="http://schemas.microsoft.com/office/drawing/2014/main" id="{6E7F05CB-CE99-0043-72B7-B9DD0543E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6289" y="3977649"/>
            <a:ext cx="3053443" cy="17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A2B550-53E9-A894-0F07-9ADD8613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AT" sz="4200"/>
              <a:t>Why did the Beefeater open the gate for us?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BA9A22-E17B-B9B6-9832-38FB7A1A5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Ask questions to find out more….</a:t>
            </a:r>
          </a:p>
        </p:txBody>
      </p:sp>
      <p:pic>
        <p:nvPicPr>
          <p:cNvPr id="5" name="Inhaltsplatzhalter 4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F2B0689A-0A78-2BC0-A79B-DF973B65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 r="-1" b="48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252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E13ACB-7BCA-6DE0-E4A5-759174FB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de-AT" dirty="0"/>
              <a:t>The </a:t>
            </a:r>
            <a:r>
              <a:rPr lang="de-AT" dirty="0" err="1"/>
              <a:t>ceremony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keys</a:t>
            </a:r>
            <a:endParaRPr lang="de-AT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BF1D9E-DA4C-CF88-627B-98F44BA27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Inhaltsplatzhalter 4" descr="Ein Bild, das Gebäude, draußen, Person, Personen enthält.&#10;&#10;Automatisch generierte Beschreibung">
            <a:extLst>
              <a:ext uri="{FF2B5EF4-FFF2-40B4-BE49-F238E27FC236}">
                <a16:creationId xmlns:a16="http://schemas.microsoft.com/office/drawing/2014/main" id="{0478BD1C-14EA-25B2-FE01-28ADA5313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0" r="-1" b="978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Grafik 6" descr="Ein Bild, das Gras, draußen, Gebäude, Schloss enthält.&#10;&#10;Automatisch generierte Beschreibung">
            <a:extLst>
              <a:ext uri="{FF2B5EF4-FFF2-40B4-BE49-F238E27FC236}">
                <a16:creationId xmlns:a16="http://schemas.microsoft.com/office/drawing/2014/main" id="{37AF3D46-7A2A-F9E9-8A6F-74AC757AF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2" b="1972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594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272E8E-4293-DE68-5328-21862EB6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you think is going to happen?</a:t>
            </a:r>
          </a:p>
        </p:txBody>
      </p:sp>
      <p:pic>
        <p:nvPicPr>
          <p:cNvPr id="4" name="20220810_161902" descr="Ein Bild, das Himmel, draußen, Gras, legend enthält.&#10;&#10;Automatisch generierte Beschreibung">
            <a:hlinkClick r:id="" action="ppaction://media"/>
            <a:extLst>
              <a:ext uri="{FF2B5EF4-FFF2-40B4-BE49-F238E27FC236}">
                <a16:creationId xmlns:a16="http://schemas.microsoft.com/office/drawing/2014/main" id="{F2038B0A-34E0-D5FF-3133-ECC7E1575B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1458" y="643466"/>
            <a:ext cx="313241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82F7D-08D2-5C1E-C2B6-F93C25AC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What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 dirty="0"/>
              <a:t> </a:t>
            </a:r>
            <a:r>
              <a:rPr lang="de-AT" dirty="0" err="1"/>
              <a:t>doing</a:t>
            </a:r>
            <a:r>
              <a:rPr lang="de-AT" dirty="0"/>
              <a:t>?</a:t>
            </a:r>
          </a:p>
        </p:txBody>
      </p:sp>
      <p:pic>
        <p:nvPicPr>
          <p:cNvPr id="5" name="Inhaltsplatzhalter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10D0C18E-B16C-67D2-4E1B-6FBE2F3FF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98504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buck_Mock_Ad">
            <a:hlinkClick r:id="" action="ppaction://media"/>
            <a:extLst>
              <a:ext uri="{FF2B5EF4-FFF2-40B4-BE49-F238E27FC236}">
                <a16:creationId xmlns:a16="http://schemas.microsoft.com/office/drawing/2014/main" id="{D16EAC06-EE7D-FD80-33FC-1CE9B8DD5B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655" y="643466"/>
            <a:ext cx="32004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Breitbild</PresentationFormat>
  <Paragraphs>40</Paragraphs>
  <Slides>17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Office</vt:lpstr>
      <vt:lpstr>Looking back to our holidays</vt:lpstr>
      <vt:lpstr>This year I was in two countries. Where do you think I was?</vt:lpstr>
      <vt:lpstr>PowerPoint-Präsentation</vt:lpstr>
      <vt:lpstr>She played the fiddle in an Irish band….</vt:lpstr>
      <vt:lpstr>Why did the Beefeater open the gate for us?</vt:lpstr>
      <vt:lpstr>The ceremony of the keys</vt:lpstr>
      <vt:lpstr>What do you think is going to happen?</vt:lpstr>
      <vt:lpstr>What are these people doing?</vt:lpstr>
      <vt:lpstr>PowerPoint-Präsentation</vt:lpstr>
      <vt:lpstr>What can you do in this building?</vt:lpstr>
      <vt:lpstr>We stayed in a church for two days.  Do you think it is all right to use a church as a hotel? Would you like to stay there?</vt:lpstr>
      <vt:lpstr>Would you go in?</vt:lpstr>
      <vt:lpstr>Narrow streets</vt:lpstr>
      <vt:lpstr>Would you sit down on this bench?</vt:lpstr>
      <vt:lpstr>What are these people doing and why?</vt:lpstr>
      <vt:lpstr>What is this man doing?</vt:lpstr>
      <vt:lpstr>Now it‘s your turn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back to our holidays</dc:title>
  <dc:creator>Bergmann Laura</dc:creator>
  <cp:lastModifiedBy>Laura Bergmann</cp:lastModifiedBy>
  <cp:revision>3</cp:revision>
  <dcterms:created xsi:type="dcterms:W3CDTF">2022-09-04T14:26:22Z</dcterms:created>
  <dcterms:modified xsi:type="dcterms:W3CDTF">2022-09-04T15:26:37Z</dcterms:modified>
</cp:coreProperties>
</file>