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4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9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4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80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9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0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9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3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1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0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9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E9BAC4-76C4-4479-91CC-55E71D6BC6D8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2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924988@N05/15863660249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lickr.com/photos/36612355@N08/46705842745" TargetMode="Externa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6824" y="1447800"/>
            <a:ext cx="9950823" cy="2277035"/>
          </a:xfrm>
        </p:spPr>
        <p:txBody>
          <a:bodyPr/>
          <a:lstStyle/>
          <a:p>
            <a:r>
              <a:rPr lang="de-AT" dirty="0" smtClean="0"/>
              <a:t>WHAT ARE THEY LIKE ?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1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3350" cy="1400530"/>
          </a:xfrm>
        </p:spPr>
        <p:txBody>
          <a:bodyPr/>
          <a:lstStyle/>
          <a:p>
            <a:r>
              <a:rPr lang="de-AT" dirty="0" smtClean="0"/>
              <a:t>SHELDON COOPER </a:t>
            </a:r>
            <a:r>
              <a:rPr lang="de-AT" dirty="0" err="1" smtClean="0"/>
              <a:t>from</a:t>
            </a:r>
            <a:r>
              <a:rPr lang="de-AT" dirty="0" smtClean="0"/>
              <a:t> BIG BANG THEORY - </a:t>
            </a: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1853248"/>
            <a:ext cx="3242434" cy="4863651"/>
          </a:xfrm>
        </p:spPr>
      </p:pic>
      <p:sp>
        <p:nvSpPr>
          <p:cNvPr id="4" name="Rechteck 3"/>
          <p:cNvSpPr/>
          <p:nvPr/>
        </p:nvSpPr>
        <p:spPr>
          <a:xfrm>
            <a:off x="8097077" y="5451470"/>
            <a:ext cx="3909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https://www.flickr.com/photos/82924988@N05/15863660249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iDominic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GRETA </a:t>
            </a:r>
            <a:r>
              <a:rPr lang="de-AT" dirty="0" err="1" smtClean="0"/>
              <a:t>Thunberg</a:t>
            </a:r>
            <a:r>
              <a:rPr lang="de-AT" dirty="0" smtClean="0"/>
              <a:t>  - </a:t>
            </a: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she</a:t>
            </a:r>
            <a:r>
              <a:rPr lang="de-AT" dirty="0" smtClean="0"/>
              <a:t> like?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933" y="1373360"/>
            <a:ext cx="3730823" cy="49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77404"/>
              </p:ext>
            </p:extLst>
          </p:nvPr>
        </p:nvGraphicFramePr>
        <p:xfrm>
          <a:off x="92075" y="92075"/>
          <a:ext cx="2457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jekt-Manager-Shellobjekt" showAsIcon="1" r:id="rId4" imgW="2457000" imgH="491040" progId="Package">
                  <p:embed/>
                </p:oleObj>
              </mc:Choice>
              <mc:Fallback>
                <p:oleObj name="Objekt-Manager-Shellobjekt" showAsIcon="1" r:id="rId4" imgW="24570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4574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852451" y="5147462"/>
            <a:ext cx="279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www.flickr.com/photos/36612355@N08/46705842745</a:t>
            </a:r>
            <a:endParaRPr lang="en-GB" dirty="0" smtClean="0"/>
          </a:p>
          <a:p>
            <a:r>
              <a:rPr lang="de-AT" dirty="0" smtClean="0"/>
              <a:t>CC0-by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Donald Trump - </a:t>
            </a: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97" y="1507498"/>
            <a:ext cx="3687567" cy="4908563"/>
          </a:xfrm>
        </p:spPr>
      </p:pic>
      <p:sp>
        <p:nvSpPr>
          <p:cNvPr id="4" name="Rechteck 3"/>
          <p:cNvSpPr/>
          <p:nvPr/>
        </p:nvSpPr>
        <p:spPr>
          <a:xfrm>
            <a:off x="7262191" y="5703261"/>
            <a:ext cx="473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https://en.wikipedia.org/wiki/File:Donald_Trump_August_19,_2015_(cropped).jpg</a:t>
            </a:r>
          </a:p>
        </p:txBody>
      </p:sp>
    </p:spTree>
    <p:extLst>
      <p:ext uri="{BB962C8B-B14F-4D97-AF65-F5344CB8AC3E}">
        <p14:creationId xmlns:p14="http://schemas.microsoft.com/office/powerpoint/2010/main" val="99881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828">
            <a:off x="2716696" y="1290327"/>
            <a:ext cx="5327374" cy="5327374"/>
          </a:xfrm>
        </p:spPr>
      </p:pic>
      <p:sp>
        <p:nvSpPr>
          <p:cNvPr id="4" name="Rechteck 3"/>
          <p:cNvSpPr/>
          <p:nvPr/>
        </p:nvSpPr>
        <p:spPr>
          <a:xfrm>
            <a:off x="10204172" y="5703261"/>
            <a:ext cx="111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pixabay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7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</Words>
  <Application>Microsoft Office PowerPoint</Application>
  <PresentationFormat>Breitbild</PresentationFormat>
  <Paragraphs>11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Paket</vt:lpstr>
      <vt:lpstr>WHAT ARE THEY LIKE ?</vt:lpstr>
      <vt:lpstr>SHELDON COOPER from BIG BANG THEORY - What is he like?</vt:lpstr>
      <vt:lpstr>GRETA Thunberg  - What is she like?</vt:lpstr>
      <vt:lpstr>Donald Trump - What is he like?</vt:lpstr>
      <vt:lpstr>What is he like?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THEY LIKE ?</dc:title>
  <dc:creator>Laura Bergmann</dc:creator>
  <cp:lastModifiedBy>Laura Bergmann</cp:lastModifiedBy>
  <cp:revision>5</cp:revision>
  <dcterms:created xsi:type="dcterms:W3CDTF">2017-01-14T10:10:25Z</dcterms:created>
  <dcterms:modified xsi:type="dcterms:W3CDTF">2019-09-01T10:08:28Z</dcterms:modified>
</cp:coreProperties>
</file>