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57" r:id="rId3"/>
    <p:sldId id="259" r:id="rId4"/>
    <p:sldId id="260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78" y="11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51418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62966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5146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038088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2890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10049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5279700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7691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5239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33336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4019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3726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1502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906946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8426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88618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81484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de-DE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93E9BAC4-76C4-4479-91CC-55E71D6BC6D8}" type="datetimeFigureOut">
              <a:rPr lang="en-GB" smtClean="0"/>
              <a:t>02/10/2022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312D44-E6BB-4AFD-B5A4-CDD6A2FE566D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34297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82924988@N05/15863660249/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flickr.com/photos/36612355@N08/46705842745" TargetMode="External"/><Relationship Id="rId4" Type="http://schemas.openxmlformats.org/officeDocument/2006/relationships/image" Target="../media/image8.w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806824" y="1447800"/>
            <a:ext cx="9950823" cy="2277035"/>
          </a:xfrm>
        </p:spPr>
        <p:txBody>
          <a:bodyPr/>
          <a:lstStyle/>
          <a:p>
            <a:r>
              <a:rPr lang="de-AT" dirty="0"/>
              <a:t>WHAT ARE THEY LIKE ?</a:t>
            </a:r>
            <a:endParaRPr lang="en-GB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915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783350" cy="1400530"/>
          </a:xfrm>
        </p:spPr>
        <p:txBody>
          <a:bodyPr/>
          <a:lstStyle/>
          <a:p>
            <a:r>
              <a:rPr lang="de-AT" dirty="0"/>
              <a:t>SHELDON COOPER </a:t>
            </a:r>
            <a:r>
              <a:rPr lang="de-AT" dirty="0" err="1"/>
              <a:t>from</a:t>
            </a:r>
            <a:r>
              <a:rPr lang="de-AT" dirty="0"/>
              <a:t> BIG BANG THEORY -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he like?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1688" y="1853248"/>
            <a:ext cx="3242434" cy="4863651"/>
          </a:xfrm>
        </p:spPr>
      </p:pic>
      <p:sp>
        <p:nvSpPr>
          <p:cNvPr id="4" name="Rechteck 3"/>
          <p:cNvSpPr/>
          <p:nvPr/>
        </p:nvSpPr>
        <p:spPr>
          <a:xfrm>
            <a:off x="8097077" y="5451470"/>
            <a:ext cx="390939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>
                <a:hlinkClick r:id="rId3"/>
              </a:rPr>
              <a:t>https://www.flickr.com/photos/82924988@N05/15863660249/</a:t>
            </a:r>
            <a:endParaRPr lang="en-GB" dirty="0"/>
          </a:p>
          <a:p>
            <a:r>
              <a:rPr lang="de-AT" dirty="0" err="1"/>
              <a:t>By</a:t>
            </a:r>
            <a:r>
              <a:rPr lang="de-AT" dirty="0"/>
              <a:t> </a:t>
            </a:r>
            <a:r>
              <a:rPr lang="de-AT" dirty="0" err="1"/>
              <a:t>iDominic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7812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GRETA </a:t>
            </a:r>
            <a:r>
              <a:rPr lang="de-AT" dirty="0" err="1"/>
              <a:t>Thunberg</a:t>
            </a:r>
            <a:r>
              <a:rPr lang="de-AT" dirty="0"/>
              <a:t>  -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</a:t>
            </a:r>
            <a:r>
              <a:rPr lang="de-AT" dirty="0" err="1"/>
              <a:t>she</a:t>
            </a:r>
            <a:r>
              <a:rPr lang="de-AT" dirty="0"/>
              <a:t> like?</a:t>
            </a:r>
            <a:endParaRPr lang="en-GB" dirty="0"/>
          </a:p>
        </p:txBody>
      </p:sp>
      <p:pic>
        <p:nvPicPr>
          <p:cNvPr id="7" name="Inhaltsplatzhalt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8933" y="1373360"/>
            <a:ext cx="3730823" cy="4974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70477404"/>
              </p:ext>
            </p:extLst>
          </p:nvPr>
        </p:nvGraphicFramePr>
        <p:xfrm>
          <a:off x="92075" y="92075"/>
          <a:ext cx="2457450" cy="490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Objekt-Manager-Shellobjekt" showAsIcon="1" r:id="rId3" imgW="2457000" imgH="491040" progId="Package">
                  <p:embed/>
                </p:oleObj>
              </mc:Choice>
              <mc:Fallback>
                <p:oleObj name="Objekt-Manager-Shellobjekt" showAsIcon="1" r:id="rId3" imgW="2457000" imgH="49104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2457450" cy="4905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feld 7"/>
          <p:cNvSpPr txBox="1"/>
          <p:nvPr/>
        </p:nvSpPr>
        <p:spPr>
          <a:xfrm>
            <a:off x="8852451" y="5147462"/>
            <a:ext cx="279620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>
                <a:hlinkClick r:id="rId5"/>
              </a:rPr>
              <a:t>https://www.flickr.com/photos/36612355@N08/46705842745</a:t>
            </a:r>
            <a:endParaRPr lang="en-GB" dirty="0"/>
          </a:p>
          <a:p>
            <a:r>
              <a:rPr lang="de-AT" dirty="0"/>
              <a:t>CC0-by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2238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/>
              <a:t>Donald Trump - </a:t>
            </a:r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he like?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6397" y="1507498"/>
            <a:ext cx="3687567" cy="4908563"/>
          </a:xfrm>
        </p:spPr>
      </p:pic>
      <p:sp>
        <p:nvSpPr>
          <p:cNvPr id="4" name="Rechteck 3"/>
          <p:cNvSpPr/>
          <p:nvPr/>
        </p:nvSpPr>
        <p:spPr>
          <a:xfrm>
            <a:off x="7262191" y="5703261"/>
            <a:ext cx="4731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https://en.wikipedia.org/wiki/File:Donald_Trump_August_19,_2015_(cropped).jpg</a:t>
            </a:r>
          </a:p>
        </p:txBody>
      </p:sp>
    </p:spTree>
    <p:extLst>
      <p:ext uri="{BB962C8B-B14F-4D97-AF65-F5344CB8AC3E}">
        <p14:creationId xmlns:p14="http://schemas.microsoft.com/office/powerpoint/2010/main" val="998819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AT" dirty="0" err="1"/>
              <a:t>What</a:t>
            </a:r>
            <a:r>
              <a:rPr lang="de-AT" dirty="0"/>
              <a:t> </a:t>
            </a:r>
            <a:r>
              <a:rPr lang="de-AT" dirty="0" err="1"/>
              <a:t>is</a:t>
            </a:r>
            <a:r>
              <a:rPr lang="de-AT" dirty="0"/>
              <a:t> he like?</a:t>
            </a:r>
            <a:endParaRPr lang="en-GB" dirty="0"/>
          </a:p>
        </p:txBody>
      </p:sp>
      <p:pic>
        <p:nvPicPr>
          <p:cNvPr id="5" name="Inhaltsplatzhalt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58828">
            <a:off x="2716696" y="1290327"/>
            <a:ext cx="5327374" cy="5327374"/>
          </a:xfrm>
        </p:spPr>
      </p:pic>
      <p:sp>
        <p:nvSpPr>
          <p:cNvPr id="4" name="Rechteck 3"/>
          <p:cNvSpPr/>
          <p:nvPr/>
        </p:nvSpPr>
        <p:spPr>
          <a:xfrm>
            <a:off x="10204172" y="5703261"/>
            <a:ext cx="111318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 err="1"/>
              <a:t>pixabay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9347817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94</Words>
  <Application>Microsoft Office PowerPoint</Application>
  <PresentationFormat>Breitbild</PresentationFormat>
  <Paragraphs>11</Paragraphs>
  <Slides>5</Slides>
  <Notes>0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Objekt-Manager-Shellobjekt</vt:lpstr>
      <vt:lpstr>WHAT ARE THEY LIKE ?</vt:lpstr>
      <vt:lpstr>SHELDON COOPER from BIG BANG THEORY - What is he like?</vt:lpstr>
      <vt:lpstr>GRETA Thunberg  - What is she like?</vt:lpstr>
      <vt:lpstr>Donald Trump - What is he like?</vt:lpstr>
      <vt:lpstr>What is he like?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ARE THEY LIKE ?</dc:title>
  <dc:creator>Laura Bergmann</dc:creator>
  <cp:lastModifiedBy>Bergmann Laura</cp:lastModifiedBy>
  <cp:revision>5</cp:revision>
  <dcterms:created xsi:type="dcterms:W3CDTF">2017-01-14T10:10:25Z</dcterms:created>
  <dcterms:modified xsi:type="dcterms:W3CDTF">2022-10-02T13:21:10Z</dcterms:modified>
</cp:coreProperties>
</file>