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72" r:id="rId2"/>
    <p:sldId id="256" r:id="rId3"/>
    <p:sldId id="258" r:id="rId4"/>
    <p:sldId id="266" r:id="rId5"/>
    <p:sldId id="259" r:id="rId6"/>
    <p:sldId id="267" r:id="rId7"/>
    <p:sldId id="268" r:id="rId8"/>
    <p:sldId id="269" r:id="rId9"/>
    <p:sldId id="270" r:id="rId10"/>
    <p:sldId id="271" r:id="rId1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46" autoAdjust="0"/>
    <p:restoredTop sz="94654"/>
  </p:normalViewPr>
  <p:slideViewPr>
    <p:cSldViewPr snapToGrid="0" snapToObjects="1" showGuides="1">
      <p:cViewPr varScale="1">
        <p:scale>
          <a:sx n="101" d="100"/>
          <a:sy n="101" d="100"/>
        </p:scale>
        <p:origin x="144" y="2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4-25T18:29:55.488"/>
    </inkml:context>
    <inkml:brush xml:id="br0">
      <inkml:brushProperty name="width" value="0.05" units="cm"/>
      <inkml:brushProperty name="height" value="0.05" units="cm"/>
      <inkml:brushProperty name="color" value="#2E528F"/>
    </inkml:brush>
  </inkml:definitions>
  <inkml:trace contextRef="#ctx0" brushRef="#br0">345 218 24575,'-11'0'0,"2"0"0,-4 0 0,4 0 0,-4 0 0,4 0 0,-4 0 0,5 0 0,-3 0 0,0 0 0,2 0 0,-3 0 0,3 0 0,-2 0 0,3 0 0,0 0 0,-1 0 0,1 0 0,0 0 0,-15 0 0,11 0 0,-10 0 0,16 0 0,-2 0 0,4 0 0,-2 0 0,2 0 0,-2 0 0,2 0 0,-2 0 0,1 0 0,1 0 0,-2 0 0,2 0 0,0 0 0,-1 0 0,0 0 0,0 0 0,-1 0 0,2 0 0,-2 0 0,6 0 0,5 0 0,0 0 0,6 0 0,-6 0 0,2 0 0,0 0 0,1 0 0,0 0 0,3 0 0,-2 0 0,4 0 0,-2 0 0,2 0 0,1 0 0,-1 0 0,1 0 0,3 0 0,-2 0 0,2 0 0,-6 0 0,2 0 0,-2 0 0,1 0 0,1 0 0,-5 0 0,3 0 0,-3 0 0,1 0 0,-1 0 0,-2 0 0,2 0 0,-4 0 0,4 0 0,-4 0 0,2 0 0,-3 0 0,1 0 0,0 0 0,0 0 0,-1 0 0,1 0 0,0 0 0,0 0 0,-1 0 0,1 0 0,0 0 0,-1 0 0,1 0 0,0 0 0,-2-1 0,0-2 0,-2 0 0,0-1 0,0 0 0,0 1 0,0-1 0,0 0 0,0 0 0,0 1 0,0-1 0,0 0 0,-2 1 0,2-1 0,-4 0 0,4 0 0,-3 2 0,2-1 0,-1 1 0,1-2 0,0 0 0,0-1 0,-1 0 0,2 0 0,-2 1 0,0 0 0,2 1 0,-3-1 0,2 0 0,0 0 0,-1 1 0,1-1 0,-2 0 0,3 0 0,-4 1 0,4-1 0,-2 0 0,1 1 0,0-1 0,-2 0 0,3 0 0,-4 1 0,4-1 0,-3 2 0,2-1 0,-1 1 0,2-2 0,-1 0 0,0 0 0,-2 1 0,3-1 0,-2 0 0,2 0 0,-2 1 0,2-1 0,-2 0 0,1 1 0,0-1 0,0 0 0,-1 0 0,1 4 0,0 2 0,1 4 0,0 0 0,0 0 0,0 0 0,0-2 0,0 3 0,0-2 0,0 0 0,0 1 0,0-2 0,0 2 0,0 0 0,0-2 0,0 2 0,0-2 0,0-1 0,0 1 0,0 2 0,1-2 0,0 2 0,1-3 0,-2 1 0,0 0 0,0 0 0,1-1 0,0 1 0,0 0 0,-1 0 0,0-1 0,2 1 0,-2 0 0,2-1 0,-2 1 0,0 0 0,0 0 0,2-2 0,-2-1 0,2-1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4-25T18:36:07.667"/>
    </inkml:context>
    <inkml:brush xml:id="br0">
      <inkml:brushProperty name="width" value="0.05" units="cm"/>
      <inkml:brushProperty name="height" value="0.05" units="cm"/>
      <inkml:brushProperty name="color" value="#2E528F"/>
    </inkml:brush>
  </inkml:definitions>
  <inkml:trace contextRef="#ctx0" brushRef="#br0">347 209 24575,'-11'0'0,"2"0"0,-4 0 0,4 0 0,-4 0 0,4 0 0,-4 0 0,4 0 0,-1 0 0,-1 0 0,2 0 0,-4 0 0,4 0 0,-2 0 0,3 0 0,0 0 0,-1 0 0,1 0 0,0 0 0,-15 0 0,11 0 0,-10 0 0,15 0 0,-1 0 0,4 0 0,-2 0 0,3 0 0,-3 0 0,2 0 0,-2 0 0,0 0 0,2 0 0,-2 0 0,2 0 0,1 0 0,-3 0 0,2 0 0,-2 0 0,0 0 0,2 0 0,-2 0 0,6 0 0,5 0 0,0 0 0,7 0 0,-8 0 0,4 0 0,-2 0 0,2 0 0,0 0 0,3 0 0,-2 0 0,4 0 0,-2 0 0,3 0 0,0 0 0,-1 0 0,1 0 0,3 0 0,-2 0 0,2 0 0,-5 0 0,1 0 0,-2 0 0,0 0 0,2 0 0,-4 0 0,2 0 0,-3 0 0,1 0 0,-1 0 0,-2 0 0,2 0 0,-4 0 0,4 0 0,-4 0 0,2 0 0,-2 0 0,0 0 0,-1 0 0,1 0 0,0 0 0,0 0 0,-1 0 0,1 0 0,0 0 0,0 0 0,-1 0 0,1 0 0,0 0 0,0 0 0,-2-2 0,-1 0 0,-1-1 0,0-1 0,0 1 0,0-1 0,0 1 0,0-1 0,0 0 0,0 1 0,0-1 0,0 1 0,-1-1 0,0 1 0,-2-1 0,3 0 0,-4 2 0,4-1 0,-2 1 0,0-1 0,2-1 0,-2-1 0,1 1 0,0-2 0,0 3 0,-1-1 0,2 1 0,-4-1 0,4 0 0,-2 1 0,0-1 0,2 1 0,-3-1 0,2 1 0,-2-1 0,3 0 0,-2 1 0,0-1 0,2 1 0,-4-1 0,4 1 0,-3-1 0,2 0 0,-2 2 0,3-1 0,-2 1 0,2-1 0,-2-1 0,2 1 0,-4-1 0,4 1 0,-2-1 0,2 0 0,-1 1 0,0-1 0,0 1 0,-1-1 0,2 1 0,-2-1 0,0 0 0,2 4 0,-2 2 0,2 4 0,0 0 0,0-1 0,0 1 0,0-2 0,0 3 0,0-3 0,0 2 0,0-1 0,0-1 0,0 2 0,0-1 0,0-1 0,0 2 0,0-3 0,0 1 0,0-1 0,0 3 0,2-2 0,-2 1 0,2-1 0,-2-1 0,0 1 0,0 0 0,2-1 0,-2 1 0,2-1 0,-2 1 0,0-1 0,1 1 0,0-1 0,0 1 0,-1 0 0,0-1 0,0 1 0,2-2 0,-2-1 0,2-1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4-25T19:31:51.060"/>
    </inkml:context>
    <inkml:brush xml:id="br0">
      <inkml:brushProperty name="width" value="0.05" units="cm"/>
      <inkml:brushProperty name="height" value="0.05" units="cm"/>
      <inkml:brushProperty name="color" value="#2E528F"/>
    </inkml:brush>
  </inkml:definitions>
  <inkml:trace contextRef="#ctx0" brushRef="#br0">345 218 24575,'-11'0'0,"2"0"0,-4 0 0,4 0 0,-4 0 0,4 0 0,-4 0 0,5 0 0,-3 0 0,0 0 0,2 0 0,-3 0 0,3 0 0,-2 0 0,3 0 0,0 0 0,-1 0 0,1 0 0,0 0 0,-15 0 0,11 0 0,-10 0 0,16 0 0,-2 0 0,4 0 0,-2 0 0,2 0 0,-2 0 0,2 0 0,-2 0 0,1 0 0,1 0 0,-2 0 0,2 0 0,0 0 0,-1 0 0,0 0 0,0 0 0,-1 0 0,2 0 0,-2 0 0,6 0 0,5 0 0,0 0 0,6 0 0,-6 0 0,2 0 0,0 0 0,1 0 0,0 0 0,3 0 0,-2 0 0,4 0 0,-2 0 0,2 0 0,1 0 0,-1 0 0,1 0 0,3 0 0,-2 0 0,2 0 0,-6 0 0,2 0 0,-2 0 0,1 0 0,1 0 0,-5 0 0,3 0 0,-3 0 0,1 0 0,-1 0 0,-2 0 0,2 0 0,-4 0 0,4 0 0,-4 0 0,2 0 0,-3 0 0,1 0 0,0 0 0,0 0 0,-1 0 0,1 0 0,0 0 0,0 0 0,-1 0 0,1 0 0,0 0 0,-1 0 0,1 0 0,0 0 0,-2-1 0,0-2 0,-2 0 0,0-1 0,0 0 0,0 1 0,0-1 0,0 0 0,0 0 0,0 1 0,0-1 0,0 0 0,-2 1 0,2-1 0,-4 0 0,4 0 0,-3 2 0,2-1 0,-1 1 0,1-2 0,0 0 0,0-1 0,-1 0 0,2 0 0,-2 1 0,0 0 0,2 1 0,-3-1 0,2 0 0,0 0 0,-1 1 0,1-1 0,-2 0 0,3 0 0,-4 1 0,4-1 0,-2 0 0,1 1 0,0-1 0,-2 0 0,3 0 0,-4 1 0,4-1 0,-3 2 0,2-1 0,-1 1 0,2-2 0,-1 0 0,0 0 0,-2 1 0,3-1 0,-2 0 0,2 0 0,-2 1 0,2-1 0,-2 0 0,1 1 0,0-1 0,0 0 0,-1 0 0,1 4 0,0 2 0,1 4 0,0 0 0,0 0 0,0 0 0,0-2 0,0 3 0,0-2 0,0 0 0,0 1 0,0-2 0,0 2 0,0 0 0,0-2 0,0 2 0,0-2 0,0-1 0,0 1 0,0 2 0,1-2 0,0 2 0,1-3 0,-2 1 0,0 0 0,0 0 0,1-1 0,0 1 0,0 0 0,-1 0 0,0-1 0,2 1 0,-2 0 0,2-1 0,-2 1 0,0 0 0,0 0 0,2-2 0,-2-1 0,2-1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4-25T19:32:23.711"/>
    </inkml:context>
    <inkml:brush xml:id="br0">
      <inkml:brushProperty name="width" value="0.05" units="cm"/>
      <inkml:brushProperty name="height" value="0.05" units="cm"/>
      <inkml:brushProperty name="color" value="#2E528F"/>
    </inkml:brush>
  </inkml:definitions>
  <inkml:trace contextRef="#ctx0" brushRef="#br0">345 218 24575,'-11'0'0,"2"0"0,-4 0 0,4 0 0,-4 0 0,4 0 0,-4 0 0,5 0 0,-3 0 0,0 0 0,2 0 0,-3 0 0,3 0 0,-2 0 0,3 0 0,0 0 0,-1 0 0,1 0 0,0 0 0,-15 0 0,11 0 0,-10 0 0,16 0 0,-2 0 0,4 0 0,-2 0 0,2 0 0,-2 0 0,2 0 0,-2 0 0,1 0 0,1 0 0,-2 0 0,2 0 0,0 0 0,-1 0 0,0 0 0,0 0 0,-1 0 0,2 0 0,-2 0 0,6 0 0,5 0 0,0 0 0,6 0 0,-6 0 0,2 0 0,0 0 0,1 0 0,0 0 0,3 0 0,-2 0 0,4 0 0,-2 0 0,2 0 0,1 0 0,-1 0 0,1 0 0,3 0 0,-2 0 0,2 0 0,-6 0 0,2 0 0,-2 0 0,1 0 0,1 0 0,-5 0 0,3 0 0,-3 0 0,1 0 0,-1 0 0,-2 0 0,2 0 0,-4 0 0,4 0 0,-4 0 0,2 0 0,-3 0 0,1 0 0,0 0 0,0 0 0,-1 0 0,1 0 0,0 0 0,0 0 0,-1 0 0,1 0 0,0 0 0,-1 0 0,1 0 0,0 0 0,-2-1 0,0-2 0,-2 0 0,0-1 0,0 0 0,0 1 0,0-1 0,0 0 0,0 0 0,0 1 0,0-1 0,0 0 0,-2 1 0,2-1 0,-4 0 0,4 0 0,-3 2 0,2-1 0,-1 1 0,1-2 0,0 0 0,0-1 0,-1 0 0,2 0 0,-2 1 0,0 0 0,2 1 0,-3-1 0,2 0 0,0 0 0,-1 1 0,1-1 0,-2 0 0,3 0 0,-4 1 0,4-1 0,-2 0 0,1 1 0,0-1 0,-2 0 0,3 0 0,-4 1 0,4-1 0,-3 2 0,2-1 0,-1 1 0,2-2 0,-1 0 0,0 0 0,-2 1 0,3-1 0,-2 0 0,2 0 0,-2 1 0,2-1 0,-2 0 0,1 1 0,0-1 0,0 0 0,-1 0 0,1 4 0,0 2 0,1 4 0,0 0 0,0 0 0,0 0 0,0-2 0,0 3 0,0-2 0,0 0 0,0 1 0,0-2 0,0 2 0,0 0 0,0-2 0,0 2 0,0-2 0,0-1 0,0 1 0,0 2 0,1-2 0,0 2 0,1-3 0,-2 1 0,0 0 0,0 0 0,1-1 0,0 1 0,0 0 0,-1 0 0,0-1 0,2 1 0,-2 0 0,2-1 0,-2 1 0,0 0 0,0 0 0,2-2 0,-2-1 0,2-1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4-25T19:33:24.942"/>
    </inkml:context>
    <inkml:brush xml:id="br0">
      <inkml:brushProperty name="width" value="0.05" units="cm"/>
      <inkml:brushProperty name="height" value="0.05" units="cm"/>
      <inkml:brushProperty name="color" value="#2E528F"/>
    </inkml:brush>
  </inkml:definitions>
  <inkml:trace contextRef="#ctx0" brushRef="#br0">345 218 24575,'-11'0'0,"2"0"0,-4 0 0,4 0 0,-4 0 0,4 0 0,-4 0 0,5 0 0,-3 0 0,0 0 0,2 0 0,-3 0 0,3 0 0,-2 0 0,3 0 0,0 0 0,-1 0 0,1 0 0,0 0 0,-15 0 0,11 0 0,-10 0 0,16 0 0,-2 0 0,4 0 0,-2 0 0,2 0 0,-2 0 0,2 0 0,-2 0 0,1 0 0,1 0 0,-2 0 0,2 0 0,0 0 0,-1 0 0,0 0 0,0 0 0,-1 0 0,2 0 0,-2 0 0,6 0 0,5 0 0,0 0 0,6 0 0,-6 0 0,2 0 0,0 0 0,1 0 0,0 0 0,3 0 0,-2 0 0,4 0 0,-2 0 0,2 0 0,1 0 0,-1 0 0,1 0 0,3 0 0,-2 0 0,2 0 0,-6 0 0,2 0 0,-2 0 0,1 0 0,1 0 0,-5 0 0,3 0 0,-3 0 0,1 0 0,-1 0 0,-2 0 0,2 0 0,-4 0 0,4 0 0,-4 0 0,2 0 0,-3 0 0,1 0 0,0 0 0,0 0 0,-1 0 0,1 0 0,0 0 0,0 0 0,-1 0 0,1 0 0,0 0 0,-1 0 0,1 0 0,0 0 0,-2-1 0,0-2 0,-2 0 0,0-1 0,0 0 0,0 1 0,0-1 0,0 0 0,0 0 0,0 1 0,0-1 0,0 0 0,-2 1 0,2-1 0,-4 0 0,4 0 0,-3 2 0,2-1 0,-1 1 0,1-2 0,0 0 0,0-1 0,-1 0 0,2 0 0,-2 1 0,0 0 0,2 1 0,-3-1 0,2 0 0,0 0 0,-1 1 0,1-1 0,-2 0 0,3 0 0,-4 1 0,4-1 0,-2 0 0,1 1 0,0-1 0,-2 0 0,3 0 0,-4 1 0,4-1 0,-3 2 0,2-1 0,-1 1 0,2-2 0,-1 0 0,0 0 0,-2 1 0,3-1 0,-2 0 0,2 0 0,-2 1 0,2-1 0,-2 0 0,1 1 0,0-1 0,0 0 0,-1 0 0,1 4 0,0 2 0,1 4 0,0 0 0,0 0 0,0 0 0,0-2 0,0 3 0,0-2 0,0 0 0,0 1 0,0-2 0,0 2 0,0 0 0,0-2 0,0 2 0,0-2 0,0-1 0,0 1 0,0 2 0,1-2 0,0 2 0,1-3 0,-2 1 0,0 0 0,0 0 0,1-1 0,0 1 0,0 0 0,-1 0 0,0-1 0,2 1 0,-2 0 0,2-1 0,-2 1 0,0 0 0,0 0 0,2-2 0,-2-1 0,2-1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CE2C30-6D47-5942-A262-3A24E37E5E71}" type="datetimeFigureOut">
              <a:rPr lang="de-DE" smtClean="0"/>
              <a:t>10.05.2021</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62F773-3347-1D49-B369-A5F9755669CF}" type="slidenum">
              <a:rPr lang="de-DE" smtClean="0"/>
              <a:t>‹Nr.›</a:t>
            </a:fld>
            <a:endParaRPr lang="de-DE"/>
          </a:p>
        </p:txBody>
      </p:sp>
    </p:spTree>
    <p:extLst>
      <p:ext uri="{BB962C8B-B14F-4D97-AF65-F5344CB8AC3E}">
        <p14:creationId xmlns:p14="http://schemas.microsoft.com/office/powerpoint/2010/main" val="2256075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E062F773-3347-1D49-B369-A5F9755669CF}" type="slidenum">
              <a:rPr lang="de-DE" smtClean="0"/>
              <a:t>10</a:t>
            </a:fld>
            <a:endParaRPr lang="de-DE"/>
          </a:p>
        </p:txBody>
      </p:sp>
    </p:spTree>
    <p:extLst>
      <p:ext uri="{BB962C8B-B14F-4D97-AF65-F5344CB8AC3E}">
        <p14:creationId xmlns:p14="http://schemas.microsoft.com/office/powerpoint/2010/main" val="11210913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F8F31A-98D2-1947-8F77-30EAFC5B2ADB}"/>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746DE533-AC7F-3E4D-95E4-C3BD17B51A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22081EBC-91AF-F54F-8E31-323F9BF3D22F}"/>
              </a:ext>
            </a:extLst>
          </p:cNvPr>
          <p:cNvSpPr>
            <a:spLocks noGrp="1"/>
          </p:cNvSpPr>
          <p:nvPr>
            <p:ph type="dt" sz="half" idx="10"/>
          </p:nvPr>
        </p:nvSpPr>
        <p:spPr/>
        <p:txBody>
          <a:bodyPr/>
          <a:lstStyle/>
          <a:p>
            <a:fld id="{2FAC46F4-06F2-FB47-A339-B9635E0CE21E}" type="datetimeFigureOut">
              <a:rPr lang="de-DE" smtClean="0"/>
              <a:t>10.05.2021</a:t>
            </a:fld>
            <a:endParaRPr lang="de-DE"/>
          </a:p>
        </p:txBody>
      </p:sp>
      <p:sp>
        <p:nvSpPr>
          <p:cNvPr id="5" name="Fußzeilenplatzhalter 4">
            <a:extLst>
              <a:ext uri="{FF2B5EF4-FFF2-40B4-BE49-F238E27FC236}">
                <a16:creationId xmlns:a16="http://schemas.microsoft.com/office/drawing/2014/main" id="{1B8A91E5-E6EC-EA4C-B411-55491371EAA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337F123C-241E-7047-9947-2A0E4DF2A28A}"/>
              </a:ext>
            </a:extLst>
          </p:cNvPr>
          <p:cNvSpPr>
            <a:spLocks noGrp="1"/>
          </p:cNvSpPr>
          <p:nvPr>
            <p:ph type="sldNum" sz="quarter" idx="12"/>
          </p:nvPr>
        </p:nvSpPr>
        <p:spPr/>
        <p:txBody>
          <a:bodyPr/>
          <a:lstStyle/>
          <a:p>
            <a:fld id="{7796A260-21BB-874B-AB94-0FFF71060A34}" type="slidenum">
              <a:rPr lang="de-DE" smtClean="0"/>
              <a:t>‹Nr.›</a:t>
            </a:fld>
            <a:endParaRPr lang="de-DE"/>
          </a:p>
        </p:txBody>
      </p:sp>
    </p:spTree>
    <p:extLst>
      <p:ext uri="{BB962C8B-B14F-4D97-AF65-F5344CB8AC3E}">
        <p14:creationId xmlns:p14="http://schemas.microsoft.com/office/powerpoint/2010/main" val="2070559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F95490-62FB-BE41-AAE9-472208FD0E81}"/>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C80E8687-5D2C-8E46-A844-856261E0CAE2}"/>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1E970B0-DBD3-CF49-815A-5585BEA85918}"/>
              </a:ext>
            </a:extLst>
          </p:cNvPr>
          <p:cNvSpPr>
            <a:spLocks noGrp="1"/>
          </p:cNvSpPr>
          <p:nvPr>
            <p:ph type="dt" sz="half" idx="10"/>
          </p:nvPr>
        </p:nvSpPr>
        <p:spPr/>
        <p:txBody>
          <a:bodyPr/>
          <a:lstStyle/>
          <a:p>
            <a:fld id="{2FAC46F4-06F2-FB47-A339-B9635E0CE21E}" type="datetimeFigureOut">
              <a:rPr lang="de-DE" smtClean="0"/>
              <a:t>10.05.2021</a:t>
            </a:fld>
            <a:endParaRPr lang="de-DE"/>
          </a:p>
        </p:txBody>
      </p:sp>
      <p:sp>
        <p:nvSpPr>
          <p:cNvPr id="5" name="Fußzeilenplatzhalter 4">
            <a:extLst>
              <a:ext uri="{FF2B5EF4-FFF2-40B4-BE49-F238E27FC236}">
                <a16:creationId xmlns:a16="http://schemas.microsoft.com/office/drawing/2014/main" id="{C42D3483-8090-F446-927F-39B653CEF9E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EACDED1-61AE-5F42-B9CC-F3296D922601}"/>
              </a:ext>
            </a:extLst>
          </p:cNvPr>
          <p:cNvSpPr>
            <a:spLocks noGrp="1"/>
          </p:cNvSpPr>
          <p:nvPr>
            <p:ph type="sldNum" sz="quarter" idx="12"/>
          </p:nvPr>
        </p:nvSpPr>
        <p:spPr/>
        <p:txBody>
          <a:bodyPr/>
          <a:lstStyle/>
          <a:p>
            <a:fld id="{7796A260-21BB-874B-AB94-0FFF71060A34}" type="slidenum">
              <a:rPr lang="de-DE" smtClean="0"/>
              <a:t>‹Nr.›</a:t>
            </a:fld>
            <a:endParaRPr lang="de-DE"/>
          </a:p>
        </p:txBody>
      </p:sp>
    </p:spTree>
    <p:extLst>
      <p:ext uri="{BB962C8B-B14F-4D97-AF65-F5344CB8AC3E}">
        <p14:creationId xmlns:p14="http://schemas.microsoft.com/office/powerpoint/2010/main" val="4250073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B4361ABD-5D57-8D44-9D44-E661D6D76352}"/>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1EFD550E-7E60-3341-BD3C-9659FCDBDC74}"/>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EA3A927-1955-D147-B601-98779A87AF06}"/>
              </a:ext>
            </a:extLst>
          </p:cNvPr>
          <p:cNvSpPr>
            <a:spLocks noGrp="1"/>
          </p:cNvSpPr>
          <p:nvPr>
            <p:ph type="dt" sz="half" idx="10"/>
          </p:nvPr>
        </p:nvSpPr>
        <p:spPr/>
        <p:txBody>
          <a:bodyPr/>
          <a:lstStyle/>
          <a:p>
            <a:fld id="{2FAC46F4-06F2-FB47-A339-B9635E0CE21E}" type="datetimeFigureOut">
              <a:rPr lang="de-DE" smtClean="0"/>
              <a:t>10.05.2021</a:t>
            </a:fld>
            <a:endParaRPr lang="de-DE"/>
          </a:p>
        </p:txBody>
      </p:sp>
      <p:sp>
        <p:nvSpPr>
          <p:cNvPr id="5" name="Fußzeilenplatzhalter 4">
            <a:extLst>
              <a:ext uri="{FF2B5EF4-FFF2-40B4-BE49-F238E27FC236}">
                <a16:creationId xmlns:a16="http://schemas.microsoft.com/office/drawing/2014/main" id="{FD24A227-748A-AD43-A0A6-F7211D61C25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F8C9D26-3CF8-E24D-A881-675874B27DFF}"/>
              </a:ext>
            </a:extLst>
          </p:cNvPr>
          <p:cNvSpPr>
            <a:spLocks noGrp="1"/>
          </p:cNvSpPr>
          <p:nvPr>
            <p:ph type="sldNum" sz="quarter" idx="12"/>
          </p:nvPr>
        </p:nvSpPr>
        <p:spPr/>
        <p:txBody>
          <a:bodyPr/>
          <a:lstStyle/>
          <a:p>
            <a:fld id="{7796A260-21BB-874B-AB94-0FFF71060A34}" type="slidenum">
              <a:rPr lang="de-DE" smtClean="0"/>
              <a:t>‹Nr.›</a:t>
            </a:fld>
            <a:endParaRPr lang="de-DE"/>
          </a:p>
        </p:txBody>
      </p:sp>
    </p:spTree>
    <p:extLst>
      <p:ext uri="{BB962C8B-B14F-4D97-AF65-F5344CB8AC3E}">
        <p14:creationId xmlns:p14="http://schemas.microsoft.com/office/powerpoint/2010/main" val="1930592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D17558-E7E3-1245-B3ED-F0494F992B88}"/>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EADEE167-63FF-FF4D-8F50-1D16445F1257}"/>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8B00DB4D-40DA-EF42-9658-FA3A28282199}"/>
              </a:ext>
            </a:extLst>
          </p:cNvPr>
          <p:cNvSpPr>
            <a:spLocks noGrp="1"/>
          </p:cNvSpPr>
          <p:nvPr>
            <p:ph type="dt" sz="half" idx="10"/>
          </p:nvPr>
        </p:nvSpPr>
        <p:spPr/>
        <p:txBody>
          <a:bodyPr/>
          <a:lstStyle/>
          <a:p>
            <a:fld id="{2FAC46F4-06F2-FB47-A339-B9635E0CE21E}" type="datetimeFigureOut">
              <a:rPr lang="de-DE" smtClean="0"/>
              <a:t>10.05.2021</a:t>
            </a:fld>
            <a:endParaRPr lang="de-DE"/>
          </a:p>
        </p:txBody>
      </p:sp>
      <p:sp>
        <p:nvSpPr>
          <p:cNvPr id="5" name="Fußzeilenplatzhalter 4">
            <a:extLst>
              <a:ext uri="{FF2B5EF4-FFF2-40B4-BE49-F238E27FC236}">
                <a16:creationId xmlns:a16="http://schemas.microsoft.com/office/drawing/2014/main" id="{72505280-01B3-F746-B068-4ADC275085D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BEA698C-2E44-1F43-BEC2-37553F54121F}"/>
              </a:ext>
            </a:extLst>
          </p:cNvPr>
          <p:cNvSpPr>
            <a:spLocks noGrp="1"/>
          </p:cNvSpPr>
          <p:nvPr>
            <p:ph type="sldNum" sz="quarter" idx="12"/>
          </p:nvPr>
        </p:nvSpPr>
        <p:spPr/>
        <p:txBody>
          <a:bodyPr/>
          <a:lstStyle/>
          <a:p>
            <a:fld id="{7796A260-21BB-874B-AB94-0FFF71060A34}" type="slidenum">
              <a:rPr lang="de-DE" smtClean="0"/>
              <a:t>‹Nr.›</a:t>
            </a:fld>
            <a:endParaRPr lang="de-DE"/>
          </a:p>
        </p:txBody>
      </p:sp>
    </p:spTree>
    <p:extLst>
      <p:ext uri="{BB962C8B-B14F-4D97-AF65-F5344CB8AC3E}">
        <p14:creationId xmlns:p14="http://schemas.microsoft.com/office/powerpoint/2010/main" val="1339206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2F1F24-AC54-284F-9A65-5938078814E1}"/>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9387A27A-9C2D-BB49-B43F-BDC6C40F17F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953B9EC3-0E9C-4F4C-9819-F9C4DCED4FE0}"/>
              </a:ext>
            </a:extLst>
          </p:cNvPr>
          <p:cNvSpPr>
            <a:spLocks noGrp="1"/>
          </p:cNvSpPr>
          <p:nvPr>
            <p:ph type="dt" sz="half" idx="10"/>
          </p:nvPr>
        </p:nvSpPr>
        <p:spPr/>
        <p:txBody>
          <a:bodyPr/>
          <a:lstStyle/>
          <a:p>
            <a:fld id="{2FAC46F4-06F2-FB47-A339-B9635E0CE21E}" type="datetimeFigureOut">
              <a:rPr lang="de-DE" smtClean="0"/>
              <a:t>10.05.2021</a:t>
            </a:fld>
            <a:endParaRPr lang="de-DE"/>
          </a:p>
        </p:txBody>
      </p:sp>
      <p:sp>
        <p:nvSpPr>
          <p:cNvPr id="5" name="Fußzeilenplatzhalter 4">
            <a:extLst>
              <a:ext uri="{FF2B5EF4-FFF2-40B4-BE49-F238E27FC236}">
                <a16:creationId xmlns:a16="http://schemas.microsoft.com/office/drawing/2014/main" id="{54228872-F63F-2249-BD32-6469296D953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6DC5CB2-0109-104C-A7F9-0EDC951AD6F9}"/>
              </a:ext>
            </a:extLst>
          </p:cNvPr>
          <p:cNvSpPr>
            <a:spLocks noGrp="1"/>
          </p:cNvSpPr>
          <p:nvPr>
            <p:ph type="sldNum" sz="quarter" idx="12"/>
          </p:nvPr>
        </p:nvSpPr>
        <p:spPr/>
        <p:txBody>
          <a:bodyPr/>
          <a:lstStyle/>
          <a:p>
            <a:fld id="{7796A260-21BB-874B-AB94-0FFF71060A34}" type="slidenum">
              <a:rPr lang="de-DE" smtClean="0"/>
              <a:t>‹Nr.›</a:t>
            </a:fld>
            <a:endParaRPr lang="de-DE"/>
          </a:p>
        </p:txBody>
      </p:sp>
    </p:spTree>
    <p:extLst>
      <p:ext uri="{BB962C8B-B14F-4D97-AF65-F5344CB8AC3E}">
        <p14:creationId xmlns:p14="http://schemas.microsoft.com/office/powerpoint/2010/main" val="2197425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5EF7EB-758A-EC4C-80F6-1F9CAA50FCA5}"/>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2BD35F5-5F8B-E54A-A409-BF30A3900A00}"/>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E89E1820-1E53-C84B-87FD-506642BBBA5A}"/>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3E22FEFD-7F58-F249-B553-E93DDB70EC28}"/>
              </a:ext>
            </a:extLst>
          </p:cNvPr>
          <p:cNvSpPr>
            <a:spLocks noGrp="1"/>
          </p:cNvSpPr>
          <p:nvPr>
            <p:ph type="dt" sz="half" idx="10"/>
          </p:nvPr>
        </p:nvSpPr>
        <p:spPr/>
        <p:txBody>
          <a:bodyPr/>
          <a:lstStyle/>
          <a:p>
            <a:fld id="{2FAC46F4-06F2-FB47-A339-B9635E0CE21E}" type="datetimeFigureOut">
              <a:rPr lang="de-DE" smtClean="0"/>
              <a:t>10.05.2021</a:t>
            </a:fld>
            <a:endParaRPr lang="de-DE"/>
          </a:p>
        </p:txBody>
      </p:sp>
      <p:sp>
        <p:nvSpPr>
          <p:cNvPr id="6" name="Fußzeilenplatzhalter 5">
            <a:extLst>
              <a:ext uri="{FF2B5EF4-FFF2-40B4-BE49-F238E27FC236}">
                <a16:creationId xmlns:a16="http://schemas.microsoft.com/office/drawing/2014/main" id="{2535D3AF-ACA8-824A-9433-D3D5B8EE249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CA3E5A3-2910-E344-9760-F0FCA277769F}"/>
              </a:ext>
            </a:extLst>
          </p:cNvPr>
          <p:cNvSpPr>
            <a:spLocks noGrp="1"/>
          </p:cNvSpPr>
          <p:nvPr>
            <p:ph type="sldNum" sz="quarter" idx="12"/>
          </p:nvPr>
        </p:nvSpPr>
        <p:spPr/>
        <p:txBody>
          <a:bodyPr/>
          <a:lstStyle/>
          <a:p>
            <a:fld id="{7796A260-21BB-874B-AB94-0FFF71060A34}" type="slidenum">
              <a:rPr lang="de-DE" smtClean="0"/>
              <a:t>‹Nr.›</a:t>
            </a:fld>
            <a:endParaRPr lang="de-DE"/>
          </a:p>
        </p:txBody>
      </p:sp>
    </p:spTree>
    <p:extLst>
      <p:ext uri="{BB962C8B-B14F-4D97-AF65-F5344CB8AC3E}">
        <p14:creationId xmlns:p14="http://schemas.microsoft.com/office/powerpoint/2010/main" val="4012829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182E55-D9C4-374A-B0A6-FAE9F3F209BA}"/>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A68B6FCB-6684-694C-82D9-65DF870598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5F0DE168-9D6A-BB43-A51B-CA80403A13F8}"/>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D172256A-86FB-394D-8A4B-8AE05D3190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660BDAFA-8EF5-2F4D-837A-7BCA9C9F74AF}"/>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71F5C118-D38A-FF41-A101-D276415B094C}"/>
              </a:ext>
            </a:extLst>
          </p:cNvPr>
          <p:cNvSpPr>
            <a:spLocks noGrp="1"/>
          </p:cNvSpPr>
          <p:nvPr>
            <p:ph type="dt" sz="half" idx="10"/>
          </p:nvPr>
        </p:nvSpPr>
        <p:spPr/>
        <p:txBody>
          <a:bodyPr/>
          <a:lstStyle/>
          <a:p>
            <a:fld id="{2FAC46F4-06F2-FB47-A339-B9635E0CE21E}" type="datetimeFigureOut">
              <a:rPr lang="de-DE" smtClean="0"/>
              <a:t>10.05.2021</a:t>
            </a:fld>
            <a:endParaRPr lang="de-DE"/>
          </a:p>
        </p:txBody>
      </p:sp>
      <p:sp>
        <p:nvSpPr>
          <p:cNvPr id="8" name="Fußzeilenplatzhalter 7">
            <a:extLst>
              <a:ext uri="{FF2B5EF4-FFF2-40B4-BE49-F238E27FC236}">
                <a16:creationId xmlns:a16="http://schemas.microsoft.com/office/drawing/2014/main" id="{677EC634-21F4-B646-BB33-1D743BDD01A6}"/>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6677FFF2-5B8B-E54C-A5C7-389FC2C99101}"/>
              </a:ext>
            </a:extLst>
          </p:cNvPr>
          <p:cNvSpPr>
            <a:spLocks noGrp="1"/>
          </p:cNvSpPr>
          <p:nvPr>
            <p:ph type="sldNum" sz="quarter" idx="12"/>
          </p:nvPr>
        </p:nvSpPr>
        <p:spPr/>
        <p:txBody>
          <a:bodyPr/>
          <a:lstStyle/>
          <a:p>
            <a:fld id="{7796A260-21BB-874B-AB94-0FFF71060A34}" type="slidenum">
              <a:rPr lang="de-DE" smtClean="0"/>
              <a:t>‹Nr.›</a:t>
            </a:fld>
            <a:endParaRPr lang="de-DE"/>
          </a:p>
        </p:txBody>
      </p:sp>
    </p:spTree>
    <p:extLst>
      <p:ext uri="{BB962C8B-B14F-4D97-AF65-F5344CB8AC3E}">
        <p14:creationId xmlns:p14="http://schemas.microsoft.com/office/powerpoint/2010/main" val="3528014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3586E2-0E44-6941-97EE-0F57AA41646F}"/>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365E93CB-5817-ED41-8E00-B07D046C5FC8}"/>
              </a:ext>
            </a:extLst>
          </p:cNvPr>
          <p:cNvSpPr>
            <a:spLocks noGrp="1"/>
          </p:cNvSpPr>
          <p:nvPr>
            <p:ph type="dt" sz="half" idx="10"/>
          </p:nvPr>
        </p:nvSpPr>
        <p:spPr/>
        <p:txBody>
          <a:bodyPr/>
          <a:lstStyle/>
          <a:p>
            <a:fld id="{2FAC46F4-06F2-FB47-A339-B9635E0CE21E}" type="datetimeFigureOut">
              <a:rPr lang="de-DE" smtClean="0"/>
              <a:t>10.05.2021</a:t>
            </a:fld>
            <a:endParaRPr lang="de-DE"/>
          </a:p>
        </p:txBody>
      </p:sp>
      <p:sp>
        <p:nvSpPr>
          <p:cNvPr id="4" name="Fußzeilenplatzhalter 3">
            <a:extLst>
              <a:ext uri="{FF2B5EF4-FFF2-40B4-BE49-F238E27FC236}">
                <a16:creationId xmlns:a16="http://schemas.microsoft.com/office/drawing/2014/main" id="{2EFC7CE2-A484-ED49-B7C1-FFBC679DD675}"/>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8985D109-F58E-834A-B6AA-052568CA7501}"/>
              </a:ext>
            </a:extLst>
          </p:cNvPr>
          <p:cNvSpPr>
            <a:spLocks noGrp="1"/>
          </p:cNvSpPr>
          <p:nvPr>
            <p:ph type="sldNum" sz="quarter" idx="12"/>
          </p:nvPr>
        </p:nvSpPr>
        <p:spPr/>
        <p:txBody>
          <a:bodyPr/>
          <a:lstStyle/>
          <a:p>
            <a:fld id="{7796A260-21BB-874B-AB94-0FFF71060A34}" type="slidenum">
              <a:rPr lang="de-DE" smtClean="0"/>
              <a:t>‹Nr.›</a:t>
            </a:fld>
            <a:endParaRPr lang="de-DE"/>
          </a:p>
        </p:txBody>
      </p:sp>
    </p:spTree>
    <p:extLst>
      <p:ext uri="{BB962C8B-B14F-4D97-AF65-F5344CB8AC3E}">
        <p14:creationId xmlns:p14="http://schemas.microsoft.com/office/powerpoint/2010/main" val="1748496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3B2890EA-C1B3-ED46-A1AB-6456A412190E}"/>
              </a:ext>
            </a:extLst>
          </p:cNvPr>
          <p:cNvSpPr>
            <a:spLocks noGrp="1"/>
          </p:cNvSpPr>
          <p:nvPr>
            <p:ph type="dt" sz="half" idx="10"/>
          </p:nvPr>
        </p:nvSpPr>
        <p:spPr/>
        <p:txBody>
          <a:bodyPr/>
          <a:lstStyle/>
          <a:p>
            <a:fld id="{2FAC46F4-06F2-FB47-A339-B9635E0CE21E}" type="datetimeFigureOut">
              <a:rPr lang="de-DE" smtClean="0"/>
              <a:t>10.05.2021</a:t>
            </a:fld>
            <a:endParaRPr lang="de-DE"/>
          </a:p>
        </p:txBody>
      </p:sp>
      <p:sp>
        <p:nvSpPr>
          <p:cNvPr id="3" name="Fußzeilenplatzhalter 2">
            <a:extLst>
              <a:ext uri="{FF2B5EF4-FFF2-40B4-BE49-F238E27FC236}">
                <a16:creationId xmlns:a16="http://schemas.microsoft.com/office/drawing/2014/main" id="{1AF69EB7-A0BD-2B4B-B9A9-5A0B4A8A8BB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719A671B-33F6-8948-9F90-2071F676CE77}"/>
              </a:ext>
            </a:extLst>
          </p:cNvPr>
          <p:cNvSpPr>
            <a:spLocks noGrp="1"/>
          </p:cNvSpPr>
          <p:nvPr>
            <p:ph type="sldNum" sz="quarter" idx="12"/>
          </p:nvPr>
        </p:nvSpPr>
        <p:spPr/>
        <p:txBody>
          <a:bodyPr/>
          <a:lstStyle/>
          <a:p>
            <a:fld id="{7796A260-21BB-874B-AB94-0FFF71060A34}" type="slidenum">
              <a:rPr lang="de-DE" smtClean="0"/>
              <a:t>‹Nr.›</a:t>
            </a:fld>
            <a:endParaRPr lang="de-DE"/>
          </a:p>
        </p:txBody>
      </p:sp>
    </p:spTree>
    <p:extLst>
      <p:ext uri="{BB962C8B-B14F-4D97-AF65-F5344CB8AC3E}">
        <p14:creationId xmlns:p14="http://schemas.microsoft.com/office/powerpoint/2010/main" val="3607141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14E933-11C9-104D-8C08-A6EF535699FC}"/>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FBDD535D-FC19-FC43-ABA1-19C1D49477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488A190E-1F71-C14D-849C-C9BF7BCFBD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38ACA54F-4D41-AD45-929F-DC1126A554B3}"/>
              </a:ext>
            </a:extLst>
          </p:cNvPr>
          <p:cNvSpPr>
            <a:spLocks noGrp="1"/>
          </p:cNvSpPr>
          <p:nvPr>
            <p:ph type="dt" sz="half" idx="10"/>
          </p:nvPr>
        </p:nvSpPr>
        <p:spPr/>
        <p:txBody>
          <a:bodyPr/>
          <a:lstStyle/>
          <a:p>
            <a:fld id="{2FAC46F4-06F2-FB47-A339-B9635E0CE21E}" type="datetimeFigureOut">
              <a:rPr lang="de-DE" smtClean="0"/>
              <a:t>10.05.2021</a:t>
            </a:fld>
            <a:endParaRPr lang="de-DE"/>
          </a:p>
        </p:txBody>
      </p:sp>
      <p:sp>
        <p:nvSpPr>
          <p:cNvPr id="6" name="Fußzeilenplatzhalter 5">
            <a:extLst>
              <a:ext uri="{FF2B5EF4-FFF2-40B4-BE49-F238E27FC236}">
                <a16:creationId xmlns:a16="http://schemas.microsoft.com/office/drawing/2014/main" id="{6642119A-ED6B-A147-951D-88BCD1AC552B}"/>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BA2510E-A20E-0047-AECE-5A35A06A3046}"/>
              </a:ext>
            </a:extLst>
          </p:cNvPr>
          <p:cNvSpPr>
            <a:spLocks noGrp="1"/>
          </p:cNvSpPr>
          <p:nvPr>
            <p:ph type="sldNum" sz="quarter" idx="12"/>
          </p:nvPr>
        </p:nvSpPr>
        <p:spPr/>
        <p:txBody>
          <a:bodyPr/>
          <a:lstStyle/>
          <a:p>
            <a:fld id="{7796A260-21BB-874B-AB94-0FFF71060A34}" type="slidenum">
              <a:rPr lang="de-DE" smtClean="0"/>
              <a:t>‹Nr.›</a:t>
            </a:fld>
            <a:endParaRPr lang="de-DE"/>
          </a:p>
        </p:txBody>
      </p:sp>
    </p:spTree>
    <p:extLst>
      <p:ext uri="{BB962C8B-B14F-4D97-AF65-F5344CB8AC3E}">
        <p14:creationId xmlns:p14="http://schemas.microsoft.com/office/powerpoint/2010/main" val="217190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AA3C59F-613C-824C-9CB7-BDBFD6461A4D}"/>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8EF19C31-65D0-7446-9251-A7969332D8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E9C708FC-88F6-6347-B642-D2B9786FD4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493D3E29-0826-294F-83F2-9E3F0032E4CC}"/>
              </a:ext>
            </a:extLst>
          </p:cNvPr>
          <p:cNvSpPr>
            <a:spLocks noGrp="1"/>
          </p:cNvSpPr>
          <p:nvPr>
            <p:ph type="dt" sz="half" idx="10"/>
          </p:nvPr>
        </p:nvSpPr>
        <p:spPr/>
        <p:txBody>
          <a:bodyPr/>
          <a:lstStyle/>
          <a:p>
            <a:fld id="{2FAC46F4-06F2-FB47-A339-B9635E0CE21E}" type="datetimeFigureOut">
              <a:rPr lang="de-DE" smtClean="0"/>
              <a:t>10.05.2021</a:t>
            </a:fld>
            <a:endParaRPr lang="de-DE"/>
          </a:p>
        </p:txBody>
      </p:sp>
      <p:sp>
        <p:nvSpPr>
          <p:cNvPr id="6" name="Fußzeilenplatzhalter 5">
            <a:extLst>
              <a:ext uri="{FF2B5EF4-FFF2-40B4-BE49-F238E27FC236}">
                <a16:creationId xmlns:a16="http://schemas.microsoft.com/office/drawing/2014/main" id="{1307A403-7E1A-4F41-ABA7-C262A6B9F04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515C2C14-4A00-4F4D-88FC-75CE09A81110}"/>
              </a:ext>
            </a:extLst>
          </p:cNvPr>
          <p:cNvSpPr>
            <a:spLocks noGrp="1"/>
          </p:cNvSpPr>
          <p:nvPr>
            <p:ph type="sldNum" sz="quarter" idx="12"/>
          </p:nvPr>
        </p:nvSpPr>
        <p:spPr/>
        <p:txBody>
          <a:bodyPr/>
          <a:lstStyle/>
          <a:p>
            <a:fld id="{7796A260-21BB-874B-AB94-0FFF71060A34}" type="slidenum">
              <a:rPr lang="de-DE" smtClean="0"/>
              <a:t>‹Nr.›</a:t>
            </a:fld>
            <a:endParaRPr lang="de-DE"/>
          </a:p>
        </p:txBody>
      </p:sp>
    </p:spTree>
    <p:extLst>
      <p:ext uri="{BB962C8B-B14F-4D97-AF65-F5344CB8AC3E}">
        <p14:creationId xmlns:p14="http://schemas.microsoft.com/office/powerpoint/2010/main" val="1262318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BD89BDA4-CF91-744F-A9D1-A45EAC4370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12996924-64E3-5640-ACD8-5788D632E7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AC34656-FDA9-5448-83E9-5911F10DC3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AC46F4-06F2-FB47-A339-B9635E0CE21E}" type="datetimeFigureOut">
              <a:rPr lang="de-DE" smtClean="0"/>
              <a:t>10.05.2021</a:t>
            </a:fld>
            <a:endParaRPr lang="de-DE"/>
          </a:p>
        </p:txBody>
      </p:sp>
      <p:sp>
        <p:nvSpPr>
          <p:cNvPr id="5" name="Fußzeilenplatzhalter 4">
            <a:extLst>
              <a:ext uri="{FF2B5EF4-FFF2-40B4-BE49-F238E27FC236}">
                <a16:creationId xmlns:a16="http://schemas.microsoft.com/office/drawing/2014/main" id="{C2BA4D56-796D-184A-A5A9-1D2FC4835A0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131C83A3-109A-E344-B7A2-7037A6DE7C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96A260-21BB-874B-AB94-0FFF71060A34}" type="slidenum">
              <a:rPr lang="de-DE" smtClean="0"/>
              <a:t>‹Nr.›</a:t>
            </a:fld>
            <a:endParaRPr lang="de-DE"/>
          </a:p>
        </p:txBody>
      </p:sp>
    </p:spTree>
    <p:extLst>
      <p:ext uri="{BB962C8B-B14F-4D97-AF65-F5344CB8AC3E}">
        <p14:creationId xmlns:p14="http://schemas.microsoft.com/office/powerpoint/2010/main" val="26585625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customXml" Target="../ink/ink3.xml"/><Relationship Id="rId3" Type="http://schemas.openxmlformats.org/officeDocument/2006/relationships/image" Target="../media/image1.jpe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customXml" Target="../ink/ink2.xml"/><Relationship Id="rId5" Type="http://schemas.openxmlformats.org/officeDocument/2006/relationships/image" Target="../media/image2.png"/><Relationship Id="rId10" Type="http://schemas.openxmlformats.org/officeDocument/2006/relationships/customXml" Target="../ink/ink5.xml"/><Relationship Id="rId4" Type="http://schemas.openxmlformats.org/officeDocument/2006/relationships/customXml" Target="../ink/ink1.xml"/><Relationship Id="rId9" Type="http://schemas.openxmlformats.org/officeDocument/2006/relationships/customXml" Target="../ink/ink4.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6" name="Rectangle 80">
            <a:extLst>
              <a:ext uri="{FF2B5EF4-FFF2-40B4-BE49-F238E27FC236}">
                <a16:creationId xmlns:a16="http://schemas.microsoft.com/office/drawing/2014/main" id="{6DDA8CE9-E0A6-4FF2-823D-D0860760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Rectangle 82">
            <a:extLst>
              <a:ext uri="{FF2B5EF4-FFF2-40B4-BE49-F238E27FC236}">
                <a16:creationId xmlns:a16="http://schemas.microsoft.com/office/drawing/2014/main" id="{11195564-33B9-434B-9641-764F5905A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08" name="Group 84">
            <a:extLst>
              <a:ext uri="{FF2B5EF4-FFF2-40B4-BE49-F238E27FC236}">
                <a16:creationId xmlns:a16="http://schemas.microsoft.com/office/drawing/2014/main" id="{1D18C537-E336-47C4-836B-C342A230F8F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2475" y="1"/>
            <a:ext cx="4262009" cy="2602764"/>
            <a:chOff x="6867015" y="-1"/>
            <a:chExt cx="5324985" cy="3251912"/>
          </a:xfrm>
          <a:solidFill>
            <a:schemeClr val="accent5">
              <a:alpha val="5000"/>
            </a:schemeClr>
          </a:solidFill>
        </p:grpSpPr>
        <p:sp>
          <p:nvSpPr>
            <p:cNvPr id="86" name="Freeform: Shape 85">
              <a:extLst>
                <a:ext uri="{FF2B5EF4-FFF2-40B4-BE49-F238E27FC236}">
                  <a16:creationId xmlns:a16="http://schemas.microsoft.com/office/drawing/2014/main" id="{481F97D2-9A0D-4CA5-B9AF-27B558BCF1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Freeform: Shape 86">
              <a:extLst>
                <a:ext uri="{FF2B5EF4-FFF2-40B4-BE49-F238E27FC236}">
                  <a16:creationId xmlns:a16="http://schemas.microsoft.com/office/drawing/2014/main" id="{6678A47C-892D-47C9-A5D8-F8860B1B05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Freeform: Shape 87">
              <a:extLst>
                <a:ext uri="{FF2B5EF4-FFF2-40B4-BE49-F238E27FC236}">
                  <a16:creationId xmlns:a16="http://schemas.microsoft.com/office/drawing/2014/main" id="{D9E8FDFA-59ED-4D6F-BA20-10CDF8436C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Freeform: Shape 88">
              <a:extLst>
                <a:ext uri="{FF2B5EF4-FFF2-40B4-BE49-F238E27FC236}">
                  <a16:creationId xmlns:a16="http://schemas.microsoft.com/office/drawing/2014/main" id="{E958D9A5-8003-4D92-8C05-787C630F75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1" name="Group 90">
            <a:extLst>
              <a:ext uri="{FF2B5EF4-FFF2-40B4-BE49-F238E27FC236}">
                <a16:creationId xmlns:a16="http://schemas.microsoft.com/office/drawing/2014/main" id="{5A1259D8-0C3A-4069-A22F-537BBBB61A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60995" y="62352"/>
            <a:ext cx="6028697" cy="6795648"/>
            <a:chOff x="6160995" y="62352"/>
            <a:chExt cx="6028697" cy="6795648"/>
          </a:xfrm>
        </p:grpSpPr>
        <p:sp>
          <p:nvSpPr>
            <p:cNvPr id="92" name="Freeform: Shape 91">
              <a:extLst>
                <a:ext uri="{FF2B5EF4-FFF2-40B4-BE49-F238E27FC236}">
                  <a16:creationId xmlns:a16="http://schemas.microsoft.com/office/drawing/2014/main" id="{D90700B4-CEB5-450F-9EA7-95E355B503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82080" y="81632"/>
              <a:ext cx="6007612" cy="6776368"/>
            </a:xfrm>
            <a:custGeom>
              <a:avLst/>
              <a:gdLst>
                <a:gd name="connsiteX0" fmla="*/ 4493599 w 6007612"/>
                <a:gd name="connsiteY0" fmla="*/ 0 h 6797829"/>
                <a:gd name="connsiteX1" fmla="*/ 5981837 w 6007612"/>
                <a:gd name="connsiteY1" fmla="*/ 314220 h 6797829"/>
                <a:gd name="connsiteX2" fmla="*/ 6007612 w 6007612"/>
                <a:gd name="connsiteY2" fmla="*/ 327088 h 6797829"/>
                <a:gd name="connsiteX3" fmla="*/ 6007612 w 6007612"/>
                <a:gd name="connsiteY3" fmla="*/ 1316637 h 6797829"/>
                <a:gd name="connsiteX4" fmla="*/ 5852405 w 6007612"/>
                <a:gd name="connsiteY4" fmla="*/ 1209899 h 6797829"/>
                <a:gd name="connsiteX5" fmla="*/ 5622498 w 6007612"/>
                <a:gd name="connsiteY5" fmla="*/ 1086619 h 6797829"/>
                <a:gd name="connsiteX6" fmla="*/ 4493032 w 6007612"/>
                <a:gd name="connsiteY6" fmla="*/ 851533 h 6797829"/>
                <a:gd name="connsiteX7" fmla="*/ 3155579 w 6007612"/>
                <a:gd name="connsiteY7" fmla="*/ 1108326 h 6797829"/>
                <a:gd name="connsiteX8" fmla="*/ 1963832 w 6007612"/>
                <a:gd name="connsiteY8" fmla="*/ 1817700 h 6797829"/>
                <a:gd name="connsiteX9" fmla="*/ 1144646 w 6007612"/>
                <a:gd name="connsiteY9" fmla="*/ 2832814 h 6797829"/>
                <a:gd name="connsiteX10" fmla="*/ 851249 w 6007612"/>
                <a:gd name="connsiteY10" fmla="*/ 3998599 h 6797829"/>
                <a:gd name="connsiteX11" fmla="*/ 1336319 w 6007612"/>
                <a:gd name="connsiteY11" fmla="*/ 5057837 h 6797829"/>
                <a:gd name="connsiteX12" fmla="*/ 1597084 w 6007612"/>
                <a:gd name="connsiteY12" fmla="*/ 5424583 h 6797829"/>
                <a:gd name="connsiteX13" fmla="*/ 2591910 w 6007612"/>
                <a:gd name="connsiteY13" fmla="*/ 6440122 h 6797829"/>
                <a:gd name="connsiteX14" fmla="*/ 3899854 w 6007612"/>
                <a:gd name="connsiteY14" fmla="*/ 6780621 h 6797829"/>
                <a:gd name="connsiteX15" fmla="*/ 4741172 w 6007612"/>
                <a:gd name="connsiteY15" fmla="*/ 6563979 h 6797829"/>
                <a:gd name="connsiteX16" fmla="*/ 5649171 w 6007612"/>
                <a:gd name="connsiteY16" fmla="*/ 5938452 h 6797829"/>
                <a:gd name="connsiteX17" fmla="*/ 5873475 w 6007612"/>
                <a:gd name="connsiteY17" fmla="*/ 5764656 h 6797829"/>
                <a:gd name="connsiteX18" fmla="*/ 6007612 w 6007612"/>
                <a:gd name="connsiteY18" fmla="*/ 5660343 h 6797829"/>
                <a:gd name="connsiteX19" fmla="*/ 6007612 w 6007612"/>
                <a:gd name="connsiteY19" fmla="*/ 6737454 h 6797829"/>
                <a:gd name="connsiteX20" fmla="*/ 5929386 w 6007612"/>
                <a:gd name="connsiteY20" fmla="*/ 6797829 h 6797829"/>
                <a:gd name="connsiteX21" fmla="*/ 1656512 w 6007612"/>
                <a:gd name="connsiteY21" fmla="*/ 6797829 h 6797829"/>
                <a:gd name="connsiteX22" fmla="*/ 1630254 w 6007612"/>
                <a:gd name="connsiteY22" fmla="*/ 6775222 h 6797829"/>
                <a:gd name="connsiteX23" fmla="*/ 892250 w 6007612"/>
                <a:gd name="connsiteY23" fmla="*/ 5902700 h 6797829"/>
                <a:gd name="connsiteX24" fmla="*/ 0 w 6007612"/>
                <a:gd name="connsiteY24" fmla="*/ 3998599 h 6797829"/>
                <a:gd name="connsiteX25" fmla="*/ 4493032 w 6007612"/>
                <a:gd name="connsiteY25" fmla="*/ 285 h 6797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6007612" h="6797829">
                  <a:moveTo>
                    <a:pt x="4493599" y="0"/>
                  </a:moveTo>
                  <a:cubicBezTo>
                    <a:pt x="5048011" y="0"/>
                    <a:pt x="5546284" y="111886"/>
                    <a:pt x="5981837" y="314220"/>
                  </a:cubicBezTo>
                  <a:lnTo>
                    <a:pt x="6007612" y="327088"/>
                  </a:lnTo>
                  <a:lnTo>
                    <a:pt x="6007612" y="1316637"/>
                  </a:lnTo>
                  <a:lnTo>
                    <a:pt x="5852405" y="1209899"/>
                  </a:lnTo>
                  <a:cubicBezTo>
                    <a:pt x="5778266" y="1164709"/>
                    <a:pt x="5701526" y="1123535"/>
                    <a:pt x="5622498" y="1086619"/>
                  </a:cubicBezTo>
                  <a:cubicBezTo>
                    <a:pt x="5286822" y="930699"/>
                    <a:pt x="4906882" y="851533"/>
                    <a:pt x="4493032" y="851533"/>
                  </a:cubicBezTo>
                  <a:cubicBezTo>
                    <a:pt x="4056201" y="851533"/>
                    <a:pt x="3593263" y="940631"/>
                    <a:pt x="3155579" y="1108326"/>
                  </a:cubicBezTo>
                  <a:cubicBezTo>
                    <a:pt x="2721215" y="1275979"/>
                    <a:pt x="2318305" y="1515819"/>
                    <a:pt x="1963832" y="1817700"/>
                  </a:cubicBezTo>
                  <a:cubicBezTo>
                    <a:pt x="1617657" y="2114360"/>
                    <a:pt x="1334332" y="2465358"/>
                    <a:pt x="1144646" y="2832814"/>
                  </a:cubicBezTo>
                  <a:cubicBezTo>
                    <a:pt x="950561" y="3210060"/>
                    <a:pt x="851249" y="3602202"/>
                    <a:pt x="851249" y="3998599"/>
                  </a:cubicBezTo>
                  <a:cubicBezTo>
                    <a:pt x="851249" y="4377547"/>
                    <a:pt x="999792" y="4597311"/>
                    <a:pt x="1336319" y="5057837"/>
                  </a:cubicBezTo>
                  <a:cubicBezTo>
                    <a:pt x="1420450" y="5173181"/>
                    <a:pt x="1507419" y="5292497"/>
                    <a:pt x="1597084" y="5424583"/>
                  </a:cubicBezTo>
                  <a:cubicBezTo>
                    <a:pt x="1914175" y="5891917"/>
                    <a:pt x="2239493" y="6224189"/>
                    <a:pt x="2591910" y="6440122"/>
                  </a:cubicBezTo>
                  <a:cubicBezTo>
                    <a:pt x="2965467" y="6669393"/>
                    <a:pt x="3393219" y="6780621"/>
                    <a:pt x="3899854" y="6780621"/>
                  </a:cubicBezTo>
                  <a:cubicBezTo>
                    <a:pt x="4187861" y="6780621"/>
                    <a:pt x="4454583" y="6711812"/>
                    <a:pt x="4741172" y="6563979"/>
                  </a:cubicBezTo>
                  <a:cubicBezTo>
                    <a:pt x="5034852" y="6412173"/>
                    <a:pt x="5326263" y="6190848"/>
                    <a:pt x="5649171" y="5938452"/>
                  </a:cubicBezTo>
                  <a:cubicBezTo>
                    <a:pt x="5724931" y="5879291"/>
                    <a:pt x="5800409" y="5821406"/>
                    <a:pt x="5873475" y="5764656"/>
                  </a:cubicBezTo>
                  <a:lnTo>
                    <a:pt x="6007612" y="5660343"/>
                  </a:lnTo>
                  <a:lnTo>
                    <a:pt x="6007612" y="6737454"/>
                  </a:lnTo>
                  <a:lnTo>
                    <a:pt x="5929386" y="6797829"/>
                  </a:lnTo>
                  <a:lnTo>
                    <a:pt x="1656512" y="6797829"/>
                  </a:lnTo>
                  <a:lnTo>
                    <a:pt x="1630254" y="6775222"/>
                  </a:lnTo>
                  <a:cubicBezTo>
                    <a:pt x="1360562" y="6528765"/>
                    <a:pt x="1117699" y="6235219"/>
                    <a:pt x="892250" y="5902700"/>
                  </a:cubicBezTo>
                  <a:cubicBezTo>
                    <a:pt x="459249" y="5264548"/>
                    <a:pt x="0" y="4826722"/>
                    <a:pt x="0" y="3998599"/>
                  </a:cubicBezTo>
                  <a:cubicBezTo>
                    <a:pt x="0" y="1790460"/>
                    <a:pt x="2262336" y="285"/>
                    <a:pt x="4493032" y="2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Freeform: Shape 92">
              <a:extLst>
                <a:ext uri="{FF2B5EF4-FFF2-40B4-BE49-F238E27FC236}">
                  <a16:creationId xmlns:a16="http://schemas.microsoft.com/office/drawing/2014/main" id="{0582300F-F646-4FC3-94FC-0582F4B5E0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60995" y="62352"/>
              <a:ext cx="6028697" cy="6795648"/>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Freeform: Shape 93">
              <a:extLst>
                <a:ext uri="{FF2B5EF4-FFF2-40B4-BE49-F238E27FC236}">
                  <a16:creationId xmlns:a16="http://schemas.microsoft.com/office/drawing/2014/main" id="{FBB8E8B8-1900-4326-8858-F375F5D8A0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63721" y="81632"/>
              <a:ext cx="6025971" cy="6776368"/>
            </a:xfrm>
            <a:custGeom>
              <a:avLst/>
              <a:gdLst>
                <a:gd name="connsiteX0" fmla="*/ 6025971 w 6025971"/>
                <a:gd name="connsiteY0" fmla="*/ 5825635 h 6797829"/>
                <a:gd name="connsiteX1" fmla="*/ 6025971 w 6025971"/>
                <a:gd name="connsiteY1" fmla="*/ 6723285 h 6797829"/>
                <a:gd name="connsiteX2" fmla="*/ 5929386 w 6025971"/>
                <a:gd name="connsiteY2" fmla="*/ 6797829 h 6797829"/>
                <a:gd name="connsiteX3" fmla="*/ 4560411 w 6025971"/>
                <a:gd name="connsiteY3" fmla="*/ 6797829 h 6797829"/>
                <a:gd name="connsiteX4" fmla="*/ 4597731 w 6025971"/>
                <a:gd name="connsiteY4" fmla="*/ 6785305 h 6797829"/>
                <a:gd name="connsiteX5" fmla="*/ 5736707 w 6025971"/>
                <a:gd name="connsiteY5" fmla="*/ 6050108 h 6797829"/>
                <a:gd name="connsiteX6" fmla="*/ 5960301 w 6025971"/>
                <a:gd name="connsiteY6" fmla="*/ 5876738 h 6797829"/>
                <a:gd name="connsiteX7" fmla="*/ 4493599 w 6025971"/>
                <a:gd name="connsiteY7" fmla="*/ 0 h 6797829"/>
                <a:gd name="connsiteX8" fmla="*/ 5981837 w 6025971"/>
                <a:gd name="connsiteY8" fmla="*/ 314220 h 6797829"/>
                <a:gd name="connsiteX9" fmla="*/ 6025971 w 6025971"/>
                <a:gd name="connsiteY9" fmla="*/ 336254 h 6797829"/>
                <a:gd name="connsiteX10" fmla="*/ 6025971 w 6025971"/>
                <a:gd name="connsiteY10" fmla="*/ 1157325 h 6797829"/>
                <a:gd name="connsiteX11" fmla="*/ 5925889 w 6025971"/>
                <a:gd name="connsiteY11" fmla="*/ 1088522 h 6797829"/>
                <a:gd name="connsiteX12" fmla="*/ 5682227 w 6025971"/>
                <a:gd name="connsiteY12" fmla="*/ 957939 h 6797829"/>
                <a:gd name="connsiteX13" fmla="*/ 4493032 w 6025971"/>
                <a:gd name="connsiteY13" fmla="*/ 709658 h 6797829"/>
                <a:gd name="connsiteX14" fmla="*/ 3104646 w 6025971"/>
                <a:gd name="connsiteY14" fmla="*/ 976666 h 6797829"/>
                <a:gd name="connsiteX15" fmla="*/ 1871612 w 6025971"/>
                <a:gd name="connsiteY15" fmla="*/ 1710017 h 6797829"/>
                <a:gd name="connsiteX16" fmla="*/ 1018661 w 6025971"/>
                <a:gd name="connsiteY16" fmla="*/ 2767694 h 6797829"/>
                <a:gd name="connsiteX17" fmla="*/ 709374 w 6025971"/>
                <a:gd name="connsiteY17" fmla="*/ 3998599 h 6797829"/>
                <a:gd name="connsiteX18" fmla="*/ 1221258 w 6025971"/>
                <a:gd name="connsiteY18" fmla="*/ 5141684 h 6797829"/>
                <a:gd name="connsiteX19" fmla="*/ 1479187 w 6025971"/>
                <a:gd name="connsiteY19" fmla="*/ 5504459 h 6797829"/>
                <a:gd name="connsiteX20" fmla="*/ 3021272 w 6025971"/>
                <a:gd name="connsiteY20" fmla="*/ 6793670 h 6797829"/>
                <a:gd name="connsiteX21" fmla="*/ 3035805 w 6025971"/>
                <a:gd name="connsiteY21" fmla="*/ 6797829 h 6797829"/>
                <a:gd name="connsiteX22" fmla="*/ 1656512 w 6025971"/>
                <a:gd name="connsiteY22" fmla="*/ 6797829 h 6797829"/>
                <a:gd name="connsiteX23" fmla="*/ 1630254 w 6025971"/>
                <a:gd name="connsiteY23" fmla="*/ 6775222 h 6797829"/>
                <a:gd name="connsiteX24" fmla="*/ 892250 w 6025971"/>
                <a:gd name="connsiteY24" fmla="*/ 5902700 h 6797829"/>
                <a:gd name="connsiteX25" fmla="*/ 0 w 6025971"/>
                <a:gd name="connsiteY25" fmla="*/ 3998599 h 6797829"/>
                <a:gd name="connsiteX26" fmla="*/ 4493032 w 6025971"/>
                <a:gd name="connsiteY26" fmla="*/ 285 h 6797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6025971" h="6797829">
                  <a:moveTo>
                    <a:pt x="6025971" y="5825635"/>
                  </a:moveTo>
                  <a:lnTo>
                    <a:pt x="6025971" y="6723285"/>
                  </a:lnTo>
                  <a:lnTo>
                    <a:pt x="5929386" y="6797829"/>
                  </a:lnTo>
                  <a:lnTo>
                    <a:pt x="4560411" y="6797829"/>
                  </a:lnTo>
                  <a:lnTo>
                    <a:pt x="4597731" y="6785305"/>
                  </a:lnTo>
                  <a:cubicBezTo>
                    <a:pt x="4964953" y="6637825"/>
                    <a:pt x="5315251" y="6379435"/>
                    <a:pt x="5736707" y="6050108"/>
                  </a:cubicBezTo>
                  <a:cubicBezTo>
                    <a:pt x="5812043" y="5991230"/>
                    <a:pt x="5887377" y="5933488"/>
                    <a:pt x="5960301" y="5876738"/>
                  </a:cubicBezTo>
                  <a:close/>
                  <a:moveTo>
                    <a:pt x="4493599" y="0"/>
                  </a:moveTo>
                  <a:cubicBezTo>
                    <a:pt x="5048011" y="0"/>
                    <a:pt x="5546284" y="111886"/>
                    <a:pt x="5981837" y="314220"/>
                  </a:cubicBezTo>
                  <a:lnTo>
                    <a:pt x="6025971" y="336254"/>
                  </a:lnTo>
                  <a:lnTo>
                    <a:pt x="6025971" y="1157325"/>
                  </a:lnTo>
                  <a:lnTo>
                    <a:pt x="5925889" y="1088522"/>
                  </a:lnTo>
                  <a:cubicBezTo>
                    <a:pt x="5847314" y="1040649"/>
                    <a:pt x="5765982" y="997036"/>
                    <a:pt x="5682227" y="957939"/>
                  </a:cubicBezTo>
                  <a:cubicBezTo>
                    <a:pt x="5327823" y="793222"/>
                    <a:pt x="4927595" y="709658"/>
                    <a:pt x="4493032" y="709658"/>
                  </a:cubicBezTo>
                  <a:cubicBezTo>
                    <a:pt x="4031940" y="709658"/>
                    <a:pt x="3564888" y="799465"/>
                    <a:pt x="3104646" y="976666"/>
                  </a:cubicBezTo>
                  <a:cubicBezTo>
                    <a:pt x="2655243" y="1149867"/>
                    <a:pt x="2238358" y="1397822"/>
                    <a:pt x="1871612" y="1710017"/>
                  </a:cubicBezTo>
                  <a:cubicBezTo>
                    <a:pt x="1506427" y="2022852"/>
                    <a:pt x="1219414" y="2378815"/>
                    <a:pt x="1018661" y="2767694"/>
                  </a:cubicBezTo>
                  <a:cubicBezTo>
                    <a:pt x="813368" y="3165227"/>
                    <a:pt x="709374" y="3579358"/>
                    <a:pt x="709374" y="3998599"/>
                  </a:cubicBezTo>
                  <a:cubicBezTo>
                    <a:pt x="709374" y="4421103"/>
                    <a:pt x="875510" y="4667680"/>
                    <a:pt x="1221258" y="5141684"/>
                  </a:cubicBezTo>
                  <a:cubicBezTo>
                    <a:pt x="1304681" y="5256035"/>
                    <a:pt x="1390941" y="5374217"/>
                    <a:pt x="1479187" y="5504459"/>
                  </a:cubicBezTo>
                  <a:cubicBezTo>
                    <a:pt x="1942790" y="6187719"/>
                    <a:pt x="2430063" y="6601673"/>
                    <a:pt x="3021272" y="6793670"/>
                  </a:cubicBezTo>
                  <a:lnTo>
                    <a:pt x="3035805" y="6797829"/>
                  </a:lnTo>
                  <a:lnTo>
                    <a:pt x="1656512" y="6797829"/>
                  </a:lnTo>
                  <a:lnTo>
                    <a:pt x="1630254" y="6775222"/>
                  </a:lnTo>
                  <a:cubicBezTo>
                    <a:pt x="1360562" y="6528765"/>
                    <a:pt x="1117699" y="6235219"/>
                    <a:pt x="892250" y="5902700"/>
                  </a:cubicBezTo>
                  <a:cubicBezTo>
                    <a:pt x="459249" y="5264548"/>
                    <a:pt x="0" y="4826722"/>
                    <a:pt x="0" y="3998599"/>
                  </a:cubicBezTo>
                  <a:cubicBezTo>
                    <a:pt x="0" y="1790460"/>
                    <a:pt x="2262336" y="285"/>
                    <a:pt x="4493032" y="2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el 1">
            <a:extLst>
              <a:ext uri="{FF2B5EF4-FFF2-40B4-BE49-F238E27FC236}">
                <a16:creationId xmlns:a16="http://schemas.microsoft.com/office/drawing/2014/main" id="{8DA2D1D4-7D5F-4AE0-81A9-8E6AD68EF2ED}"/>
              </a:ext>
            </a:extLst>
          </p:cNvPr>
          <p:cNvSpPr>
            <a:spLocks noGrp="1"/>
          </p:cNvSpPr>
          <p:nvPr>
            <p:ph type="ctrTitle"/>
          </p:nvPr>
        </p:nvSpPr>
        <p:spPr>
          <a:xfrm>
            <a:off x="804672" y="1055098"/>
            <a:ext cx="5760719" cy="4747805"/>
          </a:xfrm>
        </p:spPr>
        <p:txBody>
          <a:bodyPr anchor="ctr">
            <a:normAutofit/>
          </a:bodyPr>
          <a:lstStyle/>
          <a:p>
            <a:pPr algn="l"/>
            <a:r>
              <a:rPr lang="de-AT" sz="4000" dirty="0">
                <a:solidFill>
                  <a:schemeClr val="tx2"/>
                </a:solidFill>
              </a:rPr>
              <a:t>HOW TO WRITE A GOOD FAKE NEWS STORY</a:t>
            </a:r>
          </a:p>
        </p:txBody>
      </p:sp>
      <p:sp>
        <p:nvSpPr>
          <p:cNvPr id="3" name="Untertitel 2">
            <a:extLst>
              <a:ext uri="{FF2B5EF4-FFF2-40B4-BE49-F238E27FC236}">
                <a16:creationId xmlns:a16="http://schemas.microsoft.com/office/drawing/2014/main" id="{6B531AE9-2193-49C1-B6CE-3C09E5736FE1}"/>
              </a:ext>
            </a:extLst>
          </p:cNvPr>
          <p:cNvSpPr>
            <a:spLocks noGrp="1"/>
          </p:cNvSpPr>
          <p:nvPr>
            <p:ph type="subTitle" idx="1"/>
          </p:nvPr>
        </p:nvSpPr>
        <p:spPr>
          <a:xfrm>
            <a:off x="8342357" y="1638300"/>
            <a:ext cx="3330531" cy="3581400"/>
          </a:xfrm>
        </p:spPr>
        <p:txBody>
          <a:bodyPr anchor="ctr">
            <a:normAutofit/>
          </a:bodyPr>
          <a:lstStyle/>
          <a:p>
            <a:pPr algn="l"/>
            <a:r>
              <a:rPr lang="de-AT">
                <a:solidFill>
                  <a:schemeClr val="tx2"/>
                </a:solidFill>
              </a:rPr>
              <a:t>Story invented and written by 3F 2021</a:t>
            </a:r>
          </a:p>
        </p:txBody>
      </p:sp>
    </p:spTree>
    <p:extLst>
      <p:ext uri="{BB962C8B-B14F-4D97-AF65-F5344CB8AC3E}">
        <p14:creationId xmlns:p14="http://schemas.microsoft.com/office/powerpoint/2010/main" val="19005374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feld 15">
            <a:extLst>
              <a:ext uri="{FF2B5EF4-FFF2-40B4-BE49-F238E27FC236}">
                <a16:creationId xmlns:a16="http://schemas.microsoft.com/office/drawing/2014/main" id="{C1C981C3-3711-EC4C-B992-09C55881AD25}"/>
              </a:ext>
            </a:extLst>
          </p:cNvPr>
          <p:cNvSpPr txBox="1"/>
          <p:nvPr/>
        </p:nvSpPr>
        <p:spPr>
          <a:xfrm>
            <a:off x="2240476" y="548580"/>
            <a:ext cx="7711047" cy="6386364"/>
          </a:xfrm>
          <a:prstGeom prst="rect">
            <a:avLst/>
          </a:prstGeom>
          <a:noFill/>
        </p:spPr>
        <p:txBody>
          <a:bodyPr wrap="square" rtlCol="0">
            <a:spAutoFit/>
          </a:bodyPr>
          <a:lstStyle/>
          <a:p>
            <a:pPr algn="ctr"/>
            <a:r>
              <a:rPr lang="en-US" sz="2400" b="1" dirty="0"/>
              <a:t>Baby of the world’s smallest reptile found and lost!</a:t>
            </a:r>
            <a:endParaRPr lang="de-AT" sz="2400" dirty="0"/>
          </a:p>
          <a:p>
            <a:r>
              <a:rPr lang="en-US" sz="1400" dirty="0" err="1"/>
              <a:t>unvelievablestories.co</a:t>
            </a:r>
            <a:r>
              <a:rPr lang="de-AT" sz="1400" dirty="0">
                <a:effectLst/>
              </a:rPr>
              <a:t> </a:t>
            </a:r>
          </a:p>
          <a:p>
            <a:endParaRPr lang="de-AT" sz="1400" b="1" dirty="0"/>
          </a:p>
          <a:p>
            <a:r>
              <a:rPr lang="de-AT" sz="1400" b="1" dirty="0"/>
              <a:t>		</a:t>
            </a:r>
            <a:r>
              <a:rPr lang="en-US" sz="1600" b="1" dirty="0"/>
              <a:t>By Jeff </a:t>
            </a:r>
            <a:r>
              <a:rPr lang="en-US" sz="1600" b="1" dirty="0" err="1"/>
              <a:t>Tupin</a:t>
            </a:r>
            <a:endParaRPr lang="de-AT" sz="1600" b="1" dirty="0"/>
          </a:p>
          <a:p>
            <a:r>
              <a:rPr lang="de-AT" sz="1600" b="1" dirty="0"/>
              <a:t>		</a:t>
            </a:r>
            <a:r>
              <a:rPr lang="en-US" sz="1600" b="1" dirty="0"/>
              <a:t>22.04.2021, Madagascar</a:t>
            </a:r>
          </a:p>
          <a:p>
            <a:endParaRPr lang="de-AT" b="1" dirty="0"/>
          </a:p>
          <a:p>
            <a:pPr lvl="4" algn="just"/>
            <a:r>
              <a:rPr lang="en-US" sz="1700" dirty="0"/>
              <a:t>Last month, scientists made a sensational discovery and found the world’s smallest reptile in the rainforests of Madagascar. It was a new chameleon species and scientists decided to call it the “nano-chameleon” because of its </a:t>
            </a:r>
            <a:r>
              <a:rPr lang="en-US" sz="1700" dirty="0">
                <a:highlight>
                  <a:srgbClr val="FFFF00"/>
                </a:highlight>
              </a:rPr>
              <a:t>extremely</a:t>
            </a:r>
            <a:r>
              <a:rPr lang="en-US" sz="1700" dirty="0"/>
              <a:t> small size. </a:t>
            </a:r>
            <a:endParaRPr lang="de-AT" sz="1700" dirty="0"/>
          </a:p>
          <a:p>
            <a:pPr algn="just"/>
            <a:r>
              <a:rPr lang="en-US" sz="1700" dirty="0"/>
              <a:t> </a:t>
            </a:r>
            <a:endParaRPr lang="de-AT" sz="1700" dirty="0"/>
          </a:p>
          <a:p>
            <a:pPr algn="just"/>
            <a:r>
              <a:rPr lang="en-US" sz="1700" dirty="0"/>
              <a:t>This week, something </a:t>
            </a:r>
            <a:r>
              <a:rPr lang="en-US" sz="1700" dirty="0">
                <a:highlight>
                  <a:srgbClr val="FFFF00"/>
                </a:highlight>
              </a:rPr>
              <a:t>incredible</a:t>
            </a:r>
            <a:r>
              <a:rPr lang="en-US" sz="1700" dirty="0"/>
              <a:t> happened: the nano-chameleon had a baby! The mother of the baby died during birth, but the baby survived. This means that the chameleon baby was the only nano-chameleon left in human care. The chameleon baby is even smaller than its mother and is only 1mm long, so scientists named it “the nano-baby”. </a:t>
            </a:r>
            <a:endParaRPr lang="de-AT" sz="1700" dirty="0"/>
          </a:p>
          <a:p>
            <a:pPr algn="just"/>
            <a:r>
              <a:rPr lang="en-US" sz="1700" dirty="0"/>
              <a:t> </a:t>
            </a:r>
            <a:endParaRPr lang="de-AT" sz="1700" dirty="0"/>
          </a:p>
          <a:p>
            <a:pPr algn="just"/>
            <a:r>
              <a:rPr lang="en-US" sz="1700" dirty="0"/>
              <a:t>Unfortunately, the nano-baby disappeared. It is not clear how this happened and how it got lost, but the reptile is nowhere to be found in the laboratory. Dr. Roberts, one of the scientists, said that it was </a:t>
            </a:r>
            <a:r>
              <a:rPr lang="en-US" sz="1700" dirty="0">
                <a:highlight>
                  <a:srgbClr val="FFFF00"/>
                </a:highlight>
              </a:rPr>
              <a:t>extremely</a:t>
            </a:r>
            <a:r>
              <a:rPr lang="en-US" sz="1700" dirty="0"/>
              <a:t> difficult to look for the nano-baby because it was not easily visible to the human eye. Experts are still searching for it and they hope to find it again soon. If the chameleon escaped into its natural habitat, the rainforest, it would be </a:t>
            </a:r>
            <a:r>
              <a:rPr lang="en-US" sz="1700" dirty="0">
                <a:highlight>
                  <a:srgbClr val="FFFF00"/>
                </a:highlight>
              </a:rPr>
              <a:t>tragic</a:t>
            </a:r>
            <a:r>
              <a:rPr lang="en-US" sz="1700" dirty="0"/>
              <a:t>. The world’s smallest reptile would </a:t>
            </a:r>
            <a:r>
              <a:rPr lang="en-US" sz="1700" dirty="0">
                <a:highlight>
                  <a:srgbClr val="FFFF00"/>
                </a:highlight>
              </a:rPr>
              <a:t>never</a:t>
            </a:r>
            <a:r>
              <a:rPr lang="en-US" sz="1700" dirty="0"/>
              <a:t> be found again.</a:t>
            </a:r>
            <a:endParaRPr lang="de-AT" sz="1700" dirty="0"/>
          </a:p>
          <a:p>
            <a:endParaRPr lang="de-DE" dirty="0"/>
          </a:p>
        </p:txBody>
      </p:sp>
      <p:pic>
        <p:nvPicPr>
          <p:cNvPr id="22" name="Grafik 21" descr="Ein Bild, das Rock, draußen, Eidechse, Stein enthält.&#10;&#10;Automatisch generierte Beschreibung">
            <a:extLst>
              <a:ext uri="{FF2B5EF4-FFF2-40B4-BE49-F238E27FC236}">
                <a16:creationId xmlns:a16="http://schemas.microsoft.com/office/drawing/2014/main" id="{25D992D6-DCD7-4446-A1B5-486D6C12349D}"/>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2240476" y="1357932"/>
            <a:ext cx="1749633" cy="1717777"/>
          </a:xfrm>
          <a:prstGeom prst="rect">
            <a:avLst/>
          </a:prstGeom>
        </p:spPr>
      </p:pic>
      <p:sp>
        <p:nvSpPr>
          <p:cNvPr id="4" name="Abgerundete rechteckige Legende 3">
            <a:extLst>
              <a:ext uri="{FF2B5EF4-FFF2-40B4-BE49-F238E27FC236}">
                <a16:creationId xmlns:a16="http://schemas.microsoft.com/office/drawing/2014/main" id="{30C17852-D474-6844-8631-40D0C6EFF8D7}"/>
              </a:ext>
            </a:extLst>
          </p:cNvPr>
          <p:cNvSpPr/>
          <p:nvPr/>
        </p:nvSpPr>
        <p:spPr>
          <a:xfrm>
            <a:off x="5567528" y="1018309"/>
            <a:ext cx="1932317" cy="462915"/>
          </a:xfrm>
          <a:prstGeom prst="wedgeRoundRectCallout">
            <a:avLst>
              <a:gd name="adj1" fmla="val -74954"/>
              <a:gd name="adj2" fmla="val 31139"/>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name of the author</a:t>
            </a:r>
            <a:endParaRPr lang="de-AT" sz="1600" dirty="0">
              <a:effectLst/>
              <a:ea typeface="Calibri" panose="020F0502020204030204" pitchFamily="34" charset="0"/>
              <a:cs typeface="Times New Roman" panose="02020603050405020304" pitchFamily="18" charset="0"/>
            </a:endParaRPr>
          </a:p>
        </p:txBody>
      </p:sp>
      <p:sp>
        <p:nvSpPr>
          <p:cNvPr id="5" name="Abgerundete rechteckige Legende 4">
            <a:extLst>
              <a:ext uri="{FF2B5EF4-FFF2-40B4-BE49-F238E27FC236}">
                <a16:creationId xmlns:a16="http://schemas.microsoft.com/office/drawing/2014/main" id="{75F51717-D483-214B-B804-A18CF8688A11}"/>
              </a:ext>
            </a:extLst>
          </p:cNvPr>
          <p:cNvSpPr/>
          <p:nvPr/>
        </p:nvSpPr>
        <p:spPr>
          <a:xfrm>
            <a:off x="209809" y="321916"/>
            <a:ext cx="1598209" cy="696393"/>
          </a:xfrm>
          <a:prstGeom prst="wedgeRoundRectCallout">
            <a:avLst>
              <a:gd name="adj1" fmla="val 105430"/>
              <a:gd name="adj2" fmla="val 18445"/>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catchy headline</a:t>
            </a:r>
            <a:endParaRPr lang="de-AT" dirty="0">
              <a:effectLst/>
              <a:ea typeface="Calibri" panose="020F0502020204030204" pitchFamily="34" charset="0"/>
              <a:cs typeface="Times New Roman" panose="02020603050405020304" pitchFamily="18" charset="0"/>
            </a:endParaRPr>
          </a:p>
        </p:txBody>
      </p:sp>
      <p:sp>
        <p:nvSpPr>
          <p:cNvPr id="6" name="Abgerundete rechteckige Legende 5">
            <a:extLst>
              <a:ext uri="{FF2B5EF4-FFF2-40B4-BE49-F238E27FC236}">
                <a16:creationId xmlns:a16="http://schemas.microsoft.com/office/drawing/2014/main" id="{63271DB8-736B-1840-85E6-A3B898071AD2}"/>
              </a:ext>
            </a:extLst>
          </p:cNvPr>
          <p:cNvSpPr/>
          <p:nvPr/>
        </p:nvSpPr>
        <p:spPr>
          <a:xfrm>
            <a:off x="209809" y="2216820"/>
            <a:ext cx="850064" cy="518795"/>
          </a:xfrm>
          <a:prstGeom prst="wedgeRoundRectCallout">
            <a:avLst>
              <a:gd name="adj1" fmla="val 178165"/>
              <a:gd name="adj2" fmla="val -52077"/>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picture</a:t>
            </a:r>
            <a:endParaRPr lang="de-AT" sz="1600" dirty="0">
              <a:effectLst/>
              <a:ea typeface="Calibri" panose="020F0502020204030204" pitchFamily="34" charset="0"/>
              <a:cs typeface="Times New Roman" panose="02020603050405020304" pitchFamily="18" charset="0"/>
            </a:endParaRPr>
          </a:p>
        </p:txBody>
      </p:sp>
      <p:sp>
        <p:nvSpPr>
          <p:cNvPr id="7" name="Abgerundete rechteckige Legende 6">
            <a:extLst>
              <a:ext uri="{FF2B5EF4-FFF2-40B4-BE49-F238E27FC236}">
                <a16:creationId xmlns:a16="http://schemas.microsoft.com/office/drawing/2014/main" id="{65087298-C65D-344F-9CF8-CB01FF6BEFAE}"/>
              </a:ext>
            </a:extLst>
          </p:cNvPr>
          <p:cNvSpPr/>
          <p:nvPr/>
        </p:nvSpPr>
        <p:spPr>
          <a:xfrm>
            <a:off x="6845300" y="1488038"/>
            <a:ext cx="1619640" cy="462915"/>
          </a:xfrm>
          <a:prstGeom prst="wedgeRoundRectCallout">
            <a:avLst>
              <a:gd name="adj1" fmla="val -77052"/>
              <a:gd name="adj2" fmla="val -35819"/>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date </a:t>
            </a:r>
            <a:r>
              <a:rPr lang="en-US" sz="1600"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and</a:t>
            </a:r>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 place</a:t>
            </a:r>
            <a:endParaRPr lang="de-AT" dirty="0">
              <a:effectLst/>
              <a:ea typeface="Calibri" panose="020F0502020204030204" pitchFamily="34" charset="0"/>
              <a:cs typeface="Times New Roman" panose="02020603050405020304" pitchFamily="18" charset="0"/>
            </a:endParaRPr>
          </a:p>
        </p:txBody>
      </p:sp>
      <p:sp>
        <p:nvSpPr>
          <p:cNvPr id="8" name="Abgerundete rechteckige Legende 7">
            <a:extLst>
              <a:ext uri="{FF2B5EF4-FFF2-40B4-BE49-F238E27FC236}">
                <a16:creationId xmlns:a16="http://schemas.microsoft.com/office/drawing/2014/main" id="{EC4A7920-744D-254C-8F73-19A4B065A2CF}"/>
              </a:ext>
            </a:extLst>
          </p:cNvPr>
          <p:cNvSpPr/>
          <p:nvPr/>
        </p:nvSpPr>
        <p:spPr>
          <a:xfrm>
            <a:off x="374163" y="1256263"/>
            <a:ext cx="971558" cy="463550"/>
          </a:xfrm>
          <a:prstGeom prst="wedgeRoundRectCallout">
            <a:avLst>
              <a:gd name="adj1" fmla="val 141933"/>
              <a:gd name="adj2" fmla="val -60548"/>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fake link </a:t>
            </a:r>
            <a:endParaRPr lang="de-AT" sz="1600" dirty="0">
              <a:effectLst/>
              <a:ea typeface="Calibri" panose="020F0502020204030204" pitchFamily="34" charset="0"/>
              <a:cs typeface="Times New Roman" panose="02020603050405020304" pitchFamily="18" charset="0"/>
            </a:endParaRPr>
          </a:p>
        </p:txBody>
      </p:sp>
      <p:sp>
        <p:nvSpPr>
          <p:cNvPr id="9" name="Abgerundete rechteckige Legende 8">
            <a:extLst>
              <a:ext uri="{FF2B5EF4-FFF2-40B4-BE49-F238E27FC236}">
                <a16:creationId xmlns:a16="http://schemas.microsoft.com/office/drawing/2014/main" id="{31F1FC9B-B2B1-1244-BD77-EAD0B81FC020}"/>
              </a:ext>
            </a:extLst>
          </p:cNvPr>
          <p:cNvSpPr/>
          <p:nvPr/>
        </p:nvSpPr>
        <p:spPr>
          <a:xfrm>
            <a:off x="9745451" y="869865"/>
            <a:ext cx="2240477" cy="1081088"/>
          </a:xfrm>
          <a:prstGeom prst="wedgeRoundRectCallout">
            <a:avLst>
              <a:gd name="adj1" fmla="val -91510"/>
              <a:gd name="adj2" fmla="val 62453"/>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Include </a:t>
            </a:r>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good and true information</a:t>
            </a:r>
            <a:r>
              <a:rPr lang="en-US" sz="1600"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 The story needs to be </a:t>
            </a:r>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believable</a:t>
            </a:r>
            <a:r>
              <a:rPr lang="en-US" sz="1600"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a:t>
            </a:r>
            <a:endParaRPr lang="de-AT" sz="1600" dirty="0">
              <a:effectLst/>
              <a:ea typeface="Calibri" panose="020F0502020204030204" pitchFamily="34" charset="0"/>
              <a:cs typeface="Times New Roman" panose="02020603050405020304" pitchFamily="18" charset="0"/>
            </a:endParaRPr>
          </a:p>
        </p:txBody>
      </p:sp>
      <p:sp>
        <p:nvSpPr>
          <p:cNvPr id="11" name="Abgerundete rechteckige Legende 10">
            <a:extLst>
              <a:ext uri="{FF2B5EF4-FFF2-40B4-BE49-F238E27FC236}">
                <a16:creationId xmlns:a16="http://schemas.microsoft.com/office/drawing/2014/main" id="{4209020F-1664-5645-BC05-B49273EF7B8D}"/>
              </a:ext>
            </a:extLst>
          </p:cNvPr>
          <p:cNvSpPr/>
          <p:nvPr/>
        </p:nvSpPr>
        <p:spPr>
          <a:xfrm>
            <a:off x="206071" y="4878790"/>
            <a:ext cx="1721179" cy="518795"/>
          </a:xfrm>
          <a:prstGeom prst="wedgeRoundRectCallout">
            <a:avLst>
              <a:gd name="adj1" fmla="val 68194"/>
              <a:gd name="adj2" fmla="val -6947"/>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fake information</a:t>
            </a:r>
            <a:endParaRPr lang="de-AT" sz="1600" dirty="0">
              <a:effectLst/>
              <a:ea typeface="Calibri" panose="020F0502020204030204" pitchFamily="34" charset="0"/>
              <a:cs typeface="Times New Roman" panose="02020603050405020304" pitchFamily="18" charset="0"/>
            </a:endParaRPr>
          </a:p>
        </p:txBody>
      </p:sp>
      <p:sp>
        <p:nvSpPr>
          <p:cNvPr id="12" name="Abgerundetes Rechteck 11">
            <a:extLst>
              <a:ext uri="{FF2B5EF4-FFF2-40B4-BE49-F238E27FC236}">
                <a16:creationId xmlns:a16="http://schemas.microsoft.com/office/drawing/2014/main" id="{8AAEC7DF-22FC-5A4F-B4BE-C960D909BD18}"/>
              </a:ext>
            </a:extLst>
          </p:cNvPr>
          <p:cNvSpPr/>
          <p:nvPr/>
        </p:nvSpPr>
        <p:spPr>
          <a:xfrm>
            <a:off x="552933" y="3237733"/>
            <a:ext cx="1240165" cy="62103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sensational vocabulary</a:t>
            </a:r>
            <a:endParaRPr lang="de-AT" sz="1600" dirty="0">
              <a:effectLst/>
              <a:ea typeface="Calibri" panose="020F0502020204030204" pitchFamily="34" charset="0"/>
              <a:cs typeface="Times New Roman" panose="02020603050405020304" pitchFamily="18" charset="0"/>
            </a:endParaRPr>
          </a:p>
        </p:txBody>
      </p:sp>
      <p:sp>
        <p:nvSpPr>
          <p:cNvPr id="13" name="Freihandform 12">
            <a:extLst>
              <a:ext uri="{FF2B5EF4-FFF2-40B4-BE49-F238E27FC236}">
                <a16:creationId xmlns:a16="http://schemas.microsoft.com/office/drawing/2014/main" id="{A9A63973-35D3-464F-B3A9-2D67079ED6C5}"/>
              </a:ext>
            </a:extLst>
          </p:cNvPr>
          <p:cNvSpPr/>
          <p:nvPr/>
        </p:nvSpPr>
        <p:spPr>
          <a:xfrm>
            <a:off x="1793098" y="3286328"/>
            <a:ext cx="2848458" cy="165784"/>
          </a:xfrm>
          <a:custGeom>
            <a:avLst/>
            <a:gdLst>
              <a:gd name="connsiteX0" fmla="*/ 0 w 2163650"/>
              <a:gd name="connsiteY0" fmla="*/ 1519937 h 1519937"/>
              <a:gd name="connsiteX1" fmla="*/ 1674253 w 2163650"/>
              <a:gd name="connsiteY1" fmla="*/ 230 h 1519937"/>
              <a:gd name="connsiteX2" fmla="*/ 2163650 w 2163650"/>
              <a:gd name="connsiteY2" fmla="*/ 1429785 h 1519937"/>
            </a:gdLst>
            <a:ahLst/>
            <a:cxnLst>
              <a:cxn ang="0">
                <a:pos x="connsiteX0" y="connsiteY0"/>
              </a:cxn>
              <a:cxn ang="0">
                <a:pos x="connsiteX1" y="connsiteY1"/>
              </a:cxn>
              <a:cxn ang="0">
                <a:pos x="connsiteX2" y="connsiteY2"/>
              </a:cxn>
            </a:cxnLst>
            <a:rect l="l" t="t" r="r" b="b"/>
            <a:pathLst>
              <a:path w="2163650" h="1519937">
                <a:moveTo>
                  <a:pt x="0" y="1519937"/>
                </a:moveTo>
                <a:cubicBezTo>
                  <a:pt x="656822" y="767596"/>
                  <a:pt x="1313645" y="15255"/>
                  <a:pt x="1674253" y="230"/>
                </a:cubicBezTo>
                <a:cubicBezTo>
                  <a:pt x="2034861" y="-14795"/>
                  <a:pt x="2099255" y="707495"/>
                  <a:pt x="2163650" y="142978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2" name="Freihandform 1">
            <a:extLst>
              <a:ext uri="{FF2B5EF4-FFF2-40B4-BE49-F238E27FC236}">
                <a16:creationId xmlns:a16="http://schemas.microsoft.com/office/drawing/2014/main" id="{B15779DA-3ED0-3647-B7F0-B30172DE9900}"/>
              </a:ext>
            </a:extLst>
          </p:cNvPr>
          <p:cNvSpPr/>
          <p:nvPr/>
        </p:nvSpPr>
        <p:spPr>
          <a:xfrm>
            <a:off x="1777042" y="3157268"/>
            <a:ext cx="5696119" cy="207068"/>
          </a:xfrm>
          <a:custGeom>
            <a:avLst/>
            <a:gdLst>
              <a:gd name="connsiteX0" fmla="*/ 0 w 5696119"/>
              <a:gd name="connsiteY0" fmla="*/ 120770 h 207068"/>
              <a:gd name="connsiteX1" fmla="*/ 2363637 w 5696119"/>
              <a:gd name="connsiteY1" fmla="*/ 17253 h 207068"/>
              <a:gd name="connsiteX2" fmla="*/ 5158596 w 5696119"/>
              <a:gd name="connsiteY2" fmla="*/ 207034 h 207068"/>
              <a:gd name="connsiteX3" fmla="*/ 5693433 w 5696119"/>
              <a:gd name="connsiteY3" fmla="*/ 0 h 207068"/>
            </a:gdLst>
            <a:ahLst/>
            <a:cxnLst>
              <a:cxn ang="0">
                <a:pos x="connsiteX0" y="connsiteY0"/>
              </a:cxn>
              <a:cxn ang="0">
                <a:pos x="connsiteX1" y="connsiteY1"/>
              </a:cxn>
              <a:cxn ang="0">
                <a:pos x="connsiteX2" y="connsiteY2"/>
              </a:cxn>
              <a:cxn ang="0">
                <a:pos x="connsiteX3" y="connsiteY3"/>
              </a:cxn>
            </a:cxnLst>
            <a:rect l="l" t="t" r="r" b="b"/>
            <a:pathLst>
              <a:path w="5696119" h="207068">
                <a:moveTo>
                  <a:pt x="0" y="120770"/>
                </a:moveTo>
                <a:cubicBezTo>
                  <a:pt x="751935" y="61823"/>
                  <a:pt x="1503871" y="2876"/>
                  <a:pt x="2363637" y="17253"/>
                </a:cubicBezTo>
                <a:cubicBezTo>
                  <a:pt x="3223403" y="31630"/>
                  <a:pt x="4603630" y="209910"/>
                  <a:pt x="5158596" y="207034"/>
                </a:cubicBezTo>
                <a:cubicBezTo>
                  <a:pt x="5713562" y="204159"/>
                  <a:pt x="5703497" y="102079"/>
                  <a:pt x="5693433"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mc:AlternateContent xmlns:mc="http://schemas.openxmlformats.org/markup-compatibility/2006" xmlns:p14="http://schemas.microsoft.com/office/powerpoint/2010/main">
        <mc:Choice Requires="p14">
          <p:contentPart p14:bwMode="auto" r:id="rId4">
            <p14:nvContentPartPr>
              <p14:cNvPr id="15" name="Freihand 14">
                <a:extLst>
                  <a:ext uri="{FF2B5EF4-FFF2-40B4-BE49-F238E27FC236}">
                    <a16:creationId xmlns:a16="http://schemas.microsoft.com/office/drawing/2014/main" id="{B07CAF4C-2F21-D54E-B836-20101B49E7DF}"/>
                  </a:ext>
                </a:extLst>
              </p14:cNvPr>
              <p14:cNvContentPartPr/>
              <p14:nvPr/>
            </p14:nvContentPartPr>
            <p14:xfrm>
              <a:off x="4553346" y="3389947"/>
              <a:ext cx="143510" cy="78105"/>
            </p14:xfrm>
          </p:contentPart>
        </mc:Choice>
        <mc:Fallback xmlns="">
          <p:pic>
            <p:nvPicPr>
              <p:cNvPr id="15" name="Freihand 14">
                <a:extLst>
                  <a:ext uri="{FF2B5EF4-FFF2-40B4-BE49-F238E27FC236}">
                    <a16:creationId xmlns:a16="http://schemas.microsoft.com/office/drawing/2014/main" id="{B07CAF4C-2F21-D54E-B836-20101B49E7DF}"/>
                  </a:ext>
                </a:extLst>
              </p:cNvPr>
              <p:cNvPicPr/>
              <p:nvPr/>
            </p:nvPicPr>
            <p:blipFill>
              <a:blip r:embed="rId5"/>
              <a:stretch>
                <a:fillRect/>
              </a:stretch>
            </p:blipFill>
            <p:spPr>
              <a:xfrm>
                <a:off x="4544377" y="3380990"/>
                <a:ext cx="161090" cy="95661"/>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8" name="Freihand 17">
                <a:extLst>
                  <a:ext uri="{FF2B5EF4-FFF2-40B4-BE49-F238E27FC236}">
                    <a16:creationId xmlns:a16="http://schemas.microsoft.com/office/drawing/2014/main" id="{B1B9AEB5-B089-9B4F-B460-DEB66A0E03C9}"/>
                  </a:ext>
                </a:extLst>
              </p14:cNvPr>
              <p14:cNvContentPartPr/>
              <p14:nvPr/>
            </p14:nvContentPartPr>
            <p14:xfrm rot="13071313">
              <a:off x="7401406" y="3173096"/>
              <a:ext cx="143510" cy="73660"/>
            </p14:xfrm>
          </p:contentPart>
        </mc:Choice>
        <mc:Fallback xmlns="">
          <p:pic>
            <p:nvPicPr>
              <p:cNvPr id="18" name="Freihand 17">
                <a:extLst>
                  <a:ext uri="{FF2B5EF4-FFF2-40B4-BE49-F238E27FC236}">
                    <a16:creationId xmlns:a16="http://schemas.microsoft.com/office/drawing/2014/main" id="{B1B9AEB5-B089-9B4F-B460-DEB66A0E03C9}"/>
                  </a:ext>
                </a:extLst>
              </p:cNvPr>
              <p:cNvPicPr/>
              <p:nvPr/>
            </p:nvPicPr>
            <p:blipFill>
              <a:blip r:embed="rId7"/>
              <a:stretch>
                <a:fillRect/>
              </a:stretch>
            </p:blipFill>
            <p:spPr>
              <a:xfrm rot="13071313">
                <a:off x="7392481" y="3164285"/>
                <a:ext cx="161003" cy="90930"/>
              </a:xfrm>
              <a:prstGeom prst="rect">
                <a:avLst/>
              </a:prstGeom>
            </p:spPr>
          </p:pic>
        </mc:Fallback>
      </mc:AlternateContent>
      <p:sp>
        <p:nvSpPr>
          <p:cNvPr id="19" name="Abgerundetes Rechteck 18">
            <a:extLst>
              <a:ext uri="{FF2B5EF4-FFF2-40B4-BE49-F238E27FC236}">
                <a16:creationId xmlns:a16="http://schemas.microsoft.com/office/drawing/2014/main" id="{1A2A142A-F307-BC4F-82DE-17084DC8B6FE}"/>
              </a:ext>
            </a:extLst>
          </p:cNvPr>
          <p:cNvSpPr/>
          <p:nvPr/>
        </p:nvSpPr>
        <p:spPr>
          <a:xfrm>
            <a:off x="10745763" y="5677615"/>
            <a:ext cx="1240165" cy="62103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sensational vocabulary</a:t>
            </a:r>
            <a:endParaRPr lang="de-AT" sz="1600" dirty="0">
              <a:effectLst/>
              <a:ea typeface="Calibri" panose="020F0502020204030204" pitchFamily="34" charset="0"/>
              <a:cs typeface="Times New Roman" panose="02020603050405020304" pitchFamily="18" charset="0"/>
            </a:endParaRPr>
          </a:p>
        </p:txBody>
      </p:sp>
      <p:sp>
        <p:nvSpPr>
          <p:cNvPr id="3" name="Freihandform 2">
            <a:extLst>
              <a:ext uri="{FF2B5EF4-FFF2-40B4-BE49-F238E27FC236}">
                <a16:creationId xmlns:a16="http://schemas.microsoft.com/office/drawing/2014/main" id="{C8303F60-3189-DE41-AEC9-BE11F37F864F}"/>
              </a:ext>
            </a:extLst>
          </p:cNvPr>
          <p:cNvSpPr/>
          <p:nvPr/>
        </p:nvSpPr>
        <p:spPr>
          <a:xfrm>
            <a:off x="8251760" y="6305266"/>
            <a:ext cx="2898461" cy="442061"/>
          </a:xfrm>
          <a:custGeom>
            <a:avLst/>
            <a:gdLst>
              <a:gd name="connsiteX0" fmla="*/ 2898461 w 2898461"/>
              <a:gd name="connsiteY0" fmla="*/ 0 h 442061"/>
              <a:gd name="connsiteX1" fmla="*/ 1711106 w 2898461"/>
              <a:gd name="connsiteY1" fmla="*/ 368489 h 442061"/>
              <a:gd name="connsiteX2" fmla="*/ 264443 w 2898461"/>
              <a:gd name="connsiteY2" fmla="*/ 436728 h 442061"/>
              <a:gd name="connsiteX3" fmla="*/ 5136 w 2898461"/>
              <a:gd name="connsiteY3" fmla="*/ 286603 h 442061"/>
            </a:gdLst>
            <a:ahLst/>
            <a:cxnLst>
              <a:cxn ang="0">
                <a:pos x="connsiteX0" y="connsiteY0"/>
              </a:cxn>
              <a:cxn ang="0">
                <a:pos x="connsiteX1" y="connsiteY1"/>
              </a:cxn>
              <a:cxn ang="0">
                <a:pos x="connsiteX2" y="connsiteY2"/>
              </a:cxn>
              <a:cxn ang="0">
                <a:pos x="connsiteX3" y="connsiteY3"/>
              </a:cxn>
            </a:cxnLst>
            <a:rect l="l" t="t" r="r" b="b"/>
            <a:pathLst>
              <a:path w="2898461" h="442061">
                <a:moveTo>
                  <a:pt x="2898461" y="0"/>
                </a:moveTo>
                <a:cubicBezTo>
                  <a:pt x="2524285" y="147850"/>
                  <a:pt x="2150109" y="295701"/>
                  <a:pt x="1711106" y="368489"/>
                </a:cubicBezTo>
                <a:cubicBezTo>
                  <a:pt x="1272103" y="441277"/>
                  <a:pt x="548771" y="450376"/>
                  <a:pt x="264443" y="436728"/>
                </a:cubicBezTo>
                <a:cubicBezTo>
                  <a:pt x="-19885" y="423080"/>
                  <a:pt x="-7375" y="354841"/>
                  <a:pt x="5136" y="28660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30" name="Freihandform 29">
            <a:extLst>
              <a:ext uri="{FF2B5EF4-FFF2-40B4-BE49-F238E27FC236}">
                <a16:creationId xmlns:a16="http://schemas.microsoft.com/office/drawing/2014/main" id="{FBEB8CBB-C85F-A847-92F3-60233AB87B16}"/>
              </a:ext>
            </a:extLst>
          </p:cNvPr>
          <p:cNvSpPr/>
          <p:nvPr/>
        </p:nvSpPr>
        <p:spPr>
          <a:xfrm>
            <a:off x="4246517" y="6318913"/>
            <a:ext cx="7168354" cy="483078"/>
          </a:xfrm>
          <a:custGeom>
            <a:avLst/>
            <a:gdLst>
              <a:gd name="connsiteX0" fmla="*/ 7108420 w 7168354"/>
              <a:gd name="connsiteY0" fmla="*/ 0 h 483078"/>
              <a:gd name="connsiteX1" fmla="*/ 6221316 w 7168354"/>
              <a:gd name="connsiteY1" fmla="*/ 436729 h 483078"/>
              <a:gd name="connsiteX2" fmla="*/ 557495 w 7168354"/>
              <a:gd name="connsiteY2" fmla="*/ 450377 h 483078"/>
              <a:gd name="connsiteX3" fmla="*/ 229949 w 7168354"/>
              <a:gd name="connsiteY3" fmla="*/ 259308 h 483078"/>
            </a:gdLst>
            <a:ahLst/>
            <a:cxnLst>
              <a:cxn ang="0">
                <a:pos x="connsiteX0" y="connsiteY0"/>
              </a:cxn>
              <a:cxn ang="0">
                <a:pos x="connsiteX1" y="connsiteY1"/>
              </a:cxn>
              <a:cxn ang="0">
                <a:pos x="connsiteX2" y="connsiteY2"/>
              </a:cxn>
              <a:cxn ang="0">
                <a:pos x="connsiteX3" y="connsiteY3"/>
              </a:cxn>
            </a:cxnLst>
            <a:rect l="l" t="t" r="r" b="b"/>
            <a:pathLst>
              <a:path w="7168354" h="483078">
                <a:moveTo>
                  <a:pt x="7108420" y="0"/>
                </a:moveTo>
                <a:cubicBezTo>
                  <a:pt x="7210778" y="180833"/>
                  <a:pt x="7313137" y="361666"/>
                  <a:pt x="6221316" y="436729"/>
                </a:cubicBezTo>
                <a:cubicBezTo>
                  <a:pt x="5129495" y="511792"/>
                  <a:pt x="1556056" y="479947"/>
                  <a:pt x="557495" y="450377"/>
                </a:cubicBezTo>
                <a:cubicBezTo>
                  <a:pt x="-441066" y="420807"/>
                  <a:pt x="200379" y="295702"/>
                  <a:pt x="229949" y="25930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mc:AlternateContent xmlns:mc="http://schemas.openxmlformats.org/markup-compatibility/2006" xmlns:p14="http://schemas.microsoft.com/office/powerpoint/2010/main">
        <mc:Choice Requires="p14">
          <p:contentPart p14:bwMode="auto" r:id="rId8">
            <p14:nvContentPartPr>
              <p14:cNvPr id="31" name="Freihand 30">
                <a:extLst>
                  <a:ext uri="{FF2B5EF4-FFF2-40B4-BE49-F238E27FC236}">
                    <a16:creationId xmlns:a16="http://schemas.microsoft.com/office/drawing/2014/main" id="{E22C0B9B-189A-CF46-881A-FBD1E8477C39}"/>
                  </a:ext>
                </a:extLst>
              </p14:cNvPr>
              <p14:cNvContentPartPr/>
              <p14:nvPr/>
            </p14:nvContentPartPr>
            <p14:xfrm rot="17711769">
              <a:off x="4415707" y="6558296"/>
              <a:ext cx="143510" cy="78105"/>
            </p14:xfrm>
          </p:contentPart>
        </mc:Choice>
        <mc:Fallback xmlns="">
          <p:pic>
            <p:nvPicPr>
              <p:cNvPr id="31" name="Freihand 30">
                <a:extLst>
                  <a:ext uri="{FF2B5EF4-FFF2-40B4-BE49-F238E27FC236}">
                    <a16:creationId xmlns:a16="http://schemas.microsoft.com/office/drawing/2014/main" id="{E22C0B9B-189A-CF46-881A-FBD1E8477C39}"/>
                  </a:ext>
                </a:extLst>
              </p:cNvPr>
              <p:cNvPicPr/>
              <p:nvPr/>
            </p:nvPicPr>
            <p:blipFill>
              <a:blip r:embed="rId5"/>
              <a:stretch>
                <a:fillRect/>
              </a:stretch>
            </p:blipFill>
            <p:spPr>
              <a:xfrm rot="17711769">
                <a:off x="4406738" y="6549339"/>
                <a:ext cx="161090" cy="95661"/>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32" name="Freihand 31">
                <a:extLst>
                  <a:ext uri="{FF2B5EF4-FFF2-40B4-BE49-F238E27FC236}">
                    <a16:creationId xmlns:a16="http://schemas.microsoft.com/office/drawing/2014/main" id="{B9D95DB0-DEBF-1F44-A4DA-F03BB34ED601}"/>
                  </a:ext>
                </a:extLst>
              </p14:cNvPr>
              <p14:cNvContentPartPr/>
              <p14:nvPr/>
            </p14:nvContentPartPr>
            <p14:xfrm rot="14044860">
              <a:off x="8180005" y="6602420"/>
              <a:ext cx="143510" cy="78105"/>
            </p14:xfrm>
          </p:contentPart>
        </mc:Choice>
        <mc:Fallback xmlns="">
          <p:pic>
            <p:nvPicPr>
              <p:cNvPr id="32" name="Freihand 31">
                <a:extLst>
                  <a:ext uri="{FF2B5EF4-FFF2-40B4-BE49-F238E27FC236}">
                    <a16:creationId xmlns:a16="http://schemas.microsoft.com/office/drawing/2014/main" id="{B9D95DB0-DEBF-1F44-A4DA-F03BB34ED601}"/>
                  </a:ext>
                </a:extLst>
              </p:cNvPr>
              <p:cNvPicPr/>
              <p:nvPr/>
            </p:nvPicPr>
            <p:blipFill>
              <a:blip r:embed="rId5"/>
              <a:stretch>
                <a:fillRect/>
              </a:stretch>
            </p:blipFill>
            <p:spPr>
              <a:xfrm rot="14044860">
                <a:off x="8171036" y="6593463"/>
                <a:ext cx="161090" cy="95661"/>
              </a:xfrm>
              <a:prstGeom prst="rect">
                <a:avLst/>
              </a:prstGeom>
            </p:spPr>
          </p:pic>
        </mc:Fallback>
      </mc:AlternateContent>
      <p:sp>
        <p:nvSpPr>
          <p:cNvPr id="33" name="Freihandform 32">
            <a:extLst>
              <a:ext uri="{FF2B5EF4-FFF2-40B4-BE49-F238E27FC236}">
                <a16:creationId xmlns:a16="http://schemas.microsoft.com/office/drawing/2014/main" id="{82F0B83E-E077-094B-96E0-2540021EEF29}"/>
              </a:ext>
            </a:extLst>
          </p:cNvPr>
          <p:cNvSpPr/>
          <p:nvPr/>
        </p:nvSpPr>
        <p:spPr>
          <a:xfrm>
            <a:off x="5342054" y="5763491"/>
            <a:ext cx="5427546" cy="64654"/>
          </a:xfrm>
          <a:custGeom>
            <a:avLst/>
            <a:gdLst>
              <a:gd name="connsiteX0" fmla="*/ 88928 w 5427546"/>
              <a:gd name="connsiteY0" fmla="*/ 0 h 64654"/>
              <a:gd name="connsiteX1" fmla="*/ 366019 w 5427546"/>
              <a:gd name="connsiteY1" fmla="*/ 64654 h 64654"/>
              <a:gd name="connsiteX2" fmla="*/ 5427546 w 5427546"/>
              <a:gd name="connsiteY2" fmla="*/ 27709 h 64654"/>
            </a:gdLst>
            <a:ahLst/>
            <a:cxnLst>
              <a:cxn ang="0">
                <a:pos x="connsiteX0" y="connsiteY0"/>
              </a:cxn>
              <a:cxn ang="0">
                <a:pos x="connsiteX1" y="connsiteY1"/>
              </a:cxn>
              <a:cxn ang="0">
                <a:pos x="connsiteX2" y="connsiteY2"/>
              </a:cxn>
            </a:cxnLst>
            <a:rect l="l" t="t" r="r" b="b"/>
            <a:pathLst>
              <a:path w="5427546" h="64654">
                <a:moveTo>
                  <a:pt x="88928" y="0"/>
                </a:moveTo>
                <a:cubicBezTo>
                  <a:pt x="-217412" y="30018"/>
                  <a:pt x="366019" y="64654"/>
                  <a:pt x="366019" y="64654"/>
                </a:cubicBezTo>
                <a:lnTo>
                  <a:pt x="5427546" y="27709"/>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mc:AlternateContent xmlns:mc="http://schemas.openxmlformats.org/markup-compatibility/2006" xmlns:p14="http://schemas.microsoft.com/office/powerpoint/2010/main">
        <mc:Choice Requires="p14">
          <p:contentPart p14:bwMode="auto" r:id="rId10">
            <p14:nvContentPartPr>
              <p14:cNvPr id="34" name="Freihand 33">
                <a:extLst>
                  <a:ext uri="{FF2B5EF4-FFF2-40B4-BE49-F238E27FC236}">
                    <a16:creationId xmlns:a16="http://schemas.microsoft.com/office/drawing/2014/main" id="{3F7DF007-E572-574F-A65A-3AE9A5A08355}"/>
                  </a:ext>
                </a:extLst>
              </p14:cNvPr>
              <p14:cNvContentPartPr/>
              <p14:nvPr/>
            </p14:nvContentPartPr>
            <p14:xfrm rot="14044860">
              <a:off x="5308626" y="5756765"/>
              <a:ext cx="143510" cy="78105"/>
            </p14:xfrm>
          </p:contentPart>
        </mc:Choice>
        <mc:Fallback xmlns="">
          <p:pic>
            <p:nvPicPr>
              <p:cNvPr id="34" name="Freihand 33">
                <a:extLst>
                  <a:ext uri="{FF2B5EF4-FFF2-40B4-BE49-F238E27FC236}">
                    <a16:creationId xmlns:a16="http://schemas.microsoft.com/office/drawing/2014/main" id="{3F7DF007-E572-574F-A65A-3AE9A5A08355}"/>
                  </a:ext>
                </a:extLst>
              </p:cNvPr>
              <p:cNvPicPr/>
              <p:nvPr/>
            </p:nvPicPr>
            <p:blipFill>
              <a:blip r:embed="rId5"/>
              <a:stretch>
                <a:fillRect/>
              </a:stretch>
            </p:blipFill>
            <p:spPr>
              <a:xfrm rot="14044860">
                <a:off x="5299657" y="5747808"/>
                <a:ext cx="161090" cy="95661"/>
              </a:xfrm>
              <a:prstGeom prst="rect">
                <a:avLst/>
              </a:prstGeom>
            </p:spPr>
          </p:pic>
        </mc:Fallback>
      </mc:AlternateContent>
    </p:spTree>
    <p:extLst>
      <p:ext uri="{BB962C8B-B14F-4D97-AF65-F5344CB8AC3E}">
        <p14:creationId xmlns:p14="http://schemas.microsoft.com/office/powerpoint/2010/main" val="3276095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feld 15">
            <a:extLst>
              <a:ext uri="{FF2B5EF4-FFF2-40B4-BE49-F238E27FC236}">
                <a16:creationId xmlns:a16="http://schemas.microsoft.com/office/drawing/2014/main" id="{C1C981C3-3711-EC4C-B992-09C55881AD25}"/>
              </a:ext>
            </a:extLst>
          </p:cNvPr>
          <p:cNvSpPr txBox="1"/>
          <p:nvPr/>
        </p:nvSpPr>
        <p:spPr>
          <a:xfrm>
            <a:off x="2240476" y="548580"/>
            <a:ext cx="7711047" cy="6386364"/>
          </a:xfrm>
          <a:prstGeom prst="rect">
            <a:avLst/>
          </a:prstGeom>
          <a:noFill/>
        </p:spPr>
        <p:txBody>
          <a:bodyPr wrap="square" rtlCol="0">
            <a:spAutoFit/>
          </a:bodyPr>
          <a:lstStyle/>
          <a:p>
            <a:pPr algn="ctr"/>
            <a:r>
              <a:rPr lang="en-US" sz="2400" b="1" dirty="0"/>
              <a:t>Baby of the world’s smallest reptile found and lost!</a:t>
            </a:r>
            <a:endParaRPr lang="de-AT" sz="2400" dirty="0"/>
          </a:p>
          <a:p>
            <a:r>
              <a:rPr lang="en-US" sz="1400" dirty="0" err="1"/>
              <a:t>unvelievablestories.co</a:t>
            </a:r>
            <a:r>
              <a:rPr lang="de-AT" sz="1400" dirty="0">
                <a:effectLst/>
              </a:rPr>
              <a:t> </a:t>
            </a:r>
          </a:p>
          <a:p>
            <a:endParaRPr lang="de-AT" sz="1400" b="1" dirty="0"/>
          </a:p>
          <a:p>
            <a:r>
              <a:rPr lang="de-AT" sz="1400" b="1" dirty="0"/>
              <a:t>		</a:t>
            </a:r>
            <a:r>
              <a:rPr lang="en-US" sz="1600" b="1" dirty="0"/>
              <a:t>By Jeff </a:t>
            </a:r>
            <a:r>
              <a:rPr lang="en-US" sz="1600" b="1" dirty="0" err="1"/>
              <a:t>Tupin</a:t>
            </a:r>
            <a:endParaRPr lang="de-AT" sz="1600" b="1" dirty="0"/>
          </a:p>
          <a:p>
            <a:r>
              <a:rPr lang="de-AT" sz="1600" b="1" dirty="0"/>
              <a:t>		</a:t>
            </a:r>
            <a:r>
              <a:rPr lang="en-US" sz="1600" b="1" dirty="0"/>
              <a:t>22.04.2021, Madagascar</a:t>
            </a:r>
          </a:p>
          <a:p>
            <a:endParaRPr lang="de-AT" b="1" dirty="0"/>
          </a:p>
          <a:p>
            <a:pPr lvl="4" algn="just"/>
            <a:r>
              <a:rPr lang="en-US" sz="1700" dirty="0"/>
              <a:t>Last month, scientists made a sensational discovery and found the world’s smallest reptile in the rainforests of Madagascar. It was a new chameleon species and scientists decided to call it the “nano-chameleon” because of its extremely small size. </a:t>
            </a:r>
            <a:endParaRPr lang="de-AT" sz="1700" dirty="0"/>
          </a:p>
          <a:p>
            <a:pPr algn="just"/>
            <a:r>
              <a:rPr lang="en-US" sz="1700" dirty="0"/>
              <a:t> </a:t>
            </a:r>
            <a:endParaRPr lang="de-AT" sz="1700" dirty="0"/>
          </a:p>
          <a:p>
            <a:pPr algn="just"/>
            <a:r>
              <a:rPr lang="en-US" sz="1700" dirty="0"/>
              <a:t>This week, something incredible happened: the nano-chameleon had a baby! The mother of the baby died during birth, but the baby survived. This means that the chameleon baby was the only nano-chameleon left in human care. The chameleon baby is even smaller than its mother and is only 1mm long, so scientists named it “the nano-baby”. </a:t>
            </a:r>
            <a:endParaRPr lang="de-AT" sz="1700" dirty="0"/>
          </a:p>
          <a:p>
            <a:pPr algn="just"/>
            <a:r>
              <a:rPr lang="en-US" sz="1700" dirty="0"/>
              <a:t> </a:t>
            </a:r>
            <a:endParaRPr lang="de-AT" sz="1700" dirty="0"/>
          </a:p>
          <a:p>
            <a:pPr algn="just"/>
            <a:r>
              <a:rPr lang="en-US" sz="1700" dirty="0"/>
              <a:t>Unfortunately, the nano-baby disappeared. It is not clear how this happened and how it got lost, but the reptile is nowhere to be found in the laboratory. Dr. Roberts, one of the scientists, said that it was extremely difficult to look for the nano-baby because it was not easily visible to the human eye. Experts are still searching for it and they hope to find it again soon. If the chameleon escaped into its natural habitat, the rainforest, it would be tragic. The world’s smallest reptile would never be found again.</a:t>
            </a:r>
            <a:endParaRPr lang="de-AT" sz="1700" dirty="0"/>
          </a:p>
          <a:p>
            <a:endParaRPr lang="de-DE" dirty="0"/>
          </a:p>
        </p:txBody>
      </p:sp>
      <p:pic>
        <p:nvPicPr>
          <p:cNvPr id="22" name="Grafik 21" descr="Ein Bild, das Rock, draußen, Eidechse, Stein enthält.&#10;&#10;Automatisch generierte Beschreibung">
            <a:extLst>
              <a:ext uri="{FF2B5EF4-FFF2-40B4-BE49-F238E27FC236}">
                <a16:creationId xmlns:a16="http://schemas.microsoft.com/office/drawing/2014/main" id="{25D992D6-DCD7-4446-A1B5-486D6C12349D}"/>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2240476" y="1357932"/>
            <a:ext cx="1749633" cy="1717777"/>
          </a:xfrm>
          <a:prstGeom prst="rect">
            <a:avLst/>
          </a:prstGeom>
        </p:spPr>
      </p:pic>
    </p:spTree>
    <p:extLst>
      <p:ext uri="{BB962C8B-B14F-4D97-AF65-F5344CB8AC3E}">
        <p14:creationId xmlns:p14="http://schemas.microsoft.com/office/powerpoint/2010/main" val="3218167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feld 15">
            <a:extLst>
              <a:ext uri="{FF2B5EF4-FFF2-40B4-BE49-F238E27FC236}">
                <a16:creationId xmlns:a16="http://schemas.microsoft.com/office/drawing/2014/main" id="{C1C981C3-3711-EC4C-B992-09C55881AD25}"/>
              </a:ext>
            </a:extLst>
          </p:cNvPr>
          <p:cNvSpPr txBox="1"/>
          <p:nvPr/>
        </p:nvSpPr>
        <p:spPr>
          <a:xfrm>
            <a:off x="2240476" y="548580"/>
            <a:ext cx="7711047" cy="6386364"/>
          </a:xfrm>
          <a:prstGeom prst="rect">
            <a:avLst/>
          </a:prstGeom>
          <a:noFill/>
        </p:spPr>
        <p:txBody>
          <a:bodyPr wrap="square" rtlCol="0">
            <a:spAutoFit/>
          </a:bodyPr>
          <a:lstStyle/>
          <a:p>
            <a:pPr algn="ctr"/>
            <a:r>
              <a:rPr lang="en-US" sz="2400" b="1" dirty="0">
                <a:highlight>
                  <a:srgbClr val="FFFF00"/>
                </a:highlight>
              </a:rPr>
              <a:t>Baby of the world’s smallest reptile found and lost!</a:t>
            </a:r>
            <a:endParaRPr lang="de-AT" sz="2400" dirty="0">
              <a:highlight>
                <a:srgbClr val="FFFF00"/>
              </a:highlight>
            </a:endParaRPr>
          </a:p>
          <a:p>
            <a:r>
              <a:rPr lang="en-US" sz="1400" dirty="0" err="1"/>
              <a:t>unvelievablestories.co</a:t>
            </a:r>
            <a:r>
              <a:rPr lang="de-AT" sz="1400" dirty="0">
                <a:effectLst/>
              </a:rPr>
              <a:t> </a:t>
            </a:r>
          </a:p>
          <a:p>
            <a:endParaRPr lang="de-AT" sz="1400" b="1" dirty="0"/>
          </a:p>
          <a:p>
            <a:r>
              <a:rPr lang="de-AT" sz="1400" b="1" dirty="0"/>
              <a:t>		</a:t>
            </a:r>
            <a:r>
              <a:rPr lang="en-US" sz="1600" b="1" dirty="0"/>
              <a:t>By Jeff </a:t>
            </a:r>
            <a:r>
              <a:rPr lang="en-US" sz="1600" b="1" dirty="0" err="1"/>
              <a:t>Tupin</a:t>
            </a:r>
            <a:endParaRPr lang="de-AT" sz="1600" b="1" dirty="0"/>
          </a:p>
          <a:p>
            <a:r>
              <a:rPr lang="de-AT" sz="1600" b="1" dirty="0"/>
              <a:t>		</a:t>
            </a:r>
            <a:r>
              <a:rPr lang="en-US" sz="1600" b="1" dirty="0"/>
              <a:t>22.04.2021, Madagascar</a:t>
            </a:r>
          </a:p>
          <a:p>
            <a:endParaRPr lang="de-AT" b="1" dirty="0"/>
          </a:p>
          <a:p>
            <a:pPr lvl="4" algn="just"/>
            <a:r>
              <a:rPr lang="en-US" sz="1700" dirty="0"/>
              <a:t>Last month, scientists made a sensational discovery and found the world’s smallest reptile in the rainforests of Madagascar. It was a new chameleon species and scientists decided to call it the “nano-chameleon” because of its extremely small size. </a:t>
            </a:r>
            <a:endParaRPr lang="de-AT" sz="1700" dirty="0"/>
          </a:p>
          <a:p>
            <a:pPr algn="just"/>
            <a:r>
              <a:rPr lang="en-US" sz="1700" dirty="0"/>
              <a:t> </a:t>
            </a:r>
            <a:endParaRPr lang="de-AT" sz="1700" dirty="0"/>
          </a:p>
          <a:p>
            <a:pPr algn="just"/>
            <a:r>
              <a:rPr lang="en-US" sz="1700" dirty="0"/>
              <a:t>This week, something incredible happened: the nano-chameleon had a baby! The mother of the baby died during birth, but the baby survived. This means that the chameleon baby was the only nano-chameleon left in human care. The chameleon baby is even smaller than its mother and is only 1mm long, so scientists named it “the nano-baby”. </a:t>
            </a:r>
            <a:endParaRPr lang="de-AT" sz="1700" dirty="0"/>
          </a:p>
          <a:p>
            <a:pPr algn="just"/>
            <a:r>
              <a:rPr lang="en-US" sz="1700" dirty="0"/>
              <a:t> </a:t>
            </a:r>
            <a:endParaRPr lang="de-AT" sz="1700" dirty="0"/>
          </a:p>
          <a:p>
            <a:pPr algn="just"/>
            <a:r>
              <a:rPr lang="en-US" sz="1700" dirty="0"/>
              <a:t>Unfortunately, the nano-baby disappeared. It is not clear how this happened and how it got lost, but the reptile is nowhere to be found in the laboratory. Dr. Roberts, one of the scientists, said that it was extremely difficult to look for the nano-baby because it was not easily visible to the human eye. Experts are still searching for it and they hope to find it again soon. If the chameleon escaped into its natural habitat, the rainforest, it would be tragic. The world’s smallest reptile would never be found again.</a:t>
            </a:r>
            <a:endParaRPr lang="de-AT" sz="1700" dirty="0"/>
          </a:p>
          <a:p>
            <a:endParaRPr lang="de-DE" dirty="0"/>
          </a:p>
        </p:txBody>
      </p:sp>
      <p:pic>
        <p:nvPicPr>
          <p:cNvPr id="22" name="Grafik 21" descr="Ein Bild, das Rock, draußen, Eidechse, Stein enthält.&#10;&#10;Automatisch generierte Beschreibung">
            <a:extLst>
              <a:ext uri="{FF2B5EF4-FFF2-40B4-BE49-F238E27FC236}">
                <a16:creationId xmlns:a16="http://schemas.microsoft.com/office/drawing/2014/main" id="{25D992D6-DCD7-4446-A1B5-486D6C12349D}"/>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2240476" y="1357932"/>
            <a:ext cx="1749633" cy="1717777"/>
          </a:xfrm>
          <a:prstGeom prst="rect">
            <a:avLst/>
          </a:prstGeom>
        </p:spPr>
      </p:pic>
      <p:sp>
        <p:nvSpPr>
          <p:cNvPr id="5" name="Abgerundete rechteckige Legende 4">
            <a:extLst>
              <a:ext uri="{FF2B5EF4-FFF2-40B4-BE49-F238E27FC236}">
                <a16:creationId xmlns:a16="http://schemas.microsoft.com/office/drawing/2014/main" id="{9B932F56-112F-4F4E-85B7-E920541A3F7D}"/>
              </a:ext>
            </a:extLst>
          </p:cNvPr>
          <p:cNvSpPr/>
          <p:nvPr/>
        </p:nvSpPr>
        <p:spPr>
          <a:xfrm>
            <a:off x="209809" y="321916"/>
            <a:ext cx="1598209" cy="696393"/>
          </a:xfrm>
          <a:prstGeom prst="wedgeRoundRectCallout">
            <a:avLst>
              <a:gd name="adj1" fmla="val 105430"/>
              <a:gd name="adj2" fmla="val 18445"/>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catchy headline</a:t>
            </a:r>
            <a:endParaRPr lang="de-AT"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63880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feld 15">
            <a:extLst>
              <a:ext uri="{FF2B5EF4-FFF2-40B4-BE49-F238E27FC236}">
                <a16:creationId xmlns:a16="http://schemas.microsoft.com/office/drawing/2014/main" id="{C1C981C3-3711-EC4C-B992-09C55881AD25}"/>
              </a:ext>
            </a:extLst>
          </p:cNvPr>
          <p:cNvSpPr txBox="1"/>
          <p:nvPr/>
        </p:nvSpPr>
        <p:spPr>
          <a:xfrm>
            <a:off x="2240476" y="548580"/>
            <a:ext cx="7711047" cy="6386364"/>
          </a:xfrm>
          <a:prstGeom prst="rect">
            <a:avLst/>
          </a:prstGeom>
          <a:noFill/>
        </p:spPr>
        <p:txBody>
          <a:bodyPr wrap="square" rtlCol="0">
            <a:spAutoFit/>
          </a:bodyPr>
          <a:lstStyle/>
          <a:p>
            <a:pPr algn="ctr"/>
            <a:r>
              <a:rPr lang="en-US" sz="2400" b="1" dirty="0"/>
              <a:t>Baby of the world’s smallest reptile found and lost!</a:t>
            </a:r>
            <a:endParaRPr lang="de-AT" sz="2400" dirty="0"/>
          </a:p>
          <a:p>
            <a:r>
              <a:rPr lang="en-US" sz="1400" dirty="0" err="1"/>
              <a:t>unvelievablestories.co</a:t>
            </a:r>
            <a:r>
              <a:rPr lang="de-AT" sz="1400" dirty="0">
                <a:effectLst/>
              </a:rPr>
              <a:t> </a:t>
            </a:r>
          </a:p>
          <a:p>
            <a:endParaRPr lang="de-AT" sz="1400" b="1" dirty="0"/>
          </a:p>
          <a:p>
            <a:r>
              <a:rPr lang="de-AT" sz="1400" b="1" dirty="0"/>
              <a:t>		</a:t>
            </a:r>
            <a:r>
              <a:rPr lang="en-US" sz="1600" b="1" dirty="0"/>
              <a:t>By Jeff </a:t>
            </a:r>
            <a:r>
              <a:rPr lang="en-US" sz="1600" b="1" dirty="0" err="1"/>
              <a:t>Tupin</a:t>
            </a:r>
            <a:endParaRPr lang="de-AT" sz="1600" b="1" dirty="0"/>
          </a:p>
          <a:p>
            <a:r>
              <a:rPr lang="de-AT" sz="1600" b="1" dirty="0"/>
              <a:t>		</a:t>
            </a:r>
            <a:r>
              <a:rPr lang="en-US" sz="1600" b="1" dirty="0"/>
              <a:t>22.04.2021, Madagascar</a:t>
            </a:r>
          </a:p>
          <a:p>
            <a:endParaRPr lang="de-AT" b="1" dirty="0"/>
          </a:p>
          <a:p>
            <a:pPr lvl="4" algn="just"/>
            <a:r>
              <a:rPr lang="en-US" sz="1700" dirty="0"/>
              <a:t>Last month, scientists made a sensational discovery and found the world’s smallest reptile in the rainforests of Madagascar. It was a new chameleon species and scientists decided to call it the “nano-chameleon” because of its extremely small size. </a:t>
            </a:r>
            <a:endParaRPr lang="de-AT" sz="1700" dirty="0"/>
          </a:p>
          <a:p>
            <a:pPr algn="just"/>
            <a:r>
              <a:rPr lang="en-US" sz="1700" dirty="0"/>
              <a:t> </a:t>
            </a:r>
            <a:endParaRPr lang="de-AT" sz="1700" dirty="0"/>
          </a:p>
          <a:p>
            <a:pPr algn="just"/>
            <a:r>
              <a:rPr lang="en-US" sz="1700" dirty="0"/>
              <a:t>This week, something incredible happened: the nano-chameleon had a baby! The mother of the baby died during birth, but the baby survived. This means that the chameleon baby was the only nano-chameleon left in human care. The chameleon baby is even smaller than its mother and is only 1mm long, so scientists named it “the nano-baby”. </a:t>
            </a:r>
            <a:endParaRPr lang="de-AT" sz="1700" dirty="0"/>
          </a:p>
          <a:p>
            <a:pPr algn="just"/>
            <a:r>
              <a:rPr lang="en-US" sz="1700" dirty="0"/>
              <a:t> </a:t>
            </a:r>
            <a:endParaRPr lang="de-AT" sz="1700" dirty="0"/>
          </a:p>
          <a:p>
            <a:pPr algn="just"/>
            <a:r>
              <a:rPr lang="en-US" sz="1700" dirty="0"/>
              <a:t>Unfortunately, the nano-baby disappeared. It is not clear how this happened and how it got lost, but the reptile is nowhere to be found in the laboratory. Dr. Roberts, one of the scientists, said that it was extremely difficult to look for the nano-baby because it was not easily visible to the human eye. Experts are still searching for it and they hope to find it again soon. If the chameleon escaped into its natural habitat, the rainforest, it would be tragic. The world’s smallest reptile would never be found again.</a:t>
            </a:r>
            <a:endParaRPr lang="de-AT" sz="1700" dirty="0"/>
          </a:p>
          <a:p>
            <a:endParaRPr lang="de-DE" dirty="0"/>
          </a:p>
        </p:txBody>
      </p:sp>
      <p:pic>
        <p:nvPicPr>
          <p:cNvPr id="22" name="Grafik 21" descr="Ein Bild, das Rock, draußen, Eidechse, Stein enthält.&#10;&#10;Automatisch generierte Beschreibung">
            <a:extLst>
              <a:ext uri="{FF2B5EF4-FFF2-40B4-BE49-F238E27FC236}">
                <a16:creationId xmlns:a16="http://schemas.microsoft.com/office/drawing/2014/main" id="{25D992D6-DCD7-4446-A1B5-486D6C12349D}"/>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2240476" y="1357932"/>
            <a:ext cx="1749633" cy="1717777"/>
          </a:xfrm>
          <a:prstGeom prst="rect">
            <a:avLst/>
          </a:prstGeom>
        </p:spPr>
      </p:pic>
      <p:sp>
        <p:nvSpPr>
          <p:cNvPr id="4" name="Abgerundete rechteckige Legende 3">
            <a:extLst>
              <a:ext uri="{FF2B5EF4-FFF2-40B4-BE49-F238E27FC236}">
                <a16:creationId xmlns:a16="http://schemas.microsoft.com/office/drawing/2014/main" id="{32651205-8367-6F4B-8C75-A4EA2FE3660E}"/>
              </a:ext>
            </a:extLst>
          </p:cNvPr>
          <p:cNvSpPr/>
          <p:nvPr/>
        </p:nvSpPr>
        <p:spPr>
          <a:xfrm>
            <a:off x="209809" y="321916"/>
            <a:ext cx="1598209" cy="696393"/>
          </a:xfrm>
          <a:prstGeom prst="wedgeRoundRectCallout">
            <a:avLst>
              <a:gd name="adj1" fmla="val 105430"/>
              <a:gd name="adj2" fmla="val 18445"/>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catchy headline</a:t>
            </a:r>
            <a:endParaRPr lang="de-AT" dirty="0">
              <a:effectLst/>
              <a:ea typeface="Calibri" panose="020F0502020204030204" pitchFamily="34" charset="0"/>
              <a:cs typeface="Times New Roman" panose="02020603050405020304" pitchFamily="18" charset="0"/>
            </a:endParaRPr>
          </a:p>
        </p:txBody>
      </p:sp>
      <p:sp>
        <p:nvSpPr>
          <p:cNvPr id="6" name="Abgerundete rechteckige Legende 5">
            <a:extLst>
              <a:ext uri="{FF2B5EF4-FFF2-40B4-BE49-F238E27FC236}">
                <a16:creationId xmlns:a16="http://schemas.microsoft.com/office/drawing/2014/main" id="{00BBA743-7B30-AD47-8238-B04145CCB680}"/>
              </a:ext>
            </a:extLst>
          </p:cNvPr>
          <p:cNvSpPr/>
          <p:nvPr/>
        </p:nvSpPr>
        <p:spPr>
          <a:xfrm>
            <a:off x="209809" y="2216820"/>
            <a:ext cx="850064" cy="518795"/>
          </a:xfrm>
          <a:prstGeom prst="wedgeRoundRectCallout">
            <a:avLst>
              <a:gd name="adj1" fmla="val 178165"/>
              <a:gd name="adj2" fmla="val -52077"/>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picture</a:t>
            </a:r>
            <a:endParaRPr lang="de-AT" sz="1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8874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feld 15">
            <a:extLst>
              <a:ext uri="{FF2B5EF4-FFF2-40B4-BE49-F238E27FC236}">
                <a16:creationId xmlns:a16="http://schemas.microsoft.com/office/drawing/2014/main" id="{C1C981C3-3711-EC4C-B992-09C55881AD25}"/>
              </a:ext>
            </a:extLst>
          </p:cNvPr>
          <p:cNvSpPr txBox="1"/>
          <p:nvPr/>
        </p:nvSpPr>
        <p:spPr>
          <a:xfrm>
            <a:off x="2240476" y="548580"/>
            <a:ext cx="7711047" cy="6386364"/>
          </a:xfrm>
          <a:prstGeom prst="rect">
            <a:avLst/>
          </a:prstGeom>
          <a:noFill/>
        </p:spPr>
        <p:txBody>
          <a:bodyPr wrap="square" rtlCol="0">
            <a:spAutoFit/>
          </a:bodyPr>
          <a:lstStyle/>
          <a:p>
            <a:pPr algn="ctr"/>
            <a:r>
              <a:rPr lang="en-US" sz="2400" b="1" dirty="0"/>
              <a:t>Baby of the world’s smallest reptile found and lost!</a:t>
            </a:r>
            <a:endParaRPr lang="de-AT" sz="2400" dirty="0"/>
          </a:p>
          <a:p>
            <a:r>
              <a:rPr lang="en-US" sz="1400" dirty="0" err="1"/>
              <a:t>unvelievablestories.co</a:t>
            </a:r>
            <a:r>
              <a:rPr lang="de-AT" sz="1400" dirty="0">
                <a:effectLst/>
              </a:rPr>
              <a:t> </a:t>
            </a:r>
          </a:p>
          <a:p>
            <a:endParaRPr lang="de-AT" sz="1400" b="1" dirty="0"/>
          </a:p>
          <a:p>
            <a:r>
              <a:rPr lang="de-AT" sz="1400" b="1" dirty="0"/>
              <a:t>		</a:t>
            </a:r>
            <a:r>
              <a:rPr lang="en-US" sz="1600" b="1" dirty="0">
                <a:highlight>
                  <a:srgbClr val="FFFF00"/>
                </a:highlight>
              </a:rPr>
              <a:t>By Jeff </a:t>
            </a:r>
            <a:r>
              <a:rPr lang="en-US" sz="1600" b="1" dirty="0" err="1">
                <a:highlight>
                  <a:srgbClr val="FFFF00"/>
                </a:highlight>
              </a:rPr>
              <a:t>Tupin</a:t>
            </a:r>
            <a:endParaRPr lang="de-AT" sz="1600" b="1" dirty="0">
              <a:highlight>
                <a:srgbClr val="FFFF00"/>
              </a:highlight>
            </a:endParaRPr>
          </a:p>
          <a:p>
            <a:r>
              <a:rPr lang="de-AT" sz="1600" b="1" dirty="0"/>
              <a:t>		</a:t>
            </a:r>
            <a:r>
              <a:rPr lang="en-US" sz="1600" b="1" dirty="0"/>
              <a:t>22.04.2021, Madagascar</a:t>
            </a:r>
          </a:p>
          <a:p>
            <a:endParaRPr lang="de-AT" b="1" dirty="0"/>
          </a:p>
          <a:p>
            <a:pPr lvl="4" algn="just"/>
            <a:r>
              <a:rPr lang="en-US" sz="1700" dirty="0"/>
              <a:t>Last month, scientists made a sensational discovery and found the world’s smallest reptile in the rainforests of Madagascar. It was a new chameleon species and scientists decided to call it the “nano-chameleon” because of its extremely small size. </a:t>
            </a:r>
            <a:endParaRPr lang="de-AT" sz="1700" dirty="0"/>
          </a:p>
          <a:p>
            <a:pPr algn="just"/>
            <a:r>
              <a:rPr lang="en-US" sz="1700" dirty="0"/>
              <a:t> </a:t>
            </a:r>
            <a:endParaRPr lang="de-AT" sz="1700" dirty="0"/>
          </a:p>
          <a:p>
            <a:pPr algn="just"/>
            <a:r>
              <a:rPr lang="en-US" sz="1700" dirty="0"/>
              <a:t>This week, something incredible happened: the nano-chameleon had a baby! The mother of the baby died during birth, but the baby survived. This means that the chameleon baby was the only nano-chameleon left in human care. The chameleon baby is even smaller than its mother and is only 1mm long, so scientists named it “the nano-baby”. </a:t>
            </a:r>
            <a:endParaRPr lang="de-AT" sz="1700" dirty="0"/>
          </a:p>
          <a:p>
            <a:pPr algn="just"/>
            <a:r>
              <a:rPr lang="en-US" sz="1700" dirty="0"/>
              <a:t> </a:t>
            </a:r>
            <a:endParaRPr lang="de-AT" sz="1700" dirty="0"/>
          </a:p>
          <a:p>
            <a:pPr algn="just"/>
            <a:r>
              <a:rPr lang="en-US" sz="1700" dirty="0"/>
              <a:t>Unfortunately, the nano-baby disappeared. It is not clear how this happened and how it got lost, but the reptile is nowhere to be found in the laboratory. Dr. Roberts, one of the scientists, said that it was extremely difficult to look for the nano-baby because it was not easily visible to the human eye. Experts are still searching for it and they hope to find it again soon. If the chameleon escaped into its natural habitat, the rainforest, it would be tragic. The world’s smallest reptile would never be found again.</a:t>
            </a:r>
            <a:endParaRPr lang="de-AT" sz="1700" dirty="0"/>
          </a:p>
          <a:p>
            <a:endParaRPr lang="de-DE" dirty="0"/>
          </a:p>
        </p:txBody>
      </p:sp>
      <p:pic>
        <p:nvPicPr>
          <p:cNvPr id="22" name="Grafik 21" descr="Ein Bild, das Rock, draußen, Eidechse, Stein enthält.&#10;&#10;Automatisch generierte Beschreibung">
            <a:extLst>
              <a:ext uri="{FF2B5EF4-FFF2-40B4-BE49-F238E27FC236}">
                <a16:creationId xmlns:a16="http://schemas.microsoft.com/office/drawing/2014/main" id="{25D992D6-DCD7-4446-A1B5-486D6C12349D}"/>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2240476" y="1357932"/>
            <a:ext cx="1749633" cy="1717777"/>
          </a:xfrm>
          <a:prstGeom prst="rect">
            <a:avLst/>
          </a:prstGeom>
        </p:spPr>
      </p:pic>
      <p:sp>
        <p:nvSpPr>
          <p:cNvPr id="4" name="Abgerundete rechteckige Legende 3">
            <a:extLst>
              <a:ext uri="{FF2B5EF4-FFF2-40B4-BE49-F238E27FC236}">
                <a16:creationId xmlns:a16="http://schemas.microsoft.com/office/drawing/2014/main" id="{30C17852-D474-6844-8631-40D0C6EFF8D7}"/>
              </a:ext>
            </a:extLst>
          </p:cNvPr>
          <p:cNvSpPr/>
          <p:nvPr/>
        </p:nvSpPr>
        <p:spPr>
          <a:xfrm>
            <a:off x="5567528" y="1018309"/>
            <a:ext cx="1932317" cy="462915"/>
          </a:xfrm>
          <a:prstGeom prst="wedgeRoundRectCallout">
            <a:avLst>
              <a:gd name="adj1" fmla="val -74954"/>
              <a:gd name="adj2" fmla="val 31139"/>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name of the author</a:t>
            </a:r>
            <a:endParaRPr lang="de-AT" sz="1600" dirty="0">
              <a:effectLst/>
              <a:ea typeface="Calibri" panose="020F0502020204030204" pitchFamily="34" charset="0"/>
              <a:cs typeface="Times New Roman" panose="02020603050405020304" pitchFamily="18" charset="0"/>
            </a:endParaRPr>
          </a:p>
        </p:txBody>
      </p:sp>
      <p:sp>
        <p:nvSpPr>
          <p:cNvPr id="5" name="Abgerundete rechteckige Legende 4">
            <a:extLst>
              <a:ext uri="{FF2B5EF4-FFF2-40B4-BE49-F238E27FC236}">
                <a16:creationId xmlns:a16="http://schemas.microsoft.com/office/drawing/2014/main" id="{75F51717-D483-214B-B804-A18CF8688A11}"/>
              </a:ext>
            </a:extLst>
          </p:cNvPr>
          <p:cNvSpPr/>
          <p:nvPr/>
        </p:nvSpPr>
        <p:spPr>
          <a:xfrm>
            <a:off x="209809" y="321916"/>
            <a:ext cx="1598209" cy="696393"/>
          </a:xfrm>
          <a:prstGeom prst="wedgeRoundRectCallout">
            <a:avLst>
              <a:gd name="adj1" fmla="val 105430"/>
              <a:gd name="adj2" fmla="val 18445"/>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catchy headline</a:t>
            </a:r>
            <a:endParaRPr lang="de-AT" dirty="0">
              <a:effectLst/>
              <a:ea typeface="Calibri" panose="020F0502020204030204" pitchFamily="34" charset="0"/>
              <a:cs typeface="Times New Roman" panose="02020603050405020304" pitchFamily="18" charset="0"/>
            </a:endParaRPr>
          </a:p>
        </p:txBody>
      </p:sp>
      <p:sp>
        <p:nvSpPr>
          <p:cNvPr id="6" name="Abgerundete rechteckige Legende 5">
            <a:extLst>
              <a:ext uri="{FF2B5EF4-FFF2-40B4-BE49-F238E27FC236}">
                <a16:creationId xmlns:a16="http://schemas.microsoft.com/office/drawing/2014/main" id="{63271DB8-736B-1840-85E6-A3B898071AD2}"/>
              </a:ext>
            </a:extLst>
          </p:cNvPr>
          <p:cNvSpPr/>
          <p:nvPr/>
        </p:nvSpPr>
        <p:spPr>
          <a:xfrm>
            <a:off x="209809" y="2216820"/>
            <a:ext cx="850064" cy="518795"/>
          </a:xfrm>
          <a:prstGeom prst="wedgeRoundRectCallout">
            <a:avLst>
              <a:gd name="adj1" fmla="val 178165"/>
              <a:gd name="adj2" fmla="val -52077"/>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picture</a:t>
            </a:r>
            <a:endParaRPr lang="de-AT" sz="1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79921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feld 15">
            <a:extLst>
              <a:ext uri="{FF2B5EF4-FFF2-40B4-BE49-F238E27FC236}">
                <a16:creationId xmlns:a16="http://schemas.microsoft.com/office/drawing/2014/main" id="{C1C981C3-3711-EC4C-B992-09C55881AD25}"/>
              </a:ext>
            </a:extLst>
          </p:cNvPr>
          <p:cNvSpPr txBox="1"/>
          <p:nvPr/>
        </p:nvSpPr>
        <p:spPr>
          <a:xfrm>
            <a:off x="2240476" y="548580"/>
            <a:ext cx="7711047" cy="6386364"/>
          </a:xfrm>
          <a:prstGeom prst="rect">
            <a:avLst/>
          </a:prstGeom>
          <a:noFill/>
        </p:spPr>
        <p:txBody>
          <a:bodyPr wrap="square" rtlCol="0">
            <a:spAutoFit/>
          </a:bodyPr>
          <a:lstStyle/>
          <a:p>
            <a:pPr algn="ctr"/>
            <a:r>
              <a:rPr lang="en-US" sz="2400" b="1" dirty="0"/>
              <a:t>Baby of the world’s smallest reptile found and lost!</a:t>
            </a:r>
            <a:endParaRPr lang="de-AT" sz="2400" dirty="0"/>
          </a:p>
          <a:p>
            <a:r>
              <a:rPr lang="en-US" sz="1400" dirty="0" err="1"/>
              <a:t>unvelievablestories.co</a:t>
            </a:r>
            <a:r>
              <a:rPr lang="de-AT" sz="1400" dirty="0">
                <a:effectLst/>
              </a:rPr>
              <a:t> </a:t>
            </a:r>
          </a:p>
          <a:p>
            <a:endParaRPr lang="de-AT" sz="1400" b="1" dirty="0"/>
          </a:p>
          <a:p>
            <a:r>
              <a:rPr lang="de-AT" sz="1400" b="1" dirty="0"/>
              <a:t>		</a:t>
            </a:r>
            <a:r>
              <a:rPr lang="en-US" sz="1600" b="1" dirty="0"/>
              <a:t>By Jeff </a:t>
            </a:r>
            <a:r>
              <a:rPr lang="en-US" sz="1600" b="1" dirty="0" err="1"/>
              <a:t>Tupin</a:t>
            </a:r>
            <a:endParaRPr lang="de-AT" sz="1600" b="1" dirty="0"/>
          </a:p>
          <a:p>
            <a:r>
              <a:rPr lang="de-AT" sz="1600" b="1" dirty="0"/>
              <a:t>		</a:t>
            </a:r>
            <a:r>
              <a:rPr lang="en-US" sz="1600" b="1" dirty="0">
                <a:highlight>
                  <a:srgbClr val="FFFF00"/>
                </a:highlight>
              </a:rPr>
              <a:t>22.04.2021, Madagascar</a:t>
            </a:r>
          </a:p>
          <a:p>
            <a:endParaRPr lang="de-AT" b="1" dirty="0"/>
          </a:p>
          <a:p>
            <a:pPr lvl="4" algn="just"/>
            <a:r>
              <a:rPr lang="en-US" sz="1700" dirty="0"/>
              <a:t>Last month, scientists made a sensational discovery and found the world’s smallest reptile in the rainforests of Madagascar. It was a new chameleon species and scientists decided to call it the “nano-chameleon” because of its extremely small size. </a:t>
            </a:r>
            <a:endParaRPr lang="de-AT" sz="1700" dirty="0"/>
          </a:p>
          <a:p>
            <a:pPr algn="just"/>
            <a:r>
              <a:rPr lang="en-US" sz="1700" dirty="0"/>
              <a:t> </a:t>
            </a:r>
            <a:endParaRPr lang="de-AT" sz="1700" dirty="0"/>
          </a:p>
          <a:p>
            <a:pPr algn="just"/>
            <a:r>
              <a:rPr lang="en-US" sz="1700" dirty="0"/>
              <a:t>This week, something incredible happened: the nano-chameleon had a baby! The mother of the baby died during birth, but the baby survived. This means that the chameleon baby was the only nano-chameleon left in human care. The chameleon baby is even smaller than its mother and is only 1mm long, so scientists named it “the nano-baby”. </a:t>
            </a:r>
            <a:endParaRPr lang="de-AT" sz="1700" dirty="0"/>
          </a:p>
          <a:p>
            <a:pPr algn="just"/>
            <a:r>
              <a:rPr lang="en-US" sz="1700" dirty="0"/>
              <a:t> </a:t>
            </a:r>
            <a:endParaRPr lang="de-AT" sz="1700" dirty="0"/>
          </a:p>
          <a:p>
            <a:pPr algn="just"/>
            <a:r>
              <a:rPr lang="en-US" sz="1700" dirty="0"/>
              <a:t>Unfortunately, the nano-baby disappeared. It is not clear how this happened and how it got lost, but the reptile is nowhere to be found in the laboratory. Dr. Roberts, one of the scientists, said that it was extremely difficult to look for the nano-baby because it was not easily visible to the human eye. Experts are still searching for it and they hope to find it again soon. If the chameleon escaped into its natural habitat, the rainforest, it would be tragic. The world’s smallest reptile would never be found again.</a:t>
            </a:r>
            <a:endParaRPr lang="de-AT" sz="1700" dirty="0"/>
          </a:p>
          <a:p>
            <a:endParaRPr lang="de-DE" dirty="0"/>
          </a:p>
        </p:txBody>
      </p:sp>
      <p:pic>
        <p:nvPicPr>
          <p:cNvPr id="22" name="Grafik 21" descr="Ein Bild, das Rock, draußen, Eidechse, Stein enthält.&#10;&#10;Automatisch generierte Beschreibung">
            <a:extLst>
              <a:ext uri="{FF2B5EF4-FFF2-40B4-BE49-F238E27FC236}">
                <a16:creationId xmlns:a16="http://schemas.microsoft.com/office/drawing/2014/main" id="{25D992D6-DCD7-4446-A1B5-486D6C12349D}"/>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2240476" y="1357932"/>
            <a:ext cx="1749633" cy="1717777"/>
          </a:xfrm>
          <a:prstGeom prst="rect">
            <a:avLst/>
          </a:prstGeom>
        </p:spPr>
      </p:pic>
      <p:sp>
        <p:nvSpPr>
          <p:cNvPr id="4" name="Abgerundete rechteckige Legende 3">
            <a:extLst>
              <a:ext uri="{FF2B5EF4-FFF2-40B4-BE49-F238E27FC236}">
                <a16:creationId xmlns:a16="http://schemas.microsoft.com/office/drawing/2014/main" id="{30C17852-D474-6844-8631-40D0C6EFF8D7}"/>
              </a:ext>
            </a:extLst>
          </p:cNvPr>
          <p:cNvSpPr/>
          <p:nvPr/>
        </p:nvSpPr>
        <p:spPr>
          <a:xfrm>
            <a:off x="5567528" y="1018309"/>
            <a:ext cx="1932317" cy="462915"/>
          </a:xfrm>
          <a:prstGeom prst="wedgeRoundRectCallout">
            <a:avLst>
              <a:gd name="adj1" fmla="val -74954"/>
              <a:gd name="adj2" fmla="val 31139"/>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name of the author</a:t>
            </a:r>
            <a:endParaRPr lang="de-AT" sz="1600" dirty="0">
              <a:effectLst/>
              <a:ea typeface="Calibri" panose="020F0502020204030204" pitchFamily="34" charset="0"/>
              <a:cs typeface="Times New Roman" panose="02020603050405020304" pitchFamily="18" charset="0"/>
            </a:endParaRPr>
          </a:p>
        </p:txBody>
      </p:sp>
      <p:sp>
        <p:nvSpPr>
          <p:cNvPr id="5" name="Abgerundete rechteckige Legende 4">
            <a:extLst>
              <a:ext uri="{FF2B5EF4-FFF2-40B4-BE49-F238E27FC236}">
                <a16:creationId xmlns:a16="http://schemas.microsoft.com/office/drawing/2014/main" id="{75F51717-D483-214B-B804-A18CF8688A11}"/>
              </a:ext>
            </a:extLst>
          </p:cNvPr>
          <p:cNvSpPr/>
          <p:nvPr/>
        </p:nvSpPr>
        <p:spPr>
          <a:xfrm>
            <a:off x="209809" y="321916"/>
            <a:ext cx="1598209" cy="696393"/>
          </a:xfrm>
          <a:prstGeom prst="wedgeRoundRectCallout">
            <a:avLst>
              <a:gd name="adj1" fmla="val 105430"/>
              <a:gd name="adj2" fmla="val 18445"/>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catchy headline</a:t>
            </a:r>
            <a:endParaRPr lang="de-AT" dirty="0">
              <a:effectLst/>
              <a:ea typeface="Calibri" panose="020F0502020204030204" pitchFamily="34" charset="0"/>
              <a:cs typeface="Times New Roman" panose="02020603050405020304" pitchFamily="18" charset="0"/>
            </a:endParaRPr>
          </a:p>
        </p:txBody>
      </p:sp>
      <p:sp>
        <p:nvSpPr>
          <p:cNvPr id="6" name="Abgerundete rechteckige Legende 5">
            <a:extLst>
              <a:ext uri="{FF2B5EF4-FFF2-40B4-BE49-F238E27FC236}">
                <a16:creationId xmlns:a16="http://schemas.microsoft.com/office/drawing/2014/main" id="{63271DB8-736B-1840-85E6-A3B898071AD2}"/>
              </a:ext>
            </a:extLst>
          </p:cNvPr>
          <p:cNvSpPr/>
          <p:nvPr/>
        </p:nvSpPr>
        <p:spPr>
          <a:xfrm>
            <a:off x="209809" y="2216820"/>
            <a:ext cx="850064" cy="518795"/>
          </a:xfrm>
          <a:prstGeom prst="wedgeRoundRectCallout">
            <a:avLst>
              <a:gd name="adj1" fmla="val 178165"/>
              <a:gd name="adj2" fmla="val -52077"/>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picture</a:t>
            </a:r>
            <a:endParaRPr lang="de-AT" sz="1600" dirty="0">
              <a:effectLst/>
              <a:ea typeface="Calibri" panose="020F0502020204030204" pitchFamily="34" charset="0"/>
              <a:cs typeface="Times New Roman" panose="02020603050405020304" pitchFamily="18" charset="0"/>
            </a:endParaRPr>
          </a:p>
        </p:txBody>
      </p:sp>
      <p:sp>
        <p:nvSpPr>
          <p:cNvPr id="7" name="Abgerundete rechteckige Legende 6">
            <a:extLst>
              <a:ext uri="{FF2B5EF4-FFF2-40B4-BE49-F238E27FC236}">
                <a16:creationId xmlns:a16="http://schemas.microsoft.com/office/drawing/2014/main" id="{65087298-C65D-344F-9CF8-CB01FF6BEFAE}"/>
              </a:ext>
            </a:extLst>
          </p:cNvPr>
          <p:cNvSpPr/>
          <p:nvPr/>
        </p:nvSpPr>
        <p:spPr>
          <a:xfrm>
            <a:off x="6845300" y="1488038"/>
            <a:ext cx="1619640" cy="462915"/>
          </a:xfrm>
          <a:prstGeom prst="wedgeRoundRectCallout">
            <a:avLst>
              <a:gd name="adj1" fmla="val -77052"/>
              <a:gd name="adj2" fmla="val -35819"/>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date </a:t>
            </a:r>
            <a:r>
              <a:rPr lang="en-US" sz="1600"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and</a:t>
            </a:r>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 place</a:t>
            </a:r>
            <a:endParaRPr lang="de-AT"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94251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feld 15">
            <a:extLst>
              <a:ext uri="{FF2B5EF4-FFF2-40B4-BE49-F238E27FC236}">
                <a16:creationId xmlns:a16="http://schemas.microsoft.com/office/drawing/2014/main" id="{C1C981C3-3711-EC4C-B992-09C55881AD25}"/>
              </a:ext>
            </a:extLst>
          </p:cNvPr>
          <p:cNvSpPr txBox="1"/>
          <p:nvPr/>
        </p:nvSpPr>
        <p:spPr>
          <a:xfrm>
            <a:off x="2240476" y="548580"/>
            <a:ext cx="7711047" cy="6386364"/>
          </a:xfrm>
          <a:prstGeom prst="rect">
            <a:avLst/>
          </a:prstGeom>
          <a:noFill/>
        </p:spPr>
        <p:txBody>
          <a:bodyPr wrap="square" rtlCol="0">
            <a:spAutoFit/>
          </a:bodyPr>
          <a:lstStyle/>
          <a:p>
            <a:pPr algn="ctr"/>
            <a:r>
              <a:rPr lang="en-US" sz="2400" b="1" dirty="0"/>
              <a:t>Baby of the world’s smallest reptile found and lost!</a:t>
            </a:r>
            <a:endParaRPr lang="de-AT" sz="2400" dirty="0"/>
          </a:p>
          <a:p>
            <a:r>
              <a:rPr lang="en-US" sz="1400" dirty="0" err="1">
                <a:highlight>
                  <a:srgbClr val="FFFF00"/>
                </a:highlight>
              </a:rPr>
              <a:t>unvelievablestories.co</a:t>
            </a:r>
            <a:r>
              <a:rPr lang="de-AT" sz="1400" dirty="0">
                <a:effectLst/>
                <a:highlight>
                  <a:srgbClr val="FFFF00"/>
                </a:highlight>
              </a:rPr>
              <a:t> </a:t>
            </a:r>
          </a:p>
          <a:p>
            <a:endParaRPr lang="de-AT" sz="1400" b="1" dirty="0"/>
          </a:p>
          <a:p>
            <a:r>
              <a:rPr lang="de-AT" sz="1400" b="1" dirty="0"/>
              <a:t>		</a:t>
            </a:r>
            <a:r>
              <a:rPr lang="en-US" sz="1600" b="1" dirty="0"/>
              <a:t>By Jeff </a:t>
            </a:r>
            <a:r>
              <a:rPr lang="en-US" sz="1600" b="1" dirty="0" err="1"/>
              <a:t>Tupin</a:t>
            </a:r>
            <a:endParaRPr lang="de-AT" sz="1600" b="1" dirty="0"/>
          </a:p>
          <a:p>
            <a:r>
              <a:rPr lang="de-AT" sz="1600" b="1" dirty="0"/>
              <a:t>		</a:t>
            </a:r>
            <a:r>
              <a:rPr lang="en-US" sz="1600" b="1" dirty="0"/>
              <a:t>22.04.2021, Madagascar</a:t>
            </a:r>
          </a:p>
          <a:p>
            <a:endParaRPr lang="de-AT" b="1" dirty="0"/>
          </a:p>
          <a:p>
            <a:pPr lvl="4" algn="just"/>
            <a:r>
              <a:rPr lang="en-US" sz="1700" dirty="0"/>
              <a:t>Last month, scientists made a sensational discovery and found the world’s smallest reptile in the rainforests of Madagascar. It was a new chameleon species and scientists decided to call it the “nano-chameleon” because of its extremely small size. </a:t>
            </a:r>
            <a:endParaRPr lang="de-AT" sz="1700" dirty="0"/>
          </a:p>
          <a:p>
            <a:pPr algn="just"/>
            <a:r>
              <a:rPr lang="en-US" sz="1700" dirty="0"/>
              <a:t> </a:t>
            </a:r>
            <a:endParaRPr lang="de-AT" sz="1700" dirty="0"/>
          </a:p>
          <a:p>
            <a:pPr algn="just"/>
            <a:r>
              <a:rPr lang="en-US" sz="1700" dirty="0"/>
              <a:t>This week, something incredible happened: the nano-chameleon had a baby! The mother of the baby died during birth, but the baby survived. This means that the chameleon baby was the only nano-chameleon left in human care. The chameleon baby is even smaller than its mother and is only 1mm long, so scientists named it “the nano-baby”. </a:t>
            </a:r>
            <a:endParaRPr lang="de-AT" sz="1700" dirty="0"/>
          </a:p>
          <a:p>
            <a:pPr algn="just"/>
            <a:r>
              <a:rPr lang="en-US" sz="1700" dirty="0"/>
              <a:t> </a:t>
            </a:r>
            <a:endParaRPr lang="de-AT" sz="1700" dirty="0"/>
          </a:p>
          <a:p>
            <a:pPr algn="just"/>
            <a:r>
              <a:rPr lang="en-US" sz="1700" dirty="0"/>
              <a:t>Unfortunately, the nano-baby disappeared. It is not clear how this happened and how it got lost, but the reptile is nowhere to be found in the laboratory. Dr. Roberts, one of the scientists, said that it was extremely difficult to look for the nano-baby because it was not easily visible to the human eye. Experts are still searching for it and they hope to find it again soon. If the chameleon escaped into its natural habitat, the rainforest, it would be tragic. The world’s smallest reptile would never be found again.</a:t>
            </a:r>
            <a:endParaRPr lang="de-AT" sz="1700" dirty="0"/>
          </a:p>
          <a:p>
            <a:endParaRPr lang="de-DE" dirty="0"/>
          </a:p>
        </p:txBody>
      </p:sp>
      <p:pic>
        <p:nvPicPr>
          <p:cNvPr id="22" name="Grafik 21" descr="Ein Bild, das Rock, draußen, Eidechse, Stein enthält.&#10;&#10;Automatisch generierte Beschreibung">
            <a:extLst>
              <a:ext uri="{FF2B5EF4-FFF2-40B4-BE49-F238E27FC236}">
                <a16:creationId xmlns:a16="http://schemas.microsoft.com/office/drawing/2014/main" id="{25D992D6-DCD7-4446-A1B5-486D6C12349D}"/>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2240476" y="1357932"/>
            <a:ext cx="1749633" cy="1717777"/>
          </a:xfrm>
          <a:prstGeom prst="rect">
            <a:avLst/>
          </a:prstGeom>
        </p:spPr>
      </p:pic>
      <p:sp>
        <p:nvSpPr>
          <p:cNvPr id="4" name="Abgerundete rechteckige Legende 3">
            <a:extLst>
              <a:ext uri="{FF2B5EF4-FFF2-40B4-BE49-F238E27FC236}">
                <a16:creationId xmlns:a16="http://schemas.microsoft.com/office/drawing/2014/main" id="{30C17852-D474-6844-8631-40D0C6EFF8D7}"/>
              </a:ext>
            </a:extLst>
          </p:cNvPr>
          <p:cNvSpPr/>
          <p:nvPr/>
        </p:nvSpPr>
        <p:spPr>
          <a:xfrm>
            <a:off x="5567528" y="1018309"/>
            <a:ext cx="1932317" cy="462915"/>
          </a:xfrm>
          <a:prstGeom prst="wedgeRoundRectCallout">
            <a:avLst>
              <a:gd name="adj1" fmla="val -74954"/>
              <a:gd name="adj2" fmla="val 31139"/>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name of the author</a:t>
            </a:r>
            <a:endParaRPr lang="de-AT" sz="1600" dirty="0">
              <a:effectLst/>
              <a:ea typeface="Calibri" panose="020F0502020204030204" pitchFamily="34" charset="0"/>
              <a:cs typeface="Times New Roman" panose="02020603050405020304" pitchFamily="18" charset="0"/>
            </a:endParaRPr>
          </a:p>
        </p:txBody>
      </p:sp>
      <p:sp>
        <p:nvSpPr>
          <p:cNvPr id="5" name="Abgerundete rechteckige Legende 4">
            <a:extLst>
              <a:ext uri="{FF2B5EF4-FFF2-40B4-BE49-F238E27FC236}">
                <a16:creationId xmlns:a16="http://schemas.microsoft.com/office/drawing/2014/main" id="{75F51717-D483-214B-B804-A18CF8688A11}"/>
              </a:ext>
            </a:extLst>
          </p:cNvPr>
          <p:cNvSpPr/>
          <p:nvPr/>
        </p:nvSpPr>
        <p:spPr>
          <a:xfrm>
            <a:off x="209809" y="321916"/>
            <a:ext cx="1598209" cy="696393"/>
          </a:xfrm>
          <a:prstGeom prst="wedgeRoundRectCallout">
            <a:avLst>
              <a:gd name="adj1" fmla="val 105430"/>
              <a:gd name="adj2" fmla="val 18445"/>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catchy headline</a:t>
            </a:r>
            <a:endParaRPr lang="de-AT" dirty="0">
              <a:effectLst/>
              <a:ea typeface="Calibri" panose="020F0502020204030204" pitchFamily="34" charset="0"/>
              <a:cs typeface="Times New Roman" panose="02020603050405020304" pitchFamily="18" charset="0"/>
            </a:endParaRPr>
          </a:p>
        </p:txBody>
      </p:sp>
      <p:sp>
        <p:nvSpPr>
          <p:cNvPr id="6" name="Abgerundete rechteckige Legende 5">
            <a:extLst>
              <a:ext uri="{FF2B5EF4-FFF2-40B4-BE49-F238E27FC236}">
                <a16:creationId xmlns:a16="http://schemas.microsoft.com/office/drawing/2014/main" id="{63271DB8-736B-1840-85E6-A3B898071AD2}"/>
              </a:ext>
            </a:extLst>
          </p:cNvPr>
          <p:cNvSpPr/>
          <p:nvPr/>
        </p:nvSpPr>
        <p:spPr>
          <a:xfrm>
            <a:off x="209809" y="2216820"/>
            <a:ext cx="850064" cy="518795"/>
          </a:xfrm>
          <a:prstGeom prst="wedgeRoundRectCallout">
            <a:avLst>
              <a:gd name="adj1" fmla="val 178165"/>
              <a:gd name="adj2" fmla="val -52077"/>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picture</a:t>
            </a:r>
            <a:endParaRPr lang="de-AT" sz="1600" dirty="0">
              <a:effectLst/>
              <a:ea typeface="Calibri" panose="020F0502020204030204" pitchFamily="34" charset="0"/>
              <a:cs typeface="Times New Roman" panose="02020603050405020304" pitchFamily="18" charset="0"/>
            </a:endParaRPr>
          </a:p>
        </p:txBody>
      </p:sp>
      <p:sp>
        <p:nvSpPr>
          <p:cNvPr id="7" name="Abgerundete rechteckige Legende 6">
            <a:extLst>
              <a:ext uri="{FF2B5EF4-FFF2-40B4-BE49-F238E27FC236}">
                <a16:creationId xmlns:a16="http://schemas.microsoft.com/office/drawing/2014/main" id="{65087298-C65D-344F-9CF8-CB01FF6BEFAE}"/>
              </a:ext>
            </a:extLst>
          </p:cNvPr>
          <p:cNvSpPr/>
          <p:nvPr/>
        </p:nvSpPr>
        <p:spPr>
          <a:xfrm>
            <a:off x="6845300" y="1488038"/>
            <a:ext cx="1619640" cy="462915"/>
          </a:xfrm>
          <a:prstGeom prst="wedgeRoundRectCallout">
            <a:avLst>
              <a:gd name="adj1" fmla="val -77052"/>
              <a:gd name="adj2" fmla="val -35819"/>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date </a:t>
            </a:r>
            <a:r>
              <a:rPr lang="en-US" sz="1600"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and</a:t>
            </a:r>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 place</a:t>
            </a:r>
            <a:endParaRPr lang="de-AT" dirty="0">
              <a:effectLst/>
              <a:ea typeface="Calibri" panose="020F0502020204030204" pitchFamily="34" charset="0"/>
              <a:cs typeface="Times New Roman" panose="02020603050405020304" pitchFamily="18" charset="0"/>
            </a:endParaRPr>
          </a:p>
        </p:txBody>
      </p:sp>
      <p:sp>
        <p:nvSpPr>
          <p:cNvPr id="8" name="Abgerundete rechteckige Legende 7">
            <a:extLst>
              <a:ext uri="{FF2B5EF4-FFF2-40B4-BE49-F238E27FC236}">
                <a16:creationId xmlns:a16="http://schemas.microsoft.com/office/drawing/2014/main" id="{EC4A7920-744D-254C-8F73-19A4B065A2CF}"/>
              </a:ext>
            </a:extLst>
          </p:cNvPr>
          <p:cNvSpPr/>
          <p:nvPr/>
        </p:nvSpPr>
        <p:spPr>
          <a:xfrm>
            <a:off x="374163" y="1256263"/>
            <a:ext cx="971558" cy="463550"/>
          </a:xfrm>
          <a:prstGeom prst="wedgeRoundRectCallout">
            <a:avLst>
              <a:gd name="adj1" fmla="val 141933"/>
              <a:gd name="adj2" fmla="val -60548"/>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fake link </a:t>
            </a:r>
            <a:endParaRPr lang="de-AT" sz="1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75181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feld 15">
            <a:extLst>
              <a:ext uri="{FF2B5EF4-FFF2-40B4-BE49-F238E27FC236}">
                <a16:creationId xmlns:a16="http://schemas.microsoft.com/office/drawing/2014/main" id="{C1C981C3-3711-EC4C-B992-09C55881AD25}"/>
              </a:ext>
            </a:extLst>
          </p:cNvPr>
          <p:cNvSpPr txBox="1"/>
          <p:nvPr/>
        </p:nvSpPr>
        <p:spPr>
          <a:xfrm>
            <a:off x="2240476" y="548580"/>
            <a:ext cx="7711047" cy="6386364"/>
          </a:xfrm>
          <a:prstGeom prst="rect">
            <a:avLst/>
          </a:prstGeom>
          <a:noFill/>
        </p:spPr>
        <p:txBody>
          <a:bodyPr wrap="square" rtlCol="0">
            <a:spAutoFit/>
          </a:bodyPr>
          <a:lstStyle/>
          <a:p>
            <a:pPr algn="ctr"/>
            <a:r>
              <a:rPr lang="en-US" sz="2400" b="1" dirty="0"/>
              <a:t>Baby of the world’s smallest reptile found and lost!</a:t>
            </a:r>
            <a:endParaRPr lang="de-AT" sz="2400" dirty="0"/>
          </a:p>
          <a:p>
            <a:r>
              <a:rPr lang="en-US" sz="1400" dirty="0" err="1"/>
              <a:t>unvelievablestories.co</a:t>
            </a:r>
            <a:r>
              <a:rPr lang="de-AT" sz="1400" dirty="0">
                <a:effectLst/>
              </a:rPr>
              <a:t> </a:t>
            </a:r>
          </a:p>
          <a:p>
            <a:endParaRPr lang="de-AT" sz="1400" b="1" dirty="0"/>
          </a:p>
          <a:p>
            <a:r>
              <a:rPr lang="de-AT" sz="1400" b="1" dirty="0"/>
              <a:t>		</a:t>
            </a:r>
            <a:r>
              <a:rPr lang="en-US" sz="1600" b="1" dirty="0"/>
              <a:t>By Jeff </a:t>
            </a:r>
            <a:r>
              <a:rPr lang="en-US" sz="1600" b="1" dirty="0" err="1"/>
              <a:t>Tupin</a:t>
            </a:r>
            <a:endParaRPr lang="de-AT" sz="1600" b="1" dirty="0"/>
          </a:p>
          <a:p>
            <a:r>
              <a:rPr lang="de-AT" sz="1600" b="1" dirty="0"/>
              <a:t>		</a:t>
            </a:r>
            <a:r>
              <a:rPr lang="en-US" sz="1600" b="1" dirty="0"/>
              <a:t>22.04.2021, Madagascar</a:t>
            </a:r>
          </a:p>
          <a:p>
            <a:endParaRPr lang="de-AT" b="1" dirty="0"/>
          </a:p>
          <a:p>
            <a:pPr lvl="4" algn="just"/>
            <a:r>
              <a:rPr lang="en-US" sz="1700" dirty="0"/>
              <a:t>Last month, scientists made a sensational discovery and found the world’s smallest reptile in the rainforests of Madagascar. It was a new chameleon species and scientists decided to call it the “nano-chameleon” because of its extremely small size. </a:t>
            </a:r>
            <a:endParaRPr lang="de-AT" sz="1700" dirty="0"/>
          </a:p>
          <a:p>
            <a:pPr algn="just"/>
            <a:r>
              <a:rPr lang="en-US" sz="1700" dirty="0"/>
              <a:t> </a:t>
            </a:r>
            <a:endParaRPr lang="de-AT" sz="1700" dirty="0"/>
          </a:p>
          <a:p>
            <a:pPr algn="just"/>
            <a:r>
              <a:rPr lang="en-US" sz="1700" dirty="0"/>
              <a:t>This week, something incredible happened: the nano-chameleon had a baby! The mother of the baby died during birth, but the baby survived. This means that the chameleon baby was the only nano-chameleon left in human care. The chameleon baby is even smaller than its mother and is only 1mm long, so scientists named it “the nano-baby”. </a:t>
            </a:r>
            <a:endParaRPr lang="de-AT" sz="1700" dirty="0"/>
          </a:p>
          <a:p>
            <a:pPr algn="just"/>
            <a:r>
              <a:rPr lang="en-US" sz="1700" dirty="0"/>
              <a:t> </a:t>
            </a:r>
            <a:endParaRPr lang="de-AT" sz="1700" dirty="0"/>
          </a:p>
          <a:p>
            <a:pPr algn="just"/>
            <a:r>
              <a:rPr lang="en-US" sz="1700" dirty="0"/>
              <a:t>Unfortunately, the nano-baby disappeared. It is not clear how this happened and how it got lost, but the reptile is nowhere to be found in the laboratory. Dr. Roberts, one of the scientists, said that it was extremely difficult to look for the nano-baby because it was not easily visible to the human eye. Experts are still searching for it and they hope to find it again soon. If the chameleon escaped into its natural habitat, the rainforest, it would be tragic. The world’s smallest reptile would never be found again.</a:t>
            </a:r>
            <a:endParaRPr lang="de-AT" sz="1700" dirty="0"/>
          </a:p>
          <a:p>
            <a:endParaRPr lang="de-DE" dirty="0"/>
          </a:p>
        </p:txBody>
      </p:sp>
      <p:pic>
        <p:nvPicPr>
          <p:cNvPr id="22" name="Grafik 21" descr="Ein Bild, das Rock, draußen, Eidechse, Stein enthält.&#10;&#10;Automatisch generierte Beschreibung">
            <a:extLst>
              <a:ext uri="{FF2B5EF4-FFF2-40B4-BE49-F238E27FC236}">
                <a16:creationId xmlns:a16="http://schemas.microsoft.com/office/drawing/2014/main" id="{25D992D6-DCD7-4446-A1B5-486D6C12349D}"/>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2240476" y="1357932"/>
            <a:ext cx="1749633" cy="1717777"/>
          </a:xfrm>
          <a:prstGeom prst="rect">
            <a:avLst/>
          </a:prstGeom>
        </p:spPr>
      </p:pic>
      <p:sp>
        <p:nvSpPr>
          <p:cNvPr id="4" name="Abgerundete rechteckige Legende 3">
            <a:extLst>
              <a:ext uri="{FF2B5EF4-FFF2-40B4-BE49-F238E27FC236}">
                <a16:creationId xmlns:a16="http://schemas.microsoft.com/office/drawing/2014/main" id="{30C17852-D474-6844-8631-40D0C6EFF8D7}"/>
              </a:ext>
            </a:extLst>
          </p:cNvPr>
          <p:cNvSpPr/>
          <p:nvPr/>
        </p:nvSpPr>
        <p:spPr>
          <a:xfrm>
            <a:off x="5567528" y="1018309"/>
            <a:ext cx="1932317" cy="462915"/>
          </a:xfrm>
          <a:prstGeom prst="wedgeRoundRectCallout">
            <a:avLst>
              <a:gd name="adj1" fmla="val -74954"/>
              <a:gd name="adj2" fmla="val 31139"/>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name of the author</a:t>
            </a:r>
            <a:endParaRPr lang="de-AT" sz="1600" dirty="0">
              <a:effectLst/>
              <a:ea typeface="Calibri" panose="020F0502020204030204" pitchFamily="34" charset="0"/>
              <a:cs typeface="Times New Roman" panose="02020603050405020304" pitchFamily="18" charset="0"/>
            </a:endParaRPr>
          </a:p>
        </p:txBody>
      </p:sp>
      <p:sp>
        <p:nvSpPr>
          <p:cNvPr id="5" name="Abgerundete rechteckige Legende 4">
            <a:extLst>
              <a:ext uri="{FF2B5EF4-FFF2-40B4-BE49-F238E27FC236}">
                <a16:creationId xmlns:a16="http://schemas.microsoft.com/office/drawing/2014/main" id="{75F51717-D483-214B-B804-A18CF8688A11}"/>
              </a:ext>
            </a:extLst>
          </p:cNvPr>
          <p:cNvSpPr/>
          <p:nvPr/>
        </p:nvSpPr>
        <p:spPr>
          <a:xfrm>
            <a:off x="209809" y="321916"/>
            <a:ext cx="1598209" cy="696393"/>
          </a:xfrm>
          <a:prstGeom prst="wedgeRoundRectCallout">
            <a:avLst>
              <a:gd name="adj1" fmla="val 105430"/>
              <a:gd name="adj2" fmla="val 18445"/>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catchy headline</a:t>
            </a:r>
            <a:endParaRPr lang="de-AT" dirty="0">
              <a:effectLst/>
              <a:ea typeface="Calibri" panose="020F0502020204030204" pitchFamily="34" charset="0"/>
              <a:cs typeface="Times New Roman" panose="02020603050405020304" pitchFamily="18" charset="0"/>
            </a:endParaRPr>
          </a:p>
        </p:txBody>
      </p:sp>
      <p:sp>
        <p:nvSpPr>
          <p:cNvPr id="6" name="Abgerundete rechteckige Legende 5">
            <a:extLst>
              <a:ext uri="{FF2B5EF4-FFF2-40B4-BE49-F238E27FC236}">
                <a16:creationId xmlns:a16="http://schemas.microsoft.com/office/drawing/2014/main" id="{63271DB8-736B-1840-85E6-A3B898071AD2}"/>
              </a:ext>
            </a:extLst>
          </p:cNvPr>
          <p:cNvSpPr/>
          <p:nvPr/>
        </p:nvSpPr>
        <p:spPr>
          <a:xfrm>
            <a:off x="209809" y="2216820"/>
            <a:ext cx="850064" cy="518795"/>
          </a:xfrm>
          <a:prstGeom prst="wedgeRoundRectCallout">
            <a:avLst>
              <a:gd name="adj1" fmla="val 178165"/>
              <a:gd name="adj2" fmla="val -52077"/>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picture</a:t>
            </a:r>
            <a:endParaRPr lang="de-AT" sz="1600" dirty="0">
              <a:effectLst/>
              <a:ea typeface="Calibri" panose="020F0502020204030204" pitchFamily="34" charset="0"/>
              <a:cs typeface="Times New Roman" panose="02020603050405020304" pitchFamily="18" charset="0"/>
            </a:endParaRPr>
          </a:p>
        </p:txBody>
      </p:sp>
      <p:sp>
        <p:nvSpPr>
          <p:cNvPr id="7" name="Abgerundete rechteckige Legende 6">
            <a:extLst>
              <a:ext uri="{FF2B5EF4-FFF2-40B4-BE49-F238E27FC236}">
                <a16:creationId xmlns:a16="http://schemas.microsoft.com/office/drawing/2014/main" id="{65087298-C65D-344F-9CF8-CB01FF6BEFAE}"/>
              </a:ext>
            </a:extLst>
          </p:cNvPr>
          <p:cNvSpPr/>
          <p:nvPr/>
        </p:nvSpPr>
        <p:spPr>
          <a:xfrm>
            <a:off x="6845300" y="1488038"/>
            <a:ext cx="1619640" cy="462915"/>
          </a:xfrm>
          <a:prstGeom prst="wedgeRoundRectCallout">
            <a:avLst>
              <a:gd name="adj1" fmla="val -77052"/>
              <a:gd name="adj2" fmla="val -35819"/>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date </a:t>
            </a:r>
            <a:r>
              <a:rPr lang="en-US" sz="1600"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and</a:t>
            </a:r>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 place</a:t>
            </a:r>
            <a:endParaRPr lang="de-AT" dirty="0">
              <a:effectLst/>
              <a:ea typeface="Calibri" panose="020F0502020204030204" pitchFamily="34" charset="0"/>
              <a:cs typeface="Times New Roman" panose="02020603050405020304" pitchFamily="18" charset="0"/>
            </a:endParaRPr>
          </a:p>
        </p:txBody>
      </p:sp>
      <p:sp>
        <p:nvSpPr>
          <p:cNvPr id="8" name="Abgerundete rechteckige Legende 7">
            <a:extLst>
              <a:ext uri="{FF2B5EF4-FFF2-40B4-BE49-F238E27FC236}">
                <a16:creationId xmlns:a16="http://schemas.microsoft.com/office/drawing/2014/main" id="{EC4A7920-744D-254C-8F73-19A4B065A2CF}"/>
              </a:ext>
            </a:extLst>
          </p:cNvPr>
          <p:cNvSpPr/>
          <p:nvPr/>
        </p:nvSpPr>
        <p:spPr>
          <a:xfrm>
            <a:off x="374163" y="1256263"/>
            <a:ext cx="971558" cy="463550"/>
          </a:xfrm>
          <a:prstGeom prst="wedgeRoundRectCallout">
            <a:avLst>
              <a:gd name="adj1" fmla="val 141933"/>
              <a:gd name="adj2" fmla="val -60548"/>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fake link </a:t>
            </a:r>
            <a:endParaRPr lang="de-AT" sz="1600" dirty="0">
              <a:effectLst/>
              <a:ea typeface="Calibri" panose="020F0502020204030204" pitchFamily="34" charset="0"/>
              <a:cs typeface="Times New Roman" panose="02020603050405020304" pitchFamily="18" charset="0"/>
            </a:endParaRPr>
          </a:p>
        </p:txBody>
      </p:sp>
      <p:sp>
        <p:nvSpPr>
          <p:cNvPr id="9" name="Abgerundete rechteckige Legende 8">
            <a:extLst>
              <a:ext uri="{FF2B5EF4-FFF2-40B4-BE49-F238E27FC236}">
                <a16:creationId xmlns:a16="http://schemas.microsoft.com/office/drawing/2014/main" id="{31F1FC9B-B2B1-1244-BD77-EAD0B81FC020}"/>
              </a:ext>
            </a:extLst>
          </p:cNvPr>
          <p:cNvSpPr/>
          <p:nvPr/>
        </p:nvSpPr>
        <p:spPr>
          <a:xfrm>
            <a:off x="9745451" y="869865"/>
            <a:ext cx="2240477" cy="1081088"/>
          </a:xfrm>
          <a:prstGeom prst="wedgeRoundRectCallout">
            <a:avLst>
              <a:gd name="adj1" fmla="val -91510"/>
              <a:gd name="adj2" fmla="val 62453"/>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Include </a:t>
            </a:r>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good and true information</a:t>
            </a:r>
            <a:r>
              <a:rPr lang="en-US" sz="1600"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 The story needs to be </a:t>
            </a:r>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believable</a:t>
            </a:r>
            <a:r>
              <a:rPr lang="en-US" sz="1600"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a:t>
            </a:r>
            <a:endParaRPr lang="de-AT" sz="1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01143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feld 15">
            <a:extLst>
              <a:ext uri="{FF2B5EF4-FFF2-40B4-BE49-F238E27FC236}">
                <a16:creationId xmlns:a16="http://schemas.microsoft.com/office/drawing/2014/main" id="{C1C981C3-3711-EC4C-B992-09C55881AD25}"/>
              </a:ext>
            </a:extLst>
          </p:cNvPr>
          <p:cNvSpPr txBox="1"/>
          <p:nvPr/>
        </p:nvSpPr>
        <p:spPr>
          <a:xfrm>
            <a:off x="2240476" y="548580"/>
            <a:ext cx="7711047" cy="6386364"/>
          </a:xfrm>
          <a:prstGeom prst="rect">
            <a:avLst/>
          </a:prstGeom>
          <a:noFill/>
        </p:spPr>
        <p:txBody>
          <a:bodyPr wrap="square" rtlCol="0">
            <a:spAutoFit/>
          </a:bodyPr>
          <a:lstStyle/>
          <a:p>
            <a:pPr algn="ctr"/>
            <a:r>
              <a:rPr lang="en-US" sz="2400" b="1" dirty="0"/>
              <a:t>Baby of the world’s smallest reptile found and lost!</a:t>
            </a:r>
            <a:endParaRPr lang="de-AT" sz="2400" dirty="0"/>
          </a:p>
          <a:p>
            <a:r>
              <a:rPr lang="en-US" sz="1400" dirty="0" err="1"/>
              <a:t>unvelievablestories.co</a:t>
            </a:r>
            <a:r>
              <a:rPr lang="de-AT" sz="1400" dirty="0">
                <a:effectLst/>
              </a:rPr>
              <a:t> </a:t>
            </a:r>
          </a:p>
          <a:p>
            <a:endParaRPr lang="de-AT" sz="1400" b="1" dirty="0"/>
          </a:p>
          <a:p>
            <a:r>
              <a:rPr lang="de-AT" sz="1400" b="1" dirty="0"/>
              <a:t>		</a:t>
            </a:r>
            <a:r>
              <a:rPr lang="en-US" sz="1600" b="1" dirty="0"/>
              <a:t>By Jeff </a:t>
            </a:r>
            <a:r>
              <a:rPr lang="en-US" sz="1600" b="1" dirty="0" err="1"/>
              <a:t>Tupin</a:t>
            </a:r>
            <a:endParaRPr lang="de-AT" sz="1600" b="1" dirty="0"/>
          </a:p>
          <a:p>
            <a:r>
              <a:rPr lang="de-AT" sz="1600" b="1" dirty="0"/>
              <a:t>		</a:t>
            </a:r>
            <a:r>
              <a:rPr lang="en-US" sz="1600" b="1" dirty="0"/>
              <a:t>22.04.2021, Madagascar</a:t>
            </a:r>
          </a:p>
          <a:p>
            <a:endParaRPr lang="de-AT" b="1" dirty="0"/>
          </a:p>
          <a:p>
            <a:pPr lvl="4" algn="just"/>
            <a:r>
              <a:rPr lang="en-US" sz="1700" dirty="0"/>
              <a:t>Last month, scientists made a sensational discovery and found the world’s smallest reptile in the rainforests of Madagascar. It was a new chameleon species and scientists decided to call it the “nano-chameleon” because of its extremely small size. </a:t>
            </a:r>
            <a:endParaRPr lang="de-AT" sz="1700" dirty="0"/>
          </a:p>
          <a:p>
            <a:pPr algn="just"/>
            <a:r>
              <a:rPr lang="en-US" sz="1700" dirty="0"/>
              <a:t> </a:t>
            </a:r>
            <a:endParaRPr lang="de-AT" sz="1700" dirty="0"/>
          </a:p>
          <a:p>
            <a:pPr algn="just"/>
            <a:r>
              <a:rPr lang="en-US" sz="1700" dirty="0"/>
              <a:t>This week, something incredible happened: the nano-chameleon had a baby! The mother of the baby died during birth, but the baby survived. This means that the chameleon baby was the only nano-chameleon left in human care. The chameleon baby is even smaller than its mother and is only 1mm long, so scientists named it “the nano-baby”. </a:t>
            </a:r>
            <a:endParaRPr lang="de-AT" sz="1700" dirty="0"/>
          </a:p>
          <a:p>
            <a:pPr algn="just"/>
            <a:r>
              <a:rPr lang="en-US" sz="1700" dirty="0"/>
              <a:t> </a:t>
            </a:r>
            <a:endParaRPr lang="de-AT" sz="1700" dirty="0"/>
          </a:p>
          <a:p>
            <a:pPr algn="just"/>
            <a:r>
              <a:rPr lang="en-US" sz="1700" dirty="0"/>
              <a:t>Unfortunately, the nano-baby disappeared. It is not clear how this happened and how it got lost, but the reptile is nowhere to be found in the laboratory. Dr. Roberts, one of the scientists, said that it was extremely difficult to look for the nano-baby because it was not easily visible to the human eye. Experts are still searching for it and they hope to find it again soon. If the chameleon escaped into its natural habitat, the rainforest, it would be tragic. The world’s smallest reptile would never be found again.</a:t>
            </a:r>
            <a:endParaRPr lang="de-AT" sz="1700" dirty="0"/>
          </a:p>
          <a:p>
            <a:endParaRPr lang="de-DE" dirty="0"/>
          </a:p>
        </p:txBody>
      </p:sp>
      <p:pic>
        <p:nvPicPr>
          <p:cNvPr id="22" name="Grafik 21" descr="Ein Bild, das Rock, draußen, Eidechse, Stein enthält.&#10;&#10;Automatisch generierte Beschreibung">
            <a:extLst>
              <a:ext uri="{FF2B5EF4-FFF2-40B4-BE49-F238E27FC236}">
                <a16:creationId xmlns:a16="http://schemas.microsoft.com/office/drawing/2014/main" id="{25D992D6-DCD7-4446-A1B5-486D6C12349D}"/>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2240476" y="1357932"/>
            <a:ext cx="1749633" cy="1717777"/>
          </a:xfrm>
          <a:prstGeom prst="rect">
            <a:avLst/>
          </a:prstGeom>
        </p:spPr>
      </p:pic>
      <p:sp>
        <p:nvSpPr>
          <p:cNvPr id="4" name="Abgerundete rechteckige Legende 3">
            <a:extLst>
              <a:ext uri="{FF2B5EF4-FFF2-40B4-BE49-F238E27FC236}">
                <a16:creationId xmlns:a16="http://schemas.microsoft.com/office/drawing/2014/main" id="{30C17852-D474-6844-8631-40D0C6EFF8D7}"/>
              </a:ext>
            </a:extLst>
          </p:cNvPr>
          <p:cNvSpPr/>
          <p:nvPr/>
        </p:nvSpPr>
        <p:spPr>
          <a:xfrm>
            <a:off x="5567528" y="1018309"/>
            <a:ext cx="1932317" cy="462915"/>
          </a:xfrm>
          <a:prstGeom prst="wedgeRoundRectCallout">
            <a:avLst>
              <a:gd name="adj1" fmla="val -74954"/>
              <a:gd name="adj2" fmla="val 31139"/>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name of the author</a:t>
            </a:r>
            <a:endParaRPr lang="de-AT" sz="1600" dirty="0">
              <a:effectLst/>
              <a:ea typeface="Calibri" panose="020F0502020204030204" pitchFamily="34" charset="0"/>
              <a:cs typeface="Times New Roman" panose="02020603050405020304" pitchFamily="18" charset="0"/>
            </a:endParaRPr>
          </a:p>
        </p:txBody>
      </p:sp>
      <p:sp>
        <p:nvSpPr>
          <p:cNvPr id="5" name="Abgerundete rechteckige Legende 4">
            <a:extLst>
              <a:ext uri="{FF2B5EF4-FFF2-40B4-BE49-F238E27FC236}">
                <a16:creationId xmlns:a16="http://schemas.microsoft.com/office/drawing/2014/main" id="{75F51717-D483-214B-B804-A18CF8688A11}"/>
              </a:ext>
            </a:extLst>
          </p:cNvPr>
          <p:cNvSpPr/>
          <p:nvPr/>
        </p:nvSpPr>
        <p:spPr>
          <a:xfrm>
            <a:off x="209809" y="321916"/>
            <a:ext cx="1598209" cy="696393"/>
          </a:xfrm>
          <a:prstGeom prst="wedgeRoundRectCallout">
            <a:avLst>
              <a:gd name="adj1" fmla="val 105430"/>
              <a:gd name="adj2" fmla="val 18445"/>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catchy headline</a:t>
            </a:r>
            <a:endParaRPr lang="de-AT" dirty="0">
              <a:effectLst/>
              <a:ea typeface="Calibri" panose="020F0502020204030204" pitchFamily="34" charset="0"/>
              <a:cs typeface="Times New Roman" panose="02020603050405020304" pitchFamily="18" charset="0"/>
            </a:endParaRPr>
          </a:p>
        </p:txBody>
      </p:sp>
      <p:sp>
        <p:nvSpPr>
          <p:cNvPr id="6" name="Abgerundete rechteckige Legende 5">
            <a:extLst>
              <a:ext uri="{FF2B5EF4-FFF2-40B4-BE49-F238E27FC236}">
                <a16:creationId xmlns:a16="http://schemas.microsoft.com/office/drawing/2014/main" id="{63271DB8-736B-1840-85E6-A3B898071AD2}"/>
              </a:ext>
            </a:extLst>
          </p:cNvPr>
          <p:cNvSpPr/>
          <p:nvPr/>
        </p:nvSpPr>
        <p:spPr>
          <a:xfrm>
            <a:off x="209809" y="2216820"/>
            <a:ext cx="850064" cy="518795"/>
          </a:xfrm>
          <a:prstGeom prst="wedgeRoundRectCallout">
            <a:avLst>
              <a:gd name="adj1" fmla="val 178165"/>
              <a:gd name="adj2" fmla="val -52077"/>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picture</a:t>
            </a:r>
            <a:endParaRPr lang="de-AT" sz="1600" dirty="0">
              <a:effectLst/>
              <a:ea typeface="Calibri" panose="020F0502020204030204" pitchFamily="34" charset="0"/>
              <a:cs typeface="Times New Roman" panose="02020603050405020304" pitchFamily="18" charset="0"/>
            </a:endParaRPr>
          </a:p>
        </p:txBody>
      </p:sp>
      <p:sp>
        <p:nvSpPr>
          <p:cNvPr id="7" name="Abgerundete rechteckige Legende 6">
            <a:extLst>
              <a:ext uri="{FF2B5EF4-FFF2-40B4-BE49-F238E27FC236}">
                <a16:creationId xmlns:a16="http://schemas.microsoft.com/office/drawing/2014/main" id="{65087298-C65D-344F-9CF8-CB01FF6BEFAE}"/>
              </a:ext>
            </a:extLst>
          </p:cNvPr>
          <p:cNvSpPr/>
          <p:nvPr/>
        </p:nvSpPr>
        <p:spPr>
          <a:xfrm>
            <a:off x="6845300" y="1488038"/>
            <a:ext cx="1619640" cy="462915"/>
          </a:xfrm>
          <a:prstGeom prst="wedgeRoundRectCallout">
            <a:avLst>
              <a:gd name="adj1" fmla="val -77052"/>
              <a:gd name="adj2" fmla="val -35819"/>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date </a:t>
            </a:r>
            <a:r>
              <a:rPr lang="en-US" sz="1600"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and</a:t>
            </a:r>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 place</a:t>
            </a:r>
            <a:endParaRPr lang="de-AT" dirty="0">
              <a:effectLst/>
              <a:ea typeface="Calibri" panose="020F0502020204030204" pitchFamily="34" charset="0"/>
              <a:cs typeface="Times New Roman" panose="02020603050405020304" pitchFamily="18" charset="0"/>
            </a:endParaRPr>
          </a:p>
        </p:txBody>
      </p:sp>
      <p:sp>
        <p:nvSpPr>
          <p:cNvPr id="8" name="Abgerundete rechteckige Legende 7">
            <a:extLst>
              <a:ext uri="{FF2B5EF4-FFF2-40B4-BE49-F238E27FC236}">
                <a16:creationId xmlns:a16="http://schemas.microsoft.com/office/drawing/2014/main" id="{EC4A7920-744D-254C-8F73-19A4B065A2CF}"/>
              </a:ext>
            </a:extLst>
          </p:cNvPr>
          <p:cNvSpPr/>
          <p:nvPr/>
        </p:nvSpPr>
        <p:spPr>
          <a:xfrm>
            <a:off x="374163" y="1256263"/>
            <a:ext cx="971558" cy="463550"/>
          </a:xfrm>
          <a:prstGeom prst="wedgeRoundRectCallout">
            <a:avLst>
              <a:gd name="adj1" fmla="val 141933"/>
              <a:gd name="adj2" fmla="val -60548"/>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fake link </a:t>
            </a:r>
            <a:endParaRPr lang="de-AT" sz="1600" dirty="0">
              <a:effectLst/>
              <a:ea typeface="Calibri" panose="020F0502020204030204" pitchFamily="34" charset="0"/>
              <a:cs typeface="Times New Roman" panose="02020603050405020304" pitchFamily="18" charset="0"/>
            </a:endParaRPr>
          </a:p>
        </p:txBody>
      </p:sp>
      <p:sp>
        <p:nvSpPr>
          <p:cNvPr id="9" name="Abgerundete rechteckige Legende 8">
            <a:extLst>
              <a:ext uri="{FF2B5EF4-FFF2-40B4-BE49-F238E27FC236}">
                <a16:creationId xmlns:a16="http://schemas.microsoft.com/office/drawing/2014/main" id="{31F1FC9B-B2B1-1244-BD77-EAD0B81FC020}"/>
              </a:ext>
            </a:extLst>
          </p:cNvPr>
          <p:cNvSpPr/>
          <p:nvPr/>
        </p:nvSpPr>
        <p:spPr>
          <a:xfrm>
            <a:off x="9745451" y="869865"/>
            <a:ext cx="2240477" cy="1081088"/>
          </a:xfrm>
          <a:prstGeom prst="wedgeRoundRectCallout">
            <a:avLst>
              <a:gd name="adj1" fmla="val -91510"/>
              <a:gd name="adj2" fmla="val 62453"/>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Include </a:t>
            </a:r>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good and true information</a:t>
            </a:r>
            <a:r>
              <a:rPr lang="en-US" sz="1600"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 The story needs to be </a:t>
            </a:r>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believable</a:t>
            </a:r>
            <a:r>
              <a:rPr lang="en-US" sz="1600"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a:t>
            </a:r>
            <a:endParaRPr lang="de-AT" sz="1600" dirty="0">
              <a:effectLst/>
              <a:ea typeface="Calibri" panose="020F0502020204030204" pitchFamily="34" charset="0"/>
              <a:cs typeface="Times New Roman" panose="02020603050405020304" pitchFamily="18" charset="0"/>
            </a:endParaRPr>
          </a:p>
        </p:txBody>
      </p:sp>
      <p:sp>
        <p:nvSpPr>
          <p:cNvPr id="11" name="Abgerundete rechteckige Legende 10">
            <a:extLst>
              <a:ext uri="{FF2B5EF4-FFF2-40B4-BE49-F238E27FC236}">
                <a16:creationId xmlns:a16="http://schemas.microsoft.com/office/drawing/2014/main" id="{4209020F-1664-5645-BC05-B49273EF7B8D}"/>
              </a:ext>
            </a:extLst>
          </p:cNvPr>
          <p:cNvSpPr/>
          <p:nvPr/>
        </p:nvSpPr>
        <p:spPr>
          <a:xfrm>
            <a:off x="206071" y="4878790"/>
            <a:ext cx="1721179" cy="518795"/>
          </a:xfrm>
          <a:prstGeom prst="wedgeRoundRectCallout">
            <a:avLst>
              <a:gd name="adj1" fmla="val 68194"/>
              <a:gd name="adj2" fmla="val -6947"/>
              <a:gd name="adj3" fmla="val 1666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en-US" sz="1600" b="1" dirty="0">
                <a:ln>
                  <a:noFill/>
                </a:ln>
                <a:solidFill>
                  <a:srgbClr val="000000"/>
                </a:solidFill>
                <a:effectLst>
                  <a:outerShdw blurRad="38100" dist="25400" dir="5400000" algn="ctr">
                    <a:srgbClr val="6E747A">
                      <a:alpha val="43000"/>
                    </a:srgbClr>
                  </a:outerShdw>
                </a:effectLst>
                <a:ea typeface="Calibri" panose="020F0502020204030204" pitchFamily="34" charset="0"/>
                <a:cs typeface="Calibri" panose="020F0502020204030204" pitchFamily="34" charset="0"/>
              </a:rPr>
              <a:t>fake information</a:t>
            </a:r>
            <a:endParaRPr lang="de-AT" sz="1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7490280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2266</Words>
  <Application>Microsoft Office PowerPoint</Application>
  <PresentationFormat>Breitbild</PresentationFormat>
  <Paragraphs>139</Paragraphs>
  <Slides>10</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10</vt:i4>
      </vt:variant>
    </vt:vector>
  </HeadingPairs>
  <TitlesOfParts>
    <vt:vector size="14" baseType="lpstr">
      <vt:lpstr>Arial</vt:lpstr>
      <vt:lpstr>Calibri</vt:lpstr>
      <vt:lpstr>Calibri Light</vt:lpstr>
      <vt:lpstr>Office</vt:lpstr>
      <vt:lpstr>HOW TO WRITE A GOOD FAKE NEWS STORY</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Gasplmayr, Katharina</dc:creator>
  <cp:lastModifiedBy>Bergmann Laura</cp:lastModifiedBy>
  <cp:revision>6</cp:revision>
  <dcterms:created xsi:type="dcterms:W3CDTF">2021-04-25T17:15:01Z</dcterms:created>
  <dcterms:modified xsi:type="dcterms:W3CDTF">2021-05-10T08:48:51Z</dcterms:modified>
</cp:coreProperties>
</file>