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2" r:id="rId4"/>
    <p:sldId id="263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0"/>
    <p:restoredTop sz="94686"/>
  </p:normalViewPr>
  <p:slideViewPr>
    <p:cSldViewPr snapToGrid="0" snapToObjects="1" showGuides="1">
      <p:cViewPr varScale="1">
        <p:scale>
          <a:sx n="108" d="100"/>
          <a:sy n="108" d="100"/>
        </p:scale>
        <p:origin x="6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DF337-B0E3-4E16-9AF6-3BC965963DB8}" type="datetimeFigureOut">
              <a:rPr lang="de-AT" smtClean="0"/>
              <a:t>10.05.2021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8C4FB-EC7C-404D-975C-76F6EFEDAE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191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https://pixabay.com/de/photos/afrika-karte-relief-landkarte-land-11117/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8C4FB-EC7C-404D-975C-76F6EFEDAE9B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284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2E9C3-78CC-7E43-B3C1-00F1A9036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D7F203-8F70-F14D-806B-D349447B6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F7F488-71C9-0447-A76B-5FB521C7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883D-2142-2548-9EC8-FCE1A1F81AF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1669F1-6DF4-B042-BE47-AB4964AA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D278DA-D124-E14D-B40C-0828CA99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EA2-1E6C-BF40-B151-729675032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5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FCAEF-92A3-DD44-96A2-D0E0E5CB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56606EB-653A-B34C-B2B7-EAA9E5853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80FB31-ABEA-034A-BA10-5BF75A6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883D-2142-2548-9EC8-FCE1A1F81AF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D139D8-A444-1449-802C-51706A74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89D36F-E5EC-B94A-8309-5DBE0979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EA2-1E6C-BF40-B151-729675032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78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794A045-F0F0-B244-8C3C-2C9096D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475186A-7500-2847-98E3-14B4560A3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254453-62CA-AE44-84D6-2D7FE17E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883D-2142-2548-9EC8-FCE1A1F81AF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6F6AB3-CA8D-3846-BB50-27AC0369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4C206D-0C3F-A54A-A83D-32127D92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EA2-1E6C-BF40-B151-729675032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10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83514-6E50-3248-8524-D4715CBB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930202-407F-004D-BAE1-54A3EDC7C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A35527-B8B7-0449-A325-545FFA61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883D-2142-2548-9EC8-FCE1A1F81AF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B080C6-11D8-F548-A0A5-50F553DC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D8B6B9-4A82-944E-854F-15D2B46F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EA2-1E6C-BF40-B151-729675032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01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A031B-0A5C-1340-B963-E23CB326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177F08-C746-904C-8C56-132FF1933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F5FFFD-A7EB-0943-9CAD-F92583B1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883D-2142-2548-9EC8-FCE1A1F81AF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C35971-9E5E-A54D-AAB5-79340D9C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499128-5F84-F14B-9074-E7D28F89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EA2-1E6C-BF40-B151-729675032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49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58B92-6AD3-1F42-B579-C32664DD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AB7B7C-85E3-D64B-AAA1-FFC4BBC93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F41B88-68C1-914C-98F3-919AE9E78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D64379-5480-F243-B4D1-950D64EC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883D-2142-2548-9EC8-FCE1A1F81AF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D79ED1-C7E7-514B-8849-4110BAA0A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55A8A3-0A4C-7F47-A817-B693EC6A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EA2-1E6C-BF40-B151-729675032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3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CD50B-A060-F840-B9B4-E7BD6F1D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6827BC-C738-4149-9CCA-B33E2BC27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133F82-2973-FD44-B4F5-F4EBA2296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F9AC6A-5B60-214F-A94D-58233E016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5335877-D2DD-614C-9A7F-82E37E032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97008D4-BD78-6140-B7A5-EE129723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883D-2142-2548-9EC8-FCE1A1F81AF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5330D54-1DA6-6E4B-8463-F54D6DCE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6865315-E238-1943-A249-47BCA844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EA2-1E6C-BF40-B151-729675032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80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B4A82-6857-D142-BA55-02757D8C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A1FEB2-700B-164F-8963-6B0BB861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883D-2142-2548-9EC8-FCE1A1F81AF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DF8E49-9C4A-8C49-A87C-5DAFA84F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BF470B-5C40-9E4E-8C33-AFF596F8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EA2-1E6C-BF40-B151-729675032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9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886C01-BB95-3A48-870C-61C7E13C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883D-2142-2548-9EC8-FCE1A1F81AF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13A7B7-8C66-9D40-A5EC-41B49158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E50065-4B95-3146-9B6F-83627E0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EA2-1E6C-BF40-B151-729675032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2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80848-59E6-1044-806F-1F2F5241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B5E8E6-1765-A54D-9B34-5D3F7BAE9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04B849-62D0-814F-9EE6-77D1356E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DFE896-DA8E-BA40-8B76-5A9F01DF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883D-2142-2548-9EC8-FCE1A1F81AF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E965F0-EAE4-3A48-8B19-BB267DC3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588DE1-3A6C-EC4F-B4EA-78D45268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EA2-1E6C-BF40-B151-729675032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30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19842-FB6A-EF46-8DA5-EF463D61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E397CC2-8141-1F48-AF0D-E1CE76ACB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3CE3AE-E804-B54E-9A63-A816DFE58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441CCE-0A32-1E4F-BC9B-60AD006E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883D-2142-2548-9EC8-FCE1A1F81AF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1D5335-C6A6-BB4E-AFCE-246F9C57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99A788-45E7-6148-8C72-28572954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EA2-1E6C-BF40-B151-729675032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84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238F05-089F-D641-97B3-1FBAC89BD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848728-3275-F748-A0B3-B5F570223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D0A2F4-DB92-8D44-9895-E1E7EB274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883D-2142-2548-9EC8-FCE1A1F81AF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E3E738-11AB-6B48-B2D8-D31B11F0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59B6A3-AAEC-9341-848E-961F734D2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2EA2-1E6C-BF40-B151-729675032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3D5586E8-F6AA-40C6-8D21-953986CD0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920" y="334330"/>
            <a:ext cx="6067425" cy="6096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319CB45-E643-7247-94D8-83DB68CE3ECE}"/>
              </a:ext>
            </a:extLst>
          </p:cNvPr>
          <p:cNvSpPr/>
          <p:nvPr/>
        </p:nvSpPr>
        <p:spPr>
          <a:xfrm>
            <a:off x="7474998" y="4047190"/>
            <a:ext cx="996487" cy="16167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671C98C-12CF-E143-AF3C-EF93E0104CE5}"/>
              </a:ext>
            </a:extLst>
          </p:cNvPr>
          <p:cNvSpPr txBox="1"/>
          <p:nvPr/>
        </p:nvSpPr>
        <p:spPr>
          <a:xfrm>
            <a:off x="874643" y="83488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scientist</a:t>
            </a:r>
            <a:endParaRPr lang="de-DE" sz="3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4B89C7-9867-6B45-9606-7797E847C925}"/>
              </a:ext>
            </a:extLst>
          </p:cNvPr>
          <p:cNvSpPr txBox="1"/>
          <p:nvPr/>
        </p:nvSpPr>
        <p:spPr>
          <a:xfrm>
            <a:off x="1205948" y="5877339"/>
            <a:ext cx="271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Madagascar</a:t>
            </a:r>
            <a:endParaRPr lang="de-DE" sz="3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B69BD7-DB8B-334D-BB35-B07E5B687D90}"/>
              </a:ext>
            </a:extLst>
          </p:cNvPr>
          <p:cNvSpPr txBox="1"/>
          <p:nvPr/>
        </p:nvSpPr>
        <p:spPr>
          <a:xfrm>
            <a:off x="1205948" y="3428999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reptile</a:t>
            </a:r>
            <a:endParaRPr lang="de-DE" sz="3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D465D4-C454-0A44-B109-BAE7D2F2F493}"/>
              </a:ext>
            </a:extLst>
          </p:cNvPr>
          <p:cNvSpPr txBox="1"/>
          <p:nvPr/>
        </p:nvSpPr>
        <p:spPr>
          <a:xfrm>
            <a:off x="9309651" y="638012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chameleon</a:t>
            </a:r>
            <a:endParaRPr lang="de-DE" sz="3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1FB87C-BD7A-6547-B948-F29F68A74600}"/>
              </a:ext>
            </a:extLst>
          </p:cNvPr>
          <p:cNvSpPr txBox="1"/>
          <p:nvPr/>
        </p:nvSpPr>
        <p:spPr>
          <a:xfrm>
            <a:off x="9309650" y="354495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rainforest</a:t>
            </a:r>
            <a:endParaRPr lang="de-DE" sz="3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B24261-3907-CA49-85CB-563C682F5266}"/>
              </a:ext>
            </a:extLst>
          </p:cNvPr>
          <p:cNvSpPr txBox="1"/>
          <p:nvPr/>
        </p:nvSpPr>
        <p:spPr>
          <a:xfrm>
            <a:off x="8680171" y="5877338"/>
            <a:ext cx="297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deforestation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476593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671C98C-12CF-E143-AF3C-EF93E0104CE5}"/>
              </a:ext>
            </a:extLst>
          </p:cNvPr>
          <p:cNvSpPr txBox="1"/>
          <p:nvPr/>
        </p:nvSpPr>
        <p:spPr>
          <a:xfrm>
            <a:off x="874643" y="83488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accent6"/>
                </a:solidFill>
              </a:rPr>
              <a:t>scientist</a:t>
            </a:r>
            <a:endParaRPr lang="de-DE" sz="3600" dirty="0">
              <a:solidFill>
                <a:schemeClr val="accent6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4B89C7-9867-6B45-9606-7797E847C925}"/>
              </a:ext>
            </a:extLst>
          </p:cNvPr>
          <p:cNvSpPr txBox="1"/>
          <p:nvPr/>
        </p:nvSpPr>
        <p:spPr>
          <a:xfrm>
            <a:off x="1205948" y="5877339"/>
            <a:ext cx="271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Madagascar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B69BD7-DB8B-334D-BB35-B07E5B687D90}"/>
              </a:ext>
            </a:extLst>
          </p:cNvPr>
          <p:cNvSpPr txBox="1"/>
          <p:nvPr/>
        </p:nvSpPr>
        <p:spPr>
          <a:xfrm>
            <a:off x="609537" y="3465443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reptile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D465D4-C454-0A44-B109-BAE7D2F2F493}"/>
              </a:ext>
            </a:extLst>
          </p:cNvPr>
          <p:cNvSpPr txBox="1"/>
          <p:nvPr/>
        </p:nvSpPr>
        <p:spPr>
          <a:xfrm>
            <a:off x="9309651" y="638012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chameleon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1FB87C-BD7A-6547-B948-F29F68A74600}"/>
              </a:ext>
            </a:extLst>
          </p:cNvPr>
          <p:cNvSpPr txBox="1"/>
          <p:nvPr/>
        </p:nvSpPr>
        <p:spPr>
          <a:xfrm>
            <a:off x="9680711" y="3558209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rainforest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B24261-3907-CA49-85CB-563C682F5266}"/>
              </a:ext>
            </a:extLst>
          </p:cNvPr>
          <p:cNvSpPr txBox="1"/>
          <p:nvPr/>
        </p:nvSpPr>
        <p:spPr>
          <a:xfrm>
            <a:off x="8680171" y="5877338"/>
            <a:ext cx="297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deforestation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EB1A25-DB8E-1948-8DFC-4ABC4D1F6528}"/>
              </a:ext>
            </a:extLst>
          </p:cNvPr>
          <p:cNvSpPr txBox="1"/>
          <p:nvPr/>
        </p:nvSpPr>
        <p:spPr>
          <a:xfrm>
            <a:off x="4220817" y="5273959"/>
            <a:ext cx="4101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Pictures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retreived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74F9E1-F5F8-5C41-AADB-6BD4647AF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172" y="973629"/>
            <a:ext cx="5957614" cy="42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4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671C98C-12CF-E143-AF3C-EF93E0104CE5}"/>
              </a:ext>
            </a:extLst>
          </p:cNvPr>
          <p:cNvSpPr txBox="1"/>
          <p:nvPr/>
        </p:nvSpPr>
        <p:spPr>
          <a:xfrm>
            <a:off x="874643" y="83488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scientist</a:t>
            </a:r>
            <a:endParaRPr lang="de-DE" sz="3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4B89C7-9867-6B45-9606-7797E847C925}"/>
              </a:ext>
            </a:extLst>
          </p:cNvPr>
          <p:cNvSpPr txBox="1"/>
          <p:nvPr/>
        </p:nvSpPr>
        <p:spPr>
          <a:xfrm>
            <a:off x="1205948" y="5877339"/>
            <a:ext cx="271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Madagascar</a:t>
            </a:r>
            <a:endParaRPr lang="de-DE" sz="3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B69BD7-DB8B-334D-BB35-B07E5B687D90}"/>
              </a:ext>
            </a:extLst>
          </p:cNvPr>
          <p:cNvSpPr txBox="1"/>
          <p:nvPr/>
        </p:nvSpPr>
        <p:spPr>
          <a:xfrm>
            <a:off x="609537" y="3465443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reptile</a:t>
            </a:r>
            <a:endParaRPr lang="de-DE" sz="3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D465D4-C454-0A44-B109-BAE7D2F2F493}"/>
              </a:ext>
            </a:extLst>
          </p:cNvPr>
          <p:cNvSpPr txBox="1"/>
          <p:nvPr/>
        </p:nvSpPr>
        <p:spPr>
          <a:xfrm>
            <a:off x="9309651" y="638012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chameleon</a:t>
            </a:r>
            <a:endParaRPr lang="de-DE" sz="3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1FB87C-BD7A-6547-B948-F29F68A74600}"/>
              </a:ext>
            </a:extLst>
          </p:cNvPr>
          <p:cNvSpPr txBox="1"/>
          <p:nvPr/>
        </p:nvSpPr>
        <p:spPr>
          <a:xfrm>
            <a:off x="9680711" y="3558209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rainforest</a:t>
            </a:r>
            <a:endParaRPr lang="de-DE" sz="3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B24261-3907-CA49-85CB-563C682F5266}"/>
              </a:ext>
            </a:extLst>
          </p:cNvPr>
          <p:cNvSpPr txBox="1"/>
          <p:nvPr/>
        </p:nvSpPr>
        <p:spPr>
          <a:xfrm>
            <a:off x="8680171" y="5877338"/>
            <a:ext cx="297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deforestation</a:t>
            </a:r>
            <a:endParaRPr lang="de-DE" sz="3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EB1A25-DB8E-1948-8DFC-4ABC4D1F6528}"/>
              </a:ext>
            </a:extLst>
          </p:cNvPr>
          <p:cNvSpPr txBox="1"/>
          <p:nvPr/>
        </p:nvSpPr>
        <p:spPr>
          <a:xfrm>
            <a:off x="4220817" y="5273959"/>
            <a:ext cx="4101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Pictures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retreived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689A1F-A29D-CE44-A609-32DFF4346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2" r="11463"/>
          <a:stretch/>
        </p:blipFill>
        <p:spPr>
          <a:xfrm>
            <a:off x="2047460" y="1999576"/>
            <a:ext cx="7558636" cy="3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671C98C-12CF-E143-AF3C-EF93E0104CE5}"/>
              </a:ext>
            </a:extLst>
          </p:cNvPr>
          <p:cNvSpPr txBox="1"/>
          <p:nvPr/>
        </p:nvSpPr>
        <p:spPr>
          <a:xfrm>
            <a:off x="874643" y="83488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scientist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4B89C7-9867-6B45-9606-7797E847C925}"/>
              </a:ext>
            </a:extLst>
          </p:cNvPr>
          <p:cNvSpPr txBox="1"/>
          <p:nvPr/>
        </p:nvSpPr>
        <p:spPr>
          <a:xfrm>
            <a:off x="1205948" y="5877339"/>
            <a:ext cx="271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Madagascar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B69BD7-DB8B-334D-BB35-B07E5B687D90}"/>
              </a:ext>
            </a:extLst>
          </p:cNvPr>
          <p:cNvSpPr txBox="1"/>
          <p:nvPr/>
        </p:nvSpPr>
        <p:spPr>
          <a:xfrm>
            <a:off x="609537" y="3465443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reptile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D465D4-C454-0A44-B109-BAE7D2F2F493}"/>
              </a:ext>
            </a:extLst>
          </p:cNvPr>
          <p:cNvSpPr txBox="1"/>
          <p:nvPr/>
        </p:nvSpPr>
        <p:spPr>
          <a:xfrm>
            <a:off x="9309651" y="638012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chameleon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1FB87C-BD7A-6547-B948-F29F68A74600}"/>
              </a:ext>
            </a:extLst>
          </p:cNvPr>
          <p:cNvSpPr txBox="1"/>
          <p:nvPr/>
        </p:nvSpPr>
        <p:spPr>
          <a:xfrm>
            <a:off x="9680711" y="3558209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rainforest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B24261-3907-CA49-85CB-563C682F5266}"/>
              </a:ext>
            </a:extLst>
          </p:cNvPr>
          <p:cNvSpPr txBox="1"/>
          <p:nvPr/>
        </p:nvSpPr>
        <p:spPr>
          <a:xfrm>
            <a:off x="8680171" y="5877338"/>
            <a:ext cx="297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accent6"/>
                </a:solidFill>
              </a:rPr>
              <a:t>deforestation</a:t>
            </a:r>
            <a:endParaRPr lang="de-DE" sz="3600" dirty="0">
              <a:solidFill>
                <a:schemeClr val="accent6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EB1A25-DB8E-1948-8DFC-4ABC4D1F6528}"/>
              </a:ext>
            </a:extLst>
          </p:cNvPr>
          <p:cNvSpPr txBox="1"/>
          <p:nvPr/>
        </p:nvSpPr>
        <p:spPr>
          <a:xfrm>
            <a:off x="4220817" y="5273959"/>
            <a:ext cx="4101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Pictures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retreived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689A1F-A29D-CE44-A609-32DFF4346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2" r="11463"/>
          <a:stretch/>
        </p:blipFill>
        <p:spPr>
          <a:xfrm>
            <a:off x="2047460" y="1999576"/>
            <a:ext cx="7558636" cy="3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3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363B56FC-2C7D-4C95-9D1F-67590BFCA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299" y="334330"/>
            <a:ext cx="6067425" cy="6096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319CB45-E643-7247-94D8-83DB68CE3ECE}"/>
              </a:ext>
            </a:extLst>
          </p:cNvPr>
          <p:cNvSpPr/>
          <p:nvPr/>
        </p:nvSpPr>
        <p:spPr>
          <a:xfrm>
            <a:off x="7343124" y="4212069"/>
            <a:ext cx="1099541" cy="14494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671C98C-12CF-E143-AF3C-EF93E0104CE5}"/>
              </a:ext>
            </a:extLst>
          </p:cNvPr>
          <p:cNvSpPr txBox="1"/>
          <p:nvPr/>
        </p:nvSpPr>
        <p:spPr>
          <a:xfrm>
            <a:off x="874643" y="83488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scientist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4B89C7-9867-6B45-9606-7797E847C925}"/>
              </a:ext>
            </a:extLst>
          </p:cNvPr>
          <p:cNvSpPr txBox="1"/>
          <p:nvPr/>
        </p:nvSpPr>
        <p:spPr>
          <a:xfrm>
            <a:off x="1205948" y="5877339"/>
            <a:ext cx="271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accent6"/>
                </a:solidFill>
              </a:rPr>
              <a:t>Madagascar</a:t>
            </a:r>
            <a:endParaRPr lang="de-DE" sz="3600" dirty="0">
              <a:solidFill>
                <a:schemeClr val="accent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B69BD7-DB8B-334D-BB35-B07E5B687D90}"/>
              </a:ext>
            </a:extLst>
          </p:cNvPr>
          <p:cNvSpPr txBox="1"/>
          <p:nvPr/>
        </p:nvSpPr>
        <p:spPr>
          <a:xfrm>
            <a:off x="1205948" y="3428999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reptile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D465D4-C454-0A44-B109-BAE7D2F2F493}"/>
              </a:ext>
            </a:extLst>
          </p:cNvPr>
          <p:cNvSpPr txBox="1"/>
          <p:nvPr/>
        </p:nvSpPr>
        <p:spPr>
          <a:xfrm>
            <a:off x="9309651" y="638012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chameleon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1FB87C-BD7A-6547-B948-F29F68A74600}"/>
              </a:ext>
            </a:extLst>
          </p:cNvPr>
          <p:cNvSpPr txBox="1"/>
          <p:nvPr/>
        </p:nvSpPr>
        <p:spPr>
          <a:xfrm>
            <a:off x="9309650" y="354495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rainforest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B24261-3907-CA49-85CB-563C682F5266}"/>
              </a:ext>
            </a:extLst>
          </p:cNvPr>
          <p:cNvSpPr txBox="1"/>
          <p:nvPr/>
        </p:nvSpPr>
        <p:spPr>
          <a:xfrm>
            <a:off x="8680171" y="5877338"/>
            <a:ext cx="297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deforestation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0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671C98C-12CF-E143-AF3C-EF93E0104CE5}"/>
              </a:ext>
            </a:extLst>
          </p:cNvPr>
          <p:cNvSpPr txBox="1"/>
          <p:nvPr/>
        </p:nvSpPr>
        <p:spPr>
          <a:xfrm>
            <a:off x="874643" y="83488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scientist</a:t>
            </a:r>
            <a:endParaRPr lang="de-DE" sz="3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4B89C7-9867-6B45-9606-7797E847C925}"/>
              </a:ext>
            </a:extLst>
          </p:cNvPr>
          <p:cNvSpPr txBox="1"/>
          <p:nvPr/>
        </p:nvSpPr>
        <p:spPr>
          <a:xfrm>
            <a:off x="1205948" y="5877339"/>
            <a:ext cx="271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Madagascar</a:t>
            </a:r>
            <a:endParaRPr lang="de-DE" sz="3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B69BD7-DB8B-334D-BB35-B07E5B687D90}"/>
              </a:ext>
            </a:extLst>
          </p:cNvPr>
          <p:cNvSpPr txBox="1"/>
          <p:nvPr/>
        </p:nvSpPr>
        <p:spPr>
          <a:xfrm>
            <a:off x="1205948" y="3428999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reptile</a:t>
            </a:r>
            <a:endParaRPr lang="de-DE" sz="3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D465D4-C454-0A44-B109-BAE7D2F2F493}"/>
              </a:ext>
            </a:extLst>
          </p:cNvPr>
          <p:cNvSpPr txBox="1"/>
          <p:nvPr/>
        </p:nvSpPr>
        <p:spPr>
          <a:xfrm>
            <a:off x="9309651" y="638012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chameleon</a:t>
            </a:r>
            <a:endParaRPr lang="de-DE" sz="3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1FB87C-BD7A-6547-B948-F29F68A74600}"/>
              </a:ext>
            </a:extLst>
          </p:cNvPr>
          <p:cNvSpPr txBox="1"/>
          <p:nvPr/>
        </p:nvSpPr>
        <p:spPr>
          <a:xfrm>
            <a:off x="9309650" y="354495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rainforest</a:t>
            </a:r>
            <a:endParaRPr lang="de-DE" sz="3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B24261-3907-CA49-85CB-563C682F5266}"/>
              </a:ext>
            </a:extLst>
          </p:cNvPr>
          <p:cNvSpPr txBox="1"/>
          <p:nvPr/>
        </p:nvSpPr>
        <p:spPr>
          <a:xfrm>
            <a:off x="8680171" y="5877338"/>
            <a:ext cx="297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deforestation</a:t>
            </a: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206CFC-169D-C549-A83F-235F0E26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94" y="2537791"/>
            <a:ext cx="3689405" cy="230587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4D9312E-097C-BF44-B0CC-971686FD7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209" y="3753677"/>
            <a:ext cx="3142356" cy="188868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32A18B5-0CDB-1E49-94BC-612E7EE82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913" y="638012"/>
            <a:ext cx="3527380" cy="217777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5033A31-9174-F840-9883-1DAF6197D45D}"/>
              </a:ext>
            </a:extLst>
          </p:cNvPr>
          <p:cNvSpPr txBox="1"/>
          <p:nvPr/>
        </p:nvSpPr>
        <p:spPr>
          <a:xfrm>
            <a:off x="4247320" y="5771621"/>
            <a:ext cx="4101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Pictures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retreived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49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671C98C-12CF-E143-AF3C-EF93E0104CE5}"/>
              </a:ext>
            </a:extLst>
          </p:cNvPr>
          <p:cNvSpPr txBox="1"/>
          <p:nvPr/>
        </p:nvSpPr>
        <p:spPr>
          <a:xfrm>
            <a:off x="874643" y="83488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scientist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4B89C7-9867-6B45-9606-7797E847C925}"/>
              </a:ext>
            </a:extLst>
          </p:cNvPr>
          <p:cNvSpPr txBox="1"/>
          <p:nvPr/>
        </p:nvSpPr>
        <p:spPr>
          <a:xfrm>
            <a:off x="1205948" y="5877339"/>
            <a:ext cx="271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Madagascar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B69BD7-DB8B-334D-BB35-B07E5B687D90}"/>
              </a:ext>
            </a:extLst>
          </p:cNvPr>
          <p:cNvSpPr txBox="1"/>
          <p:nvPr/>
        </p:nvSpPr>
        <p:spPr>
          <a:xfrm>
            <a:off x="1205948" y="3428999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accent6"/>
                </a:solidFill>
              </a:rPr>
              <a:t>reptile</a:t>
            </a:r>
            <a:endParaRPr lang="de-DE" sz="3600" dirty="0">
              <a:solidFill>
                <a:schemeClr val="accent6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D465D4-C454-0A44-B109-BAE7D2F2F493}"/>
              </a:ext>
            </a:extLst>
          </p:cNvPr>
          <p:cNvSpPr txBox="1"/>
          <p:nvPr/>
        </p:nvSpPr>
        <p:spPr>
          <a:xfrm>
            <a:off x="9309651" y="638012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chameleon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1FB87C-BD7A-6547-B948-F29F68A74600}"/>
              </a:ext>
            </a:extLst>
          </p:cNvPr>
          <p:cNvSpPr txBox="1"/>
          <p:nvPr/>
        </p:nvSpPr>
        <p:spPr>
          <a:xfrm>
            <a:off x="9309650" y="354495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rainforest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B24261-3907-CA49-85CB-563C682F5266}"/>
              </a:ext>
            </a:extLst>
          </p:cNvPr>
          <p:cNvSpPr txBox="1"/>
          <p:nvPr/>
        </p:nvSpPr>
        <p:spPr>
          <a:xfrm>
            <a:off x="8680171" y="5877338"/>
            <a:ext cx="297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deforestation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206CFC-169D-C549-A83F-235F0E26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94" y="2537791"/>
            <a:ext cx="3689405" cy="230587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4D9312E-097C-BF44-B0CC-971686FD7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209" y="3753677"/>
            <a:ext cx="3142356" cy="188868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32A18B5-0CDB-1E49-94BC-612E7EE82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913" y="638012"/>
            <a:ext cx="3527380" cy="217777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5033A31-9174-F840-9883-1DAF6197D45D}"/>
              </a:ext>
            </a:extLst>
          </p:cNvPr>
          <p:cNvSpPr txBox="1"/>
          <p:nvPr/>
        </p:nvSpPr>
        <p:spPr>
          <a:xfrm>
            <a:off x="4247320" y="5771621"/>
            <a:ext cx="4101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Pictures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retreived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041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671C98C-12CF-E143-AF3C-EF93E0104CE5}"/>
              </a:ext>
            </a:extLst>
          </p:cNvPr>
          <p:cNvSpPr txBox="1"/>
          <p:nvPr/>
        </p:nvSpPr>
        <p:spPr>
          <a:xfrm>
            <a:off x="874643" y="83488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scientist</a:t>
            </a:r>
            <a:endParaRPr lang="de-DE" sz="3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4B89C7-9867-6B45-9606-7797E847C925}"/>
              </a:ext>
            </a:extLst>
          </p:cNvPr>
          <p:cNvSpPr txBox="1"/>
          <p:nvPr/>
        </p:nvSpPr>
        <p:spPr>
          <a:xfrm>
            <a:off x="1205948" y="5877339"/>
            <a:ext cx="271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Madagascar</a:t>
            </a:r>
            <a:endParaRPr lang="de-DE" sz="3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B69BD7-DB8B-334D-BB35-B07E5B687D90}"/>
              </a:ext>
            </a:extLst>
          </p:cNvPr>
          <p:cNvSpPr txBox="1"/>
          <p:nvPr/>
        </p:nvSpPr>
        <p:spPr>
          <a:xfrm>
            <a:off x="1205948" y="3428999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reptile</a:t>
            </a:r>
            <a:endParaRPr lang="de-DE" sz="3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D465D4-C454-0A44-B109-BAE7D2F2F493}"/>
              </a:ext>
            </a:extLst>
          </p:cNvPr>
          <p:cNvSpPr txBox="1"/>
          <p:nvPr/>
        </p:nvSpPr>
        <p:spPr>
          <a:xfrm>
            <a:off x="9309651" y="638012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chameleon</a:t>
            </a:r>
            <a:endParaRPr lang="de-DE" sz="3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1FB87C-BD7A-6547-B948-F29F68A74600}"/>
              </a:ext>
            </a:extLst>
          </p:cNvPr>
          <p:cNvSpPr txBox="1"/>
          <p:nvPr/>
        </p:nvSpPr>
        <p:spPr>
          <a:xfrm>
            <a:off x="9309650" y="354495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rainforest</a:t>
            </a:r>
            <a:endParaRPr lang="de-DE" sz="3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B24261-3907-CA49-85CB-563C682F5266}"/>
              </a:ext>
            </a:extLst>
          </p:cNvPr>
          <p:cNvSpPr txBox="1"/>
          <p:nvPr/>
        </p:nvSpPr>
        <p:spPr>
          <a:xfrm>
            <a:off x="8680171" y="5877338"/>
            <a:ext cx="297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deforestation</a:t>
            </a:r>
            <a:endParaRPr lang="de-DE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2A2179-88C2-3345-90FD-DF5A73F79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771" y="1484243"/>
            <a:ext cx="4664458" cy="378226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6EB1A25-DB8E-1948-8DFC-4ABC4D1F6528}"/>
              </a:ext>
            </a:extLst>
          </p:cNvPr>
          <p:cNvSpPr txBox="1"/>
          <p:nvPr/>
        </p:nvSpPr>
        <p:spPr>
          <a:xfrm>
            <a:off x="4220817" y="5296614"/>
            <a:ext cx="4101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Pictures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retreived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85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671C98C-12CF-E143-AF3C-EF93E0104CE5}"/>
              </a:ext>
            </a:extLst>
          </p:cNvPr>
          <p:cNvSpPr txBox="1"/>
          <p:nvPr/>
        </p:nvSpPr>
        <p:spPr>
          <a:xfrm>
            <a:off x="874643" y="83488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scientist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4B89C7-9867-6B45-9606-7797E847C925}"/>
              </a:ext>
            </a:extLst>
          </p:cNvPr>
          <p:cNvSpPr txBox="1"/>
          <p:nvPr/>
        </p:nvSpPr>
        <p:spPr>
          <a:xfrm>
            <a:off x="1205948" y="5877339"/>
            <a:ext cx="271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Madagascar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B69BD7-DB8B-334D-BB35-B07E5B687D90}"/>
              </a:ext>
            </a:extLst>
          </p:cNvPr>
          <p:cNvSpPr txBox="1"/>
          <p:nvPr/>
        </p:nvSpPr>
        <p:spPr>
          <a:xfrm>
            <a:off x="1205948" y="3428999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reptile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D465D4-C454-0A44-B109-BAE7D2F2F493}"/>
              </a:ext>
            </a:extLst>
          </p:cNvPr>
          <p:cNvSpPr txBox="1"/>
          <p:nvPr/>
        </p:nvSpPr>
        <p:spPr>
          <a:xfrm>
            <a:off x="9309651" y="638012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accent6"/>
                </a:solidFill>
              </a:rPr>
              <a:t>chameleon</a:t>
            </a:r>
            <a:endParaRPr lang="de-DE" sz="3600" dirty="0">
              <a:solidFill>
                <a:schemeClr val="accent6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1FB87C-BD7A-6547-B948-F29F68A74600}"/>
              </a:ext>
            </a:extLst>
          </p:cNvPr>
          <p:cNvSpPr txBox="1"/>
          <p:nvPr/>
        </p:nvSpPr>
        <p:spPr>
          <a:xfrm>
            <a:off x="9309650" y="354495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rainforest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B24261-3907-CA49-85CB-563C682F5266}"/>
              </a:ext>
            </a:extLst>
          </p:cNvPr>
          <p:cNvSpPr txBox="1"/>
          <p:nvPr/>
        </p:nvSpPr>
        <p:spPr>
          <a:xfrm>
            <a:off x="8680171" y="5877338"/>
            <a:ext cx="297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deforestation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2A2179-88C2-3345-90FD-DF5A73F79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771" y="1484243"/>
            <a:ext cx="4664458" cy="378226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6EB1A25-DB8E-1948-8DFC-4ABC4D1F6528}"/>
              </a:ext>
            </a:extLst>
          </p:cNvPr>
          <p:cNvSpPr txBox="1"/>
          <p:nvPr/>
        </p:nvSpPr>
        <p:spPr>
          <a:xfrm>
            <a:off x="4220817" y="5296614"/>
            <a:ext cx="4101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Pictures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retreived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337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671C98C-12CF-E143-AF3C-EF93E0104CE5}"/>
              </a:ext>
            </a:extLst>
          </p:cNvPr>
          <p:cNvSpPr txBox="1"/>
          <p:nvPr/>
        </p:nvSpPr>
        <p:spPr>
          <a:xfrm>
            <a:off x="874643" y="83488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scientist</a:t>
            </a:r>
            <a:endParaRPr lang="de-DE" sz="3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4B89C7-9867-6B45-9606-7797E847C925}"/>
              </a:ext>
            </a:extLst>
          </p:cNvPr>
          <p:cNvSpPr txBox="1"/>
          <p:nvPr/>
        </p:nvSpPr>
        <p:spPr>
          <a:xfrm>
            <a:off x="1205948" y="5877339"/>
            <a:ext cx="271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Madagascar</a:t>
            </a:r>
            <a:endParaRPr lang="de-DE" sz="3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B69BD7-DB8B-334D-BB35-B07E5B687D90}"/>
              </a:ext>
            </a:extLst>
          </p:cNvPr>
          <p:cNvSpPr txBox="1"/>
          <p:nvPr/>
        </p:nvSpPr>
        <p:spPr>
          <a:xfrm>
            <a:off x="609537" y="3465443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reptile</a:t>
            </a:r>
            <a:endParaRPr lang="de-DE" sz="3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D465D4-C454-0A44-B109-BAE7D2F2F493}"/>
              </a:ext>
            </a:extLst>
          </p:cNvPr>
          <p:cNvSpPr txBox="1"/>
          <p:nvPr/>
        </p:nvSpPr>
        <p:spPr>
          <a:xfrm>
            <a:off x="9309651" y="638012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chameleon</a:t>
            </a:r>
            <a:endParaRPr lang="de-DE" sz="3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1FB87C-BD7A-6547-B948-F29F68A74600}"/>
              </a:ext>
            </a:extLst>
          </p:cNvPr>
          <p:cNvSpPr txBox="1"/>
          <p:nvPr/>
        </p:nvSpPr>
        <p:spPr>
          <a:xfrm>
            <a:off x="9680711" y="3558209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rainforest</a:t>
            </a:r>
            <a:endParaRPr lang="de-DE" sz="3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B24261-3907-CA49-85CB-563C682F5266}"/>
              </a:ext>
            </a:extLst>
          </p:cNvPr>
          <p:cNvSpPr txBox="1"/>
          <p:nvPr/>
        </p:nvSpPr>
        <p:spPr>
          <a:xfrm>
            <a:off x="8680171" y="5877338"/>
            <a:ext cx="297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deforestation</a:t>
            </a:r>
            <a:endParaRPr lang="de-DE" sz="3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EB1A25-DB8E-1948-8DFC-4ABC4D1F6528}"/>
              </a:ext>
            </a:extLst>
          </p:cNvPr>
          <p:cNvSpPr txBox="1"/>
          <p:nvPr/>
        </p:nvSpPr>
        <p:spPr>
          <a:xfrm>
            <a:off x="4220817" y="4928322"/>
            <a:ext cx="4101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Pictures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retreived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7FB1FC-256B-7943-9B20-B7CADE5A8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172" y="1732443"/>
            <a:ext cx="6281656" cy="310156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306893F-697A-6F40-9BC5-BEF20D3A3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30" y="1565302"/>
            <a:ext cx="6784339" cy="33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8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671C98C-12CF-E143-AF3C-EF93E0104CE5}"/>
              </a:ext>
            </a:extLst>
          </p:cNvPr>
          <p:cNvSpPr txBox="1"/>
          <p:nvPr/>
        </p:nvSpPr>
        <p:spPr>
          <a:xfrm>
            <a:off x="874643" y="83488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scientist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4B89C7-9867-6B45-9606-7797E847C925}"/>
              </a:ext>
            </a:extLst>
          </p:cNvPr>
          <p:cNvSpPr txBox="1"/>
          <p:nvPr/>
        </p:nvSpPr>
        <p:spPr>
          <a:xfrm>
            <a:off x="1205948" y="5877339"/>
            <a:ext cx="271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Madagascar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B69BD7-DB8B-334D-BB35-B07E5B687D90}"/>
              </a:ext>
            </a:extLst>
          </p:cNvPr>
          <p:cNvSpPr txBox="1"/>
          <p:nvPr/>
        </p:nvSpPr>
        <p:spPr>
          <a:xfrm>
            <a:off x="609537" y="3465443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reptile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D465D4-C454-0A44-B109-BAE7D2F2F493}"/>
              </a:ext>
            </a:extLst>
          </p:cNvPr>
          <p:cNvSpPr txBox="1"/>
          <p:nvPr/>
        </p:nvSpPr>
        <p:spPr>
          <a:xfrm>
            <a:off x="9309651" y="638012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chameleon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1FB87C-BD7A-6547-B948-F29F68A74600}"/>
              </a:ext>
            </a:extLst>
          </p:cNvPr>
          <p:cNvSpPr txBox="1"/>
          <p:nvPr/>
        </p:nvSpPr>
        <p:spPr>
          <a:xfrm>
            <a:off x="9680711" y="3558209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accent6"/>
                </a:solidFill>
              </a:rPr>
              <a:t>rainforest</a:t>
            </a:r>
            <a:endParaRPr lang="de-DE" sz="3600" dirty="0">
              <a:solidFill>
                <a:schemeClr val="accent6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B24261-3907-CA49-85CB-563C682F5266}"/>
              </a:ext>
            </a:extLst>
          </p:cNvPr>
          <p:cNvSpPr txBox="1"/>
          <p:nvPr/>
        </p:nvSpPr>
        <p:spPr>
          <a:xfrm>
            <a:off x="8680171" y="5877338"/>
            <a:ext cx="297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deforestation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EB1A25-DB8E-1948-8DFC-4ABC4D1F6528}"/>
              </a:ext>
            </a:extLst>
          </p:cNvPr>
          <p:cNvSpPr txBox="1"/>
          <p:nvPr/>
        </p:nvSpPr>
        <p:spPr>
          <a:xfrm>
            <a:off x="4220817" y="4928322"/>
            <a:ext cx="4101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Pictures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retreived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7FB1FC-256B-7943-9B20-B7CADE5A8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30" y="1565302"/>
            <a:ext cx="6784339" cy="33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7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671C98C-12CF-E143-AF3C-EF93E0104CE5}"/>
              </a:ext>
            </a:extLst>
          </p:cNvPr>
          <p:cNvSpPr txBox="1"/>
          <p:nvPr/>
        </p:nvSpPr>
        <p:spPr>
          <a:xfrm>
            <a:off x="874643" y="834887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scientist</a:t>
            </a:r>
            <a:endParaRPr lang="de-DE" sz="3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4B89C7-9867-6B45-9606-7797E847C925}"/>
              </a:ext>
            </a:extLst>
          </p:cNvPr>
          <p:cNvSpPr txBox="1"/>
          <p:nvPr/>
        </p:nvSpPr>
        <p:spPr>
          <a:xfrm>
            <a:off x="1205948" y="5877339"/>
            <a:ext cx="271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Madagascar</a:t>
            </a:r>
            <a:endParaRPr lang="de-DE" sz="3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B69BD7-DB8B-334D-BB35-B07E5B687D90}"/>
              </a:ext>
            </a:extLst>
          </p:cNvPr>
          <p:cNvSpPr txBox="1"/>
          <p:nvPr/>
        </p:nvSpPr>
        <p:spPr>
          <a:xfrm>
            <a:off x="609537" y="3465443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reptile</a:t>
            </a:r>
            <a:endParaRPr lang="de-DE" sz="3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D465D4-C454-0A44-B109-BAE7D2F2F493}"/>
              </a:ext>
            </a:extLst>
          </p:cNvPr>
          <p:cNvSpPr txBox="1"/>
          <p:nvPr/>
        </p:nvSpPr>
        <p:spPr>
          <a:xfrm>
            <a:off x="9309651" y="638012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chameleon</a:t>
            </a:r>
            <a:endParaRPr lang="de-DE" sz="3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1FB87C-BD7A-6547-B948-F29F68A74600}"/>
              </a:ext>
            </a:extLst>
          </p:cNvPr>
          <p:cNvSpPr txBox="1"/>
          <p:nvPr/>
        </p:nvSpPr>
        <p:spPr>
          <a:xfrm>
            <a:off x="9680711" y="3558209"/>
            <a:ext cx="2345635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rainforest</a:t>
            </a:r>
            <a:endParaRPr lang="de-DE" sz="3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B24261-3907-CA49-85CB-563C682F5266}"/>
              </a:ext>
            </a:extLst>
          </p:cNvPr>
          <p:cNvSpPr txBox="1"/>
          <p:nvPr/>
        </p:nvSpPr>
        <p:spPr>
          <a:xfrm>
            <a:off x="8680171" y="5877338"/>
            <a:ext cx="297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deforestation</a:t>
            </a:r>
            <a:endParaRPr lang="de-DE" sz="3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EB1A25-DB8E-1948-8DFC-4ABC4D1F6528}"/>
              </a:ext>
            </a:extLst>
          </p:cNvPr>
          <p:cNvSpPr txBox="1"/>
          <p:nvPr/>
        </p:nvSpPr>
        <p:spPr>
          <a:xfrm>
            <a:off x="4220817" y="5273959"/>
            <a:ext cx="4101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Pictures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retreived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74F9E1-F5F8-5C41-AADB-6BD4647AF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172" y="973629"/>
            <a:ext cx="5957614" cy="42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6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Breitbild</PresentationFormat>
  <Paragraphs>84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Bergmann Laura</cp:lastModifiedBy>
  <cp:revision>15</cp:revision>
  <dcterms:created xsi:type="dcterms:W3CDTF">2021-04-05T16:23:30Z</dcterms:created>
  <dcterms:modified xsi:type="dcterms:W3CDTF">2021-05-10T07:58:58Z</dcterms:modified>
</cp:coreProperties>
</file>