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60" r:id="rId4"/>
    <p:sldId id="259" r:id="rId5"/>
    <p:sldId id="261" r:id="rId6"/>
    <p:sldId id="262" r:id="rId7"/>
    <p:sldId id="263" r:id="rId8"/>
    <p:sldId id="26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0F76D-4F0E-4207-95F6-BD7A5B5D256F}" v="2" dt="2022-04-18T09:34:50.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loigl" userId="a9caca525808dd62" providerId="LiveId" clId="{8BC9CFFD-8B66-4D7C-BA00-A875790C41C3}"/>
    <pc:docChg chg="undo custSel addSld delSld modSld sldOrd">
      <pc:chgData name="Maria Floigl" userId="a9caca525808dd62" providerId="LiveId" clId="{8BC9CFFD-8B66-4D7C-BA00-A875790C41C3}" dt="2022-04-11T16:09:33.964" v="6553" actId="2696"/>
      <pc:docMkLst>
        <pc:docMk/>
      </pc:docMkLst>
      <pc:sldChg chg="addSp delSp modSp new mod ord">
        <pc:chgData name="Maria Floigl" userId="a9caca525808dd62" providerId="LiveId" clId="{8BC9CFFD-8B66-4D7C-BA00-A875790C41C3}" dt="2022-04-11T10:05:10.058" v="2365" actId="790"/>
        <pc:sldMkLst>
          <pc:docMk/>
          <pc:sldMk cId="2936842067" sldId="256"/>
        </pc:sldMkLst>
        <pc:spChg chg="add mod">
          <ac:chgData name="Maria Floigl" userId="a9caca525808dd62" providerId="LiveId" clId="{8BC9CFFD-8B66-4D7C-BA00-A875790C41C3}" dt="2022-04-04T11:38:38.679" v="1775" actId="14100"/>
          <ac:spMkLst>
            <pc:docMk/>
            <pc:sldMk cId="2936842067" sldId="256"/>
            <ac:spMk id="2" creationId="{DBB96D7D-1638-4491-8B3F-26F743156E97}"/>
          </ac:spMkLst>
        </pc:spChg>
        <pc:spChg chg="del">
          <ac:chgData name="Maria Floigl" userId="a9caca525808dd62" providerId="LiveId" clId="{8BC9CFFD-8B66-4D7C-BA00-A875790C41C3}" dt="2022-04-04T09:11:32.056" v="3" actId="21"/>
          <ac:spMkLst>
            <pc:docMk/>
            <pc:sldMk cId="2936842067" sldId="256"/>
            <ac:spMk id="2" creationId="{F9C0BC57-40E2-40D8-8314-88DBBF569BFC}"/>
          </ac:spMkLst>
        </pc:spChg>
        <pc:spChg chg="del mod">
          <ac:chgData name="Maria Floigl" userId="a9caca525808dd62" providerId="LiveId" clId="{8BC9CFFD-8B66-4D7C-BA00-A875790C41C3}" dt="2022-04-04T09:13:15.227" v="17" actId="931"/>
          <ac:spMkLst>
            <pc:docMk/>
            <pc:sldMk cId="2936842067" sldId="256"/>
            <ac:spMk id="3" creationId="{131C0905-3A5B-4ED8-9099-23640A9F131D}"/>
          </ac:spMkLst>
        </pc:spChg>
        <pc:spChg chg="add del mod">
          <ac:chgData name="Maria Floigl" userId="a9caca525808dd62" providerId="LiveId" clId="{8BC9CFFD-8B66-4D7C-BA00-A875790C41C3}" dt="2022-04-11T10:05:10.058" v="2365" actId="790"/>
          <ac:spMkLst>
            <pc:docMk/>
            <pc:sldMk cId="2936842067" sldId="256"/>
            <ac:spMk id="4" creationId="{448D396D-C58A-464A-A4CE-68676D519199}"/>
          </ac:spMkLst>
        </pc:spChg>
        <pc:picChg chg="add mod">
          <ac:chgData name="Maria Floigl" userId="a9caca525808dd62" providerId="LiveId" clId="{8BC9CFFD-8B66-4D7C-BA00-A875790C41C3}" dt="2022-04-04T09:13:18.717" v="19" actId="962"/>
          <ac:picMkLst>
            <pc:docMk/>
            <pc:sldMk cId="2936842067" sldId="256"/>
            <ac:picMk id="6" creationId="{5D827F8E-EB6E-4305-AAAA-42D588A672A6}"/>
          </ac:picMkLst>
        </pc:picChg>
      </pc:sldChg>
      <pc:sldChg chg="new del">
        <pc:chgData name="Maria Floigl" userId="a9caca525808dd62" providerId="LiveId" clId="{8BC9CFFD-8B66-4D7C-BA00-A875790C41C3}" dt="2022-04-04T09:11:16.126" v="1" actId="2696"/>
        <pc:sldMkLst>
          <pc:docMk/>
          <pc:sldMk cId="3227016105" sldId="256"/>
        </pc:sldMkLst>
      </pc:sldChg>
      <pc:sldChg chg="new del ord">
        <pc:chgData name="Maria Floigl" userId="a9caca525808dd62" providerId="LiveId" clId="{8BC9CFFD-8B66-4D7C-BA00-A875790C41C3}" dt="2022-04-04T09:20:09.699" v="531" actId="2696"/>
        <pc:sldMkLst>
          <pc:docMk/>
          <pc:sldMk cId="942689099" sldId="257"/>
        </pc:sldMkLst>
      </pc:sldChg>
      <pc:sldChg chg="addSp delSp modSp add mod">
        <pc:chgData name="Maria Floigl" userId="a9caca525808dd62" providerId="LiveId" clId="{8BC9CFFD-8B66-4D7C-BA00-A875790C41C3}" dt="2022-04-11T11:14:15.812" v="2991" actId="26606"/>
        <pc:sldMkLst>
          <pc:docMk/>
          <pc:sldMk cId="330776396" sldId="258"/>
        </pc:sldMkLst>
        <pc:spChg chg="add del mod">
          <ac:chgData name="Maria Floigl" userId="a9caca525808dd62" providerId="LiveId" clId="{8BC9CFFD-8B66-4D7C-BA00-A875790C41C3}" dt="2022-04-11T11:14:15.812" v="2991" actId="26606"/>
          <ac:spMkLst>
            <pc:docMk/>
            <pc:sldMk cId="330776396" sldId="258"/>
            <ac:spMk id="4" creationId="{448D396D-C58A-464A-A4CE-68676D519199}"/>
          </ac:spMkLst>
        </pc:spChg>
        <pc:graphicFrameChg chg="add del">
          <ac:chgData name="Maria Floigl" userId="a9caca525808dd62" providerId="LiveId" clId="{8BC9CFFD-8B66-4D7C-BA00-A875790C41C3}" dt="2022-04-11T11:13:52.559" v="2989" actId="26606"/>
          <ac:graphicFrameMkLst>
            <pc:docMk/>
            <pc:sldMk cId="330776396" sldId="258"/>
            <ac:graphicFrameMk id="8" creationId="{C04DF90C-01B8-F1E2-510E-D5922AF7A39C}"/>
          </ac:graphicFrameMkLst>
        </pc:graphicFrameChg>
        <pc:graphicFrameChg chg="add del">
          <ac:chgData name="Maria Floigl" userId="a9caca525808dd62" providerId="LiveId" clId="{8BC9CFFD-8B66-4D7C-BA00-A875790C41C3}" dt="2022-04-11T11:14:15.812" v="2991" actId="26606"/>
          <ac:graphicFrameMkLst>
            <pc:docMk/>
            <pc:sldMk cId="330776396" sldId="258"/>
            <ac:graphicFrameMk id="10" creationId="{95666B3E-FEFA-493E-A7B6-59333A2731DB}"/>
          </ac:graphicFrameMkLst>
        </pc:graphicFrameChg>
      </pc:sldChg>
      <pc:sldChg chg="addSp delSp modSp new mod">
        <pc:chgData name="Maria Floigl" userId="a9caca525808dd62" providerId="LiveId" clId="{8BC9CFFD-8B66-4D7C-BA00-A875790C41C3}" dt="2022-04-11T10:06:18.667" v="2370" actId="790"/>
        <pc:sldMkLst>
          <pc:docMk/>
          <pc:sldMk cId="2163828620" sldId="259"/>
        </pc:sldMkLst>
        <pc:spChg chg="del">
          <ac:chgData name="Maria Floigl" userId="a9caca525808dd62" providerId="LiveId" clId="{8BC9CFFD-8B66-4D7C-BA00-A875790C41C3}" dt="2022-04-04T11:26:03.488" v="1056" actId="21"/>
          <ac:spMkLst>
            <pc:docMk/>
            <pc:sldMk cId="2163828620" sldId="259"/>
            <ac:spMk id="2" creationId="{97030E13-7791-47C5-AD58-ABDCA14C0841}"/>
          </ac:spMkLst>
        </pc:spChg>
        <pc:spChg chg="mod">
          <ac:chgData name="Maria Floigl" userId="a9caca525808dd62" providerId="LiveId" clId="{8BC9CFFD-8B66-4D7C-BA00-A875790C41C3}" dt="2022-04-11T10:05:44.934" v="2367" actId="790"/>
          <ac:spMkLst>
            <pc:docMk/>
            <pc:sldMk cId="2163828620" sldId="259"/>
            <ac:spMk id="3" creationId="{9B8DF0AF-22A2-47C0-AC61-5DFF09D7FD9D}"/>
          </ac:spMkLst>
        </pc:spChg>
        <pc:spChg chg="add del mod">
          <ac:chgData name="Maria Floigl" userId="a9caca525808dd62" providerId="LiveId" clId="{8BC9CFFD-8B66-4D7C-BA00-A875790C41C3}" dt="2022-04-04T11:34:07.252" v="1717"/>
          <ac:spMkLst>
            <pc:docMk/>
            <pc:sldMk cId="2163828620" sldId="259"/>
            <ac:spMk id="4" creationId="{17B82D81-A2CD-4744-ADAF-395020E6D586}"/>
          </ac:spMkLst>
        </pc:spChg>
        <pc:spChg chg="add mod">
          <ac:chgData name="Maria Floigl" userId="a9caca525808dd62" providerId="LiveId" clId="{8BC9CFFD-8B66-4D7C-BA00-A875790C41C3}" dt="2022-04-11T10:06:05.115" v="2369" actId="790"/>
          <ac:spMkLst>
            <pc:docMk/>
            <pc:sldMk cId="2163828620" sldId="259"/>
            <ac:spMk id="5" creationId="{4334C077-BDF7-41DF-B0F5-AA0BBD732BBA}"/>
          </ac:spMkLst>
        </pc:spChg>
        <pc:spChg chg="add mod">
          <ac:chgData name="Maria Floigl" userId="a9caca525808dd62" providerId="LiveId" clId="{8BC9CFFD-8B66-4D7C-BA00-A875790C41C3}" dt="2022-04-11T10:06:18.667" v="2370" actId="790"/>
          <ac:spMkLst>
            <pc:docMk/>
            <pc:sldMk cId="2163828620" sldId="259"/>
            <ac:spMk id="6" creationId="{2D133EDD-35CE-4460-8CA7-1C2C0B0272E3}"/>
          </ac:spMkLst>
        </pc:spChg>
        <pc:spChg chg="add mod">
          <ac:chgData name="Maria Floigl" userId="a9caca525808dd62" providerId="LiveId" clId="{8BC9CFFD-8B66-4D7C-BA00-A875790C41C3}" dt="2022-04-04T11:41:01.486" v="1805" actId="14100"/>
          <ac:spMkLst>
            <pc:docMk/>
            <pc:sldMk cId="2163828620" sldId="259"/>
            <ac:spMk id="7" creationId="{C50E6FAE-2FBD-411A-B9BE-497F5637F976}"/>
          </ac:spMkLst>
        </pc:spChg>
      </pc:sldChg>
      <pc:sldChg chg="addSp delSp modSp new mod">
        <pc:chgData name="Maria Floigl" userId="a9caca525808dd62" providerId="LiveId" clId="{8BC9CFFD-8B66-4D7C-BA00-A875790C41C3}" dt="2022-04-11T10:11:42.338" v="2420" actId="122"/>
        <pc:sldMkLst>
          <pc:docMk/>
          <pc:sldMk cId="884979138" sldId="260"/>
        </pc:sldMkLst>
        <pc:spChg chg="mod">
          <ac:chgData name="Maria Floigl" userId="a9caca525808dd62" providerId="LiveId" clId="{8BC9CFFD-8B66-4D7C-BA00-A875790C41C3}" dt="2022-04-11T10:05:32.803" v="2366" actId="790"/>
          <ac:spMkLst>
            <pc:docMk/>
            <pc:sldMk cId="884979138" sldId="260"/>
            <ac:spMk id="2" creationId="{39423680-E6E8-4D39-9212-EA4F3EA4EF18}"/>
          </ac:spMkLst>
        </pc:spChg>
        <pc:spChg chg="add mod">
          <ac:chgData name="Maria Floigl" userId="a9caca525808dd62" providerId="LiveId" clId="{8BC9CFFD-8B66-4D7C-BA00-A875790C41C3}" dt="2022-04-11T10:11:42.338" v="2420" actId="122"/>
          <ac:spMkLst>
            <pc:docMk/>
            <pc:sldMk cId="884979138" sldId="260"/>
            <ac:spMk id="3" creationId="{15E5DF87-40CA-4EF7-93B7-8A0BC2181306}"/>
          </ac:spMkLst>
        </pc:spChg>
        <pc:spChg chg="del">
          <ac:chgData name="Maria Floigl" userId="a9caca525808dd62" providerId="LiveId" clId="{8BC9CFFD-8B66-4D7C-BA00-A875790C41C3}" dt="2022-04-08T10:31:28.089" v="2056" actId="931"/>
          <ac:spMkLst>
            <pc:docMk/>
            <pc:sldMk cId="884979138" sldId="260"/>
            <ac:spMk id="3" creationId="{D3A2545A-2C4A-4E60-B7D3-AD3D491E59F8}"/>
          </ac:spMkLst>
        </pc:spChg>
        <pc:picChg chg="add mod">
          <ac:chgData name="Maria Floigl" userId="a9caca525808dd62" providerId="LiveId" clId="{8BC9CFFD-8B66-4D7C-BA00-A875790C41C3}" dt="2022-04-11T10:09:18.629" v="2373" actId="1076"/>
          <ac:picMkLst>
            <pc:docMk/>
            <pc:sldMk cId="884979138" sldId="260"/>
            <ac:picMk id="5" creationId="{F01C5A5C-3AAD-4958-A6BE-17EE1EFCD03B}"/>
          </ac:picMkLst>
        </pc:picChg>
      </pc:sldChg>
      <pc:sldChg chg="addSp modSp new mod setBg">
        <pc:chgData name="Maria Floigl" userId="a9caca525808dd62" providerId="LiveId" clId="{8BC9CFFD-8B66-4D7C-BA00-A875790C41C3}" dt="2022-04-11T12:11:26.285" v="6439" actId="122"/>
        <pc:sldMkLst>
          <pc:docMk/>
          <pc:sldMk cId="2693395912" sldId="261"/>
        </pc:sldMkLst>
        <pc:spChg chg="mod">
          <ac:chgData name="Maria Floigl" userId="a9caca525808dd62" providerId="LiveId" clId="{8BC9CFFD-8B66-4D7C-BA00-A875790C41C3}" dt="2022-04-11T12:11:26.285" v="6439" actId="122"/>
          <ac:spMkLst>
            <pc:docMk/>
            <pc:sldMk cId="2693395912" sldId="261"/>
            <ac:spMk id="2" creationId="{74EEED77-345B-469A-9861-B8A6655DF521}"/>
          </ac:spMkLst>
        </pc:spChg>
        <pc:spChg chg="mod">
          <ac:chgData name="Maria Floigl" userId="a9caca525808dd62" providerId="LiveId" clId="{8BC9CFFD-8B66-4D7C-BA00-A875790C41C3}" dt="2022-04-11T12:11:16.794" v="6437" actId="255"/>
          <ac:spMkLst>
            <pc:docMk/>
            <pc:sldMk cId="2693395912" sldId="261"/>
            <ac:spMk id="3" creationId="{9F93B911-9513-48A7-AD02-04D6698354C9}"/>
          </ac:spMkLst>
        </pc:spChg>
        <pc:spChg chg="add">
          <ac:chgData name="Maria Floigl" userId="a9caca525808dd62" providerId="LiveId" clId="{8BC9CFFD-8B66-4D7C-BA00-A875790C41C3}" dt="2022-04-11T12:10:15.922" v="6426" actId="26606"/>
          <ac:spMkLst>
            <pc:docMk/>
            <pc:sldMk cId="2693395912" sldId="261"/>
            <ac:spMk id="10" creationId="{F4C0B10B-D2C4-4A54-AFAD-3D27DF88BB37}"/>
          </ac:spMkLst>
        </pc:spChg>
        <pc:grpChg chg="add">
          <ac:chgData name="Maria Floigl" userId="a9caca525808dd62" providerId="LiveId" clId="{8BC9CFFD-8B66-4D7C-BA00-A875790C41C3}" dt="2022-04-11T12:10:15.922" v="6426" actId="26606"/>
          <ac:grpSpMkLst>
            <pc:docMk/>
            <pc:sldMk cId="2693395912" sldId="261"/>
            <ac:grpSpMk id="12" creationId="{B6BADB90-C74B-40D6-86DC-503F65FCE8DC}"/>
          </ac:grpSpMkLst>
        </pc:grpChg>
        <pc:picChg chg="add mod">
          <ac:chgData name="Maria Floigl" userId="a9caca525808dd62" providerId="LiveId" clId="{8BC9CFFD-8B66-4D7C-BA00-A875790C41C3}" dt="2022-04-11T12:10:56.732" v="6433" actId="14100"/>
          <ac:picMkLst>
            <pc:docMk/>
            <pc:sldMk cId="2693395912" sldId="261"/>
            <ac:picMk id="5" creationId="{EA5A08C5-7A6C-4F65-947E-54C4E7C71FCF}"/>
          </ac:picMkLst>
        </pc:picChg>
      </pc:sldChg>
      <pc:sldChg chg="addSp delSp modSp new mod setBg">
        <pc:chgData name="Maria Floigl" userId="a9caca525808dd62" providerId="LiveId" clId="{8BC9CFFD-8B66-4D7C-BA00-A875790C41C3}" dt="2022-04-11T12:29:13.824" v="6530" actId="20577"/>
        <pc:sldMkLst>
          <pc:docMk/>
          <pc:sldMk cId="1679842124" sldId="262"/>
        </pc:sldMkLst>
        <pc:spChg chg="del">
          <ac:chgData name="Maria Floigl" userId="a9caca525808dd62" providerId="LiveId" clId="{8BC9CFFD-8B66-4D7C-BA00-A875790C41C3}" dt="2022-04-11T11:06:08.704" v="2429" actId="478"/>
          <ac:spMkLst>
            <pc:docMk/>
            <pc:sldMk cId="1679842124" sldId="262"/>
            <ac:spMk id="2" creationId="{75401931-F1F0-4BFB-A978-24EC82079DC5}"/>
          </ac:spMkLst>
        </pc:spChg>
        <pc:spChg chg="del mod">
          <ac:chgData name="Maria Floigl" userId="a9caca525808dd62" providerId="LiveId" clId="{8BC9CFFD-8B66-4D7C-BA00-A875790C41C3}" dt="2022-04-11T11:39:33.222" v="4725" actId="26606"/>
          <ac:spMkLst>
            <pc:docMk/>
            <pc:sldMk cId="1679842124" sldId="262"/>
            <ac:spMk id="3" creationId="{FD148376-9109-4159-B81B-BEAC8985AAF5}"/>
          </ac:spMkLst>
        </pc:spChg>
        <pc:graphicFrameChg chg="add mod modGraphic">
          <ac:chgData name="Maria Floigl" userId="a9caca525808dd62" providerId="LiveId" clId="{8BC9CFFD-8B66-4D7C-BA00-A875790C41C3}" dt="2022-04-11T12:29:13.824" v="6530" actId="20577"/>
          <ac:graphicFrameMkLst>
            <pc:docMk/>
            <pc:sldMk cId="1679842124" sldId="262"/>
            <ac:graphicFrameMk id="5" creationId="{F1F88D59-CB52-1C61-5CB8-8BCFBC4ACA3B}"/>
          </ac:graphicFrameMkLst>
        </pc:graphicFrameChg>
        <pc:picChg chg="add del">
          <ac:chgData name="Maria Floigl" userId="a9caca525808dd62" providerId="LiveId" clId="{8BC9CFFD-8B66-4D7C-BA00-A875790C41C3}" dt="2022-04-11T11:39:35.310" v="4726" actId="478"/>
          <ac:picMkLst>
            <pc:docMk/>
            <pc:sldMk cId="1679842124" sldId="262"/>
            <ac:picMk id="6" creationId="{7E9731B7-1147-C002-51F2-069E403239AE}"/>
          </ac:picMkLst>
        </pc:picChg>
      </pc:sldChg>
      <pc:sldChg chg="addSp modSp add del mod">
        <pc:chgData name="Maria Floigl" userId="a9caca525808dd62" providerId="LiveId" clId="{8BC9CFFD-8B66-4D7C-BA00-A875790C41C3}" dt="2022-04-11T11:48:23.026" v="4978" actId="2696"/>
        <pc:sldMkLst>
          <pc:docMk/>
          <pc:sldMk cId="1889221247" sldId="263"/>
        </pc:sldMkLst>
        <pc:spChg chg="add mod">
          <ac:chgData name="Maria Floigl" userId="a9caca525808dd62" providerId="LiveId" clId="{8BC9CFFD-8B66-4D7C-BA00-A875790C41C3}" dt="2022-04-11T11:48:03.303" v="4977" actId="20577"/>
          <ac:spMkLst>
            <pc:docMk/>
            <pc:sldMk cId="1889221247" sldId="263"/>
            <ac:spMk id="3" creationId="{5A22FD74-04D8-4906-9D65-2C4835834780}"/>
          </ac:spMkLst>
        </pc:spChg>
        <pc:graphicFrameChg chg="mod">
          <ac:chgData name="Maria Floigl" userId="a9caca525808dd62" providerId="LiveId" clId="{8BC9CFFD-8B66-4D7C-BA00-A875790C41C3}" dt="2022-04-11T11:47:11.121" v="4899"/>
          <ac:graphicFrameMkLst>
            <pc:docMk/>
            <pc:sldMk cId="1889221247" sldId="263"/>
            <ac:graphicFrameMk id="5" creationId="{F1F88D59-CB52-1C61-5CB8-8BCFBC4ACA3B}"/>
          </ac:graphicFrameMkLst>
        </pc:graphicFrameChg>
      </pc:sldChg>
      <pc:sldChg chg="addSp delSp modSp new mod">
        <pc:chgData name="Maria Floigl" userId="a9caca525808dd62" providerId="LiveId" clId="{8BC9CFFD-8B66-4D7C-BA00-A875790C41C3}" dt="2022-04-11T12:30:34.737" v="6551" actId="20577"/>
        <pc:sldMkLst>
          <pc:docMk/>
          <pc:sldMk cId="2738231712" sldId="263"/>
        </pc:sldMkLst>
        <pc:spChg chg="del">
          <ac:chgData name="Maria Floigl" userId="a9caca525808dd62" providerId="LiveId" clId="{8BC9CFFD-8B66-4D7C-BA00-A875790C41C3}" dt="2022-04-11T11:48:39.444" v="4980" actId="478"/>
          <ac:spMkLst>
            <pc:docMk/>
            <pc:sldMk cId="2738231712" sldId="263"/>
            <ac:spMk id="2" creationId="{2466FAF6-24E4-4DC4-9ADF-F866BE11DEE0}"/>
          </ac:spMkLst>
        </pc:spChg>
        <pc:spChg chg="mod">
          <ac:chgData name="Maria Floigl" userId="a9caca525808dd62" providerId="LiveId" clId="{8BC9CFFD-8B66-4D7C-BA00-A875790C41C3}" dt="2022-04-11T12:30:34.737" v="6551" actId="20577"/>
          <ac:spMkLst>
            <pc:docMk/>
            <pc:sldMk cId="2738231712" sldId="263"/>
            <ac:spMk id="3" creationId="{757DE17E-E4FC-4A56-93C5-DFDA2F66A6BE}"/>
          </ac:spMkLst>
        </pc:spChg>
        <pc:spChg chg="del mod">
          <ac:chgData name="Maria Floigl" userId="a9caca525808dd62" providerId="LiveId" clId="{8BC9CFFD-8B66-4D7C-BA00-A875790C41C3}" dt="2022-04-11T12:07:50.206" v="6384"/>
          <ac:spMkLst>
            <pc:docMk/>
            <pc:sldMk cId="2738231712" sldId="263"/>
            <ac:spMk id="4" creationId="{845AC424-A638-43E4-8465-819BE791FE2F}"/>
          </ac:spMkLst>
        </pc:spChg>
        <pc:spChg chg="add mod">
          <ac:chgData name="Maria Floigl" userId="a9caca525808dd62" providerId="LiveId" clId="{8BC9CFFD-8B66-4D7C-BA00-A875790C41C3}" dt="2022-04-11T12:07:34.032" v="6381" actId="20577"/>
          <ac:spMkLst>
            <pc:docMk/>
            <pc:sldMk cId="2738231712" sldId="263"/>
            <ac:spMk id="6" creationId="{EDA0CCC0-EDD7-47CF-9BC2-A7F2735DBD10}"/>
          </ac:spMkLst>
        </pc:spChg>
        <pc:graphicFrameChg chg="add del modGraphic">
          <ac:chgData name="Maria Floigl" userId="a9caca525808dd62" providerId="LiveId" clId="{8BC9CFFD-8B66-4D7C-BA00-A875790C41C3}" dt="2022-04-11T12:06:40.585" v="6370" actId="1032"/>
          <ac:graphicFrameMkLst>
            <pc:docMk/>
            <pc:sldMk cId="2738231712" sldId="263"/>
            <ac:graphicFrameMk id="5" creationId="{547E546F-1B70-412F-978C-C24064AB6676}"/>
          </ac:graphicFrameMkLst>
        </pc:graphicFrameChg>
        <pc:graphicFrameChg chg="add mod">
          <ac:chgData name="Maria Floigl" userId="a9caca525808dd62" providerId="LiveId" clId="{8BC9CFFD-8B66-4D7C-BA00-A875790C41C3}" dt="2022-04-11T12:29:40.064" v="6542" actId="20577"/>
          <ac:graphicFrameMkLst>
            <pc:docMk/>
            <pc:sldMk cId="2738231712" sldId="263"/>
            <ac:graphicFrameMk id="7" creationId="{30C58498-125A-4EBC-B3B2-2B975B4338CF}"/>
          </ac:graphicFrameMkLst>
        </pc:graphicFrameChg>
      </pc:sldChg>
      <pc:sldChg chg="add del">
        <pc:chgData name="Maria Floigl" userId="a9caca525808dd62" providerId="LiveId" clId="{8BC9CFFD-8B66-4D7C-BA00-A875790C41C3}" dt="2022-04-11T16:09:33.964" v="6553" actId="2696"/>
        <pc:sldMkLst>
          <pc:docMk/>
          <pc:sldMk cId="3604018523" sldId="264"/>
        </pc:sldMkLst>
      </pc:sldChg>
    </pc:docChg>
  </pc:docChgLst>
  <pc:docChgLst>
    <pc:chgData name="Maria Floigl" userId="a9caca525808dd62" providerId="LiveId" clId="{E400F76D-4F0E-4207-95F6-BD7A5B5D256F}"/>
    <pc:docChg chg="undo custSel addSld modSld sldOrd">
      <pc:chgData name="Maria Floigl" userId="a9caca525808dd62" providerId="LiveId" clId="{E400F76D-4F0E-4207-95F6-BD7A5B5D256F}" dt="2022-04-19T16:34:55.918" v="289"/>
      <pc:docMkLst>
        <pc:docMk/>
      </pc:docMkLst>
      <pc:sldChg chg="modNotesTx">
        <pc:chgData name="Maria Floigl" userId="a9caca525808dd62" providerId="LiveId" clId="{E400F76D-4F0E-4207-95F6-BD7A5B5D256F}" dt="2022-04-19T16:34:55.918" v="289"/>
        <pc:sldMkLst>
          <pc:docMk/>
          <pc:sldMk cId="2936842067" sldId="256"/>
        </pc:sldMkLst>
      </pc:sldChg>
      <pc:sldChg chg="modSp mod">
        <pc:chgData name="Maria Floigl" userId="a9caca525808dd62" providerId="LiveId" clId="{E400F76D-4F0E-4207-95F6-BD7A5B5D256F}" dt="2022-04-18T08:22:09.496" v="0"/>
        <pc:sldMkLst>
          <pc:docMk/>
          <pc:sldMk cId="884979138" sldId="260"/>
        </pc:sldMkLst>
        <pc:spChg chg="mod">
          <ac:chgData name="Maria Floigl" userId="a9caca525808dd62" providerId="LiveId" clId="{E400F76D-4F0E-4207-95F6-BD7A5B5D256F}" dt="2022-04-18T08:22:09.496" v="0"/>
          <ac:spMkLst>
            <pc:docMk/>
            <pc:sldMk cId="884979138" sldId="260"/>
            <ac:spMk id="3" creationId="{15E5DF87-40CA-4EF7-93B7-8A0BC2181306}"/>
          </ac:spMkLst>
        </pc:spChg>
      </pc:sldChg>
      <pc:sldChg chg="addSp delSp modSp add mod ord">
        <pc:chgData name="Maria Floigl" userId="a9caca525808dd62" providerId="LiveId" clId="{E400F76D-4F0E-4207-95F6-BD7A5B5D256F}" dt="2022-04-18T09:38:25.101" v="288" actId="20577"/>
        <pc:sldMkLst>
          <pc:docMk/>
          <pc:sldMk cId="170781260" sldId="264"/>
        </pc:sldMkLst>
        <pc:spChg chg="mod">
          <ac:chgData name="Maria Floigl" userId="a9caca525808dd62" providerId="LiveId" clId="{E400F76D-4F0E-4207-95F6-BD7A5B5D256F}" dt="2022-04-18T09:38:25.101" v="288" actId="20577"/>
          <ac:spMkLst>
            <pc:docMk/>
            <pc:sldMk cId="170781260" sldId="264"/>
            <ac:spMk id="2" creationId="{74EEED77-345B-469A-9861-B8A6655DF521}"/>
          </ac:spMkLst>
        </pc:spChg>
        <pc:spChg chg="mod">
          <ac:chgData name="Maria Floigl" userId="a9caca525808dd62" providerId="LiveId" clId="{E400F76D-4F0E-4207-95F6-BD7A5B5D256F}" dt="2022-04-18T09:34:48.590" v="282" actId="20577"/>
          <ac:spMkLst>
            <pc:docMk/>
            <pc:sldMk cId="170781260" sldId="264"/>
            <ac:spMk id="3" creationId="{9F93B911-9513-48A7-AD02-04D6698354C9}"/>
          </ac:spMkLst>
        </pc:spChg>
        <pc:spChg chg="add del mod">
          <ac:chgData name="Maria Floigl" userId="a9caca525808dd62" providerId="LiveId" clId="{E400F76D-4F0E-4207-95F6-BD7A5B5D256F}" dt="2022-04-18T09:34:50.118" v="284"/>
          <ac:spMkLst>
            <pc:docMk/>
            <pc:sldMk cId="170781260" sldId="264"/>
            <ac:spMk id="18" creationId="{A6BA51F1-8228-49FC-A374-A442B7EBBCF0}"/>
          </ac:spMkLst>
        </pc:spChg>
        <pc:picChg chg="del">
          <ac:chgData name="Maria Floigl" userId="a9caca525808dd62" providerId="LiveId" clId="{E400F76D-4F0E-4207-95F6-BD7A5B5D256F}" dt="2022-04-18T09:28:11.639" v="66" actId="478"/>
          <ac:picMkLst>
            <pc:docMk/>
            <pc:sldMk cId="170781260" sldId="264"/>
            <ac:picMk id="5" creationId="{EA5A08C5-7A6C-4F65-947E-54C4E7C71FC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448EE-0697-4B74-BE3C-C4A3CF7B09F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0CC35E3-58A8-4DC8-BA3E-1AD0F8632EC9}">
      <dgm:prSet/>
      <dgm:spPr/>
      <dgm:t>
        <a:bodyPr/>
        <a:lstStyle/>
        <a:p>
          <a:r>
            <a:rPr lang="en-US" b="1">
              <a:solidFill>
                <a:schemeClr val="tx1"/>
              </a:solidFill>
            </a:rPr>
            <a:t>Situation 1:</a:t>
          </a:r>
          <a:r>
            <a:rPr lang="en-US">
              <a:solidFill>
                <a:schemeClr val="tx1"/>
              </a:solidFill>
            </a:rPr>
            <a:t> </a:t>
          </a:r>
          <a:r>
            <a:rPr lang="en-US"/>
            <a:t>You have a new classmate, who just came to Austria from the Ukraine. They are struggling to adapt to the new situation. Especially because they know almost no German, they have difficulties following class and making friends.</a:t>
          </a:r>
        </a:p>
      </dgm:t>
    </dgm:pt>
    <dgm:pt modelId="{97B99A89-A5A2-468E-BF51-EF4852F011AF}" type="parTrans" cxnId="{2B22AAA9-8081-47C5-836D-46644FEC0313}">
      <dgm:prSet/>
      <dgm:spPr/>
      <dgm:t>
        <a:bodyPr/>
        <a:lstStyle/>
        <a:p>
          <a:endParaRPr lang="en-US"/>
        </a:p>
      </dgm:t>
    </dgm:pt>
    <dgm:pt modelId="{C94D1C5E-76B6-4656-B0AF-E83FA66CD93D}" type="sibTrans" cxnId="{2B22AAA9-8081-47C5-836D-46644FEC0313}">
      <dgm:prSet/>
      <dgm:spPr/>
      <dgm:t>
        <a:bodyPr/>
        <a:lstStyle/>
        <a:p>
          <a:endParaRPr lang="en-US"/>
        </a:p>
      </dgm:t>
    </dgm:pt>
    <dgm:pt modelId="{926363A5-D06A-4877-A7BB-6EE00952E448}">
      <dgm:prSet/>
      <dgm:spPr/>
      <dgm:t>
        <a:bodyPr/>
        <a:lstStyle/>
        <a:p>
          <a:r>
            <a:rPr lang="en-US" b="1">
              <a:solidFill>
                <a:schemeClr val="tx1"/>
              </a:solidFill>
            </a:rPr>
            <a:t>Situation 2:</a:t>
          </a:r>
          <a:r>
            <a:rPr lang="en-US">
              <a:solidFill>
                <a:schemeClr val="tx1"/>
              </a:solidFill>
            </a:rPr>
            <a:t> </a:t>
          </a:r>
          <a:r>
            <a:rPr lang="en-US"/>
            <a:t>Your friend is very passionate about climate change, and they want to live as  environmentally friendly as possible. However, they struggle to do so because their parents aren’t very aware or interested in the issue.</a:t>
          </a:r>
        </a:p>
      </dgm:t>
    </dgm:pt>
    <dgm:pt modelId="{C5FD57B2-4D5D-4176-81E7-FC839DDADAE7}" type="parTrans" cxnId="{B5E72904-6C25-4C45-8E64-D127AAE63090}">
      <dgm:prSet/>
      <dgm:spPr/>
      <dgm:t>
        <a:bodyPr/>
        <a:lstStyle/>
        <a:p>
          <a:endParaRPr lang="en-US"/>
        </a:p>
      </dgm:t>
    </dgm:pt>
    <dgm:pt modelId="{4923ED35-CC37-4656-8CB4-B288AB365424}" type="sibTrans" cxnId="{B5E72904-6C25-4C45-8E64-D127AAE63090}">
      <dgm:prSet/>
      <dgm:spPr/>
      <dgm:t>
        <a:bodyPr/>
        <a:lstStyle/>
        <a:p>
          <a:endParaRPr lang="en-US"/>
        </a:p>
      </dgm:t>
    </dgm:pt>
    <dgm:pt modelId="{11DD0476-421D-4AE2-ADB7-60A57F73FEF5}">
      <dgm:prSet/>
      <dgm:spPr/>
      <dgm:t>
        <a:bodyPr/>
        <a:lstStyle/>
        <a:p>
          <a:r>
            <a:rPr lang="en-US" b="1">
              <a:solidFill>
                <a:schemeClr val="tx1"/>
              </a:solidFill>
            </a:rPr>
            <a:t>Situation 3: </a:t>
          </a:r>
          <a:r>
            <a:rPr lang="en-US"/>
            <a:t>Your friend is very passionate about animal rights and would like to go vegan. However, their family is very worried about it because they don’t know much about veganism and think it’s unhealthy, complicated and expensive.</a:t>
          </a:r>
        </a:p>
      </dgm:t>
    </dgm:pt>
    <dgm:pt modelId="{6687504E-1A6D-4E91-83D5-8B9D93BF8F7B}" type="parTrans" cxnId="{AFF8F3AB-44F4-413A-90F1-BE80BB62D19B}">
      <dgm:prSet/>
      <dgm:spPr/>
      <dgm:t>
        <a:bodyPr/>
        <a:lstStyle/>
        <a:p>
          <a:endParaRPr lang="en-US"/>
        </a:p>
      </dgm:t>
    </dgm:pt>
    <dgm:pt modelId="{96BF874F-CCFE-414A-B39D-6D36416A20CA}" type="sibTrans" cxnId="{AFF8F3AB-44F4-413A-90F1-BE80BB62D19B}">
      <dgm:prSet/>
      <dgm:spPr/>
      <dgm:t>
        <a:bodyPr/>
        <a:lstStyle/>
        <a:p>
          <a:endParaRPr lang="en-US"/>
        </a:p>
      </dgm:t>
    </dgm:pt>
    <dgm:pt modelId="{CC345210-F1D9-498C-94BC-8714B1D40004}">
      <dgm:prSet/>
      <dgm:spPr/>
      <dgm:t>
        <a:bodyPr/>
        <a:lstStyle/>
        <a:p>
          <a:r>
            <a:rPr lang="en-US" b="1">
              <a:solidFill>
                <a:schemeClr val="tx1"/>
              </a:solidFill>
            </a:rPr>
            <a:t>Situation 4: </a:t>
          </a:r>
          <a:r>
            <a:rPr lang="en-US"/>
            <a:t>You have a classmate, who moved to Austria from Mexico a few years ago. When speaking German, they sometimes make mistakes and have a strong accent. Because of this, a few kids in your class make fun of them, which makes them feel discouraged and unwelcome.</a:t>
          </a:r>
        </a:p>
      </dgm:t>
    </dgm:pt>
    <dgm:pt modelId="{BCCABC76-EED0-4273-9239-A6AD59C4480C}" type="parTrans" cxnId="{40AB8652-D98C-4C9E-911B-38241C4DCBBB}">
      <dgm:prSet/>
      <dgm:spPr/>
      <dgm:t>
        <a:bodyPr/>
        <a:lstStyle/>
        <a:p>
          <a:endParaRPr lang="en-US"/>
        </a:p>
      </dgm:t>
    </dgm:pt>
    <dgm:pt modelId="{E5481A59-A998-434E-9CB0-AA07F2008BF3}" type="sibTrans" cxnId="{40AB8652-D98C-4C9E-911B-38241C4DCBBB}">
      <dgm:prSet/>
      <dgm:spPr/>
      <dgm:t>
        <a:bodyPr/>
        <a:lstStyle/>
        <a:p>
          <a:endParaRPr lang="en-US"/>
        </a:p>
      </dgm:t>
    </dgm:pt>
    <dgm:pt modelId="{6B9C417F-4E83-4B5A-8430-AC83095F3679}" type="pres">
      <dgm:prSet presAssocID="{0BA448EE-0697-4B74-BE3C-C4A3CF7B09F9}" presName="linear" presStyleCnt="0">
        <dgm:presLayoutVars>
          <dgm:animLvl val="lvl"/>
          <dgm:resizeHandles val="exact"/>
        </dgm:presLayoutVars>
      </dgm:prSet>
      <dgm:spPr/>
    </dgm:pt>
    <dgm:pt modelId="{5A8552A5-B657-4A13-A55E-6BC682577B0B}" type="pres">
      <dgm:prSet presAssocID="{50CC35E3-58A8-4DC8-BA3E-1AD0F8632EC9}" presName="parentText" presStyleLbl="node1" presStyleIdx="0" presStyleCnt="4" custLinFactY="-12837" custLinFactNeighborY="-100000">
        <dgm:presLayoutVars>
          <dgm:chMax val="0"/>
          <dgm:bulletEnabled val="1"/>
        </dgm:presLayoutVars>
      </dgm:prSet>
      <dgm:spPr/>
    </dgm:pt>
    <dgm:pt modelId="{5FCFC2D3-4A95-4078-9EBC-D301A2A6DFC2}" type="pres">
      <dgm:prSet presAssocID="{C94D1C5E-76B6-4656-B0AF-E83FA66CD93D}" presName="spacer" presStyleCnt="0"/>
      <dgm:spPr/>
    </dgm:pt>
    <dgm:pt modelId="{D8BF434E-1BC4-44AB-BED2-C5F1AEA59625}" type="pres">
      <dgm:prSet presAssocID="{926363A5-D06A-4877-A7BB-6EE00952E448}" presName="parentText" presStyleLbl="node1" presStyleIdx="1" presStyleCnt="4" custLinFactY="-1648" custLinFactNeighborY="-100000">
        <dgm:presLayoutVars>
          <dgm:chMax val="0"/>
          <dgm:bulletEnabled val="1"/>
        </dgm:presLayoutVars>
      </dgm:prSet>
      <dgm:spPr/>
    </dgm:pt>
    <dgm:pt modelId="{C6287272-3E70-44E9-9568-930ADDC2C49E}" type="pres">
      <dgm:prSet presAssocID="{4923ED35-CC37-4656-8CB4-B288AB365424}" presName="spacer" presStyleCnt="0"/>
      <dgm:spPr/>
    </dgm:pt>
    <dgm:pt modelId="{78DE08F7-9A5D-45A9-ABAF-BD3F092A5056}" type="pres">
      <dgm:prSet presAssocID="{11DD0476-421D-4AE2-ADB7-60A57F73FEF5}" presName="parentText" presStyleLbl="node1" presStyleIdx="2" presStyleCnt="4" custLinFactNeighborY="82168">
        <dgm:presLayoutVars>
          <dgm:chMax val="0"/>
          <dgm:bulletEnabled val="1"/>
        </dgm:presLayoutVars>
      </dgm:prSet>
      <dgm:spPr/>
    </dgm:pt>
    <dgm:pt modelId="{33219D73-46C3-4BA6-A556-1B63B92BAADD}" type="pres">
      <dgm:prSet presAssocID="{96BF874F-CCFE-414A-B39D-6D36416A20CA}" presName="spacer" presStyleCnt="0"/>
      <dgm:spPr/>
    </dgm:pt>
    <dgm:pt modelId="{C4D682F5-8EA8-47C7-94AE-A91302F64BC5}" type="pres">
      <dgm:prSet presAssocID="{CC345210-F1D9-498C-94BC-8714B1D40004}" presName="parentText" presStyleLbl="node1" presStyleIdx="3" presStyleCnt="4" custLinFactY="10255" custLinFactNeighborY="100000">
        <dgm:presLayoutVars>
          <dgm:chMax val="0"/>
          <dgm:bulletEnabled val="1"/>
        </dgm:presLayoutVars>
      </dgm:prSet>
      <dgm:spPr/>
    </dgm:pt>
  </dgm:ptLst>
  <dgm:cxnLst>
    <dgm:cxn modelId="{B5E72904-6C25-4C45-8E64-D127AAE63090}" srcId="{0BA448EE-0697-4B74-BE3C-C4A3CF7B09F9}" destId="{926363A5-D06A-4877-A7BB-6EE00952E448}" srcOrd="1" destOrd="0" parTransId="{C5FD57B2-4D5D-4176-81E7-FC839DDADAE7}" sibTransId="{4923ED35-CC37-4656-8CB4-B288AB365424}"/>
    <dgm:cxn modelId="{289F9163-96DF-42BF-9132-37327AB916AC}" type="presOf" srcId="{0BA448EE-0697-4B74-BE3C-C4A3CF7B09F9}" destId="{6B9C417F-4E83-4B5A-8430-AC83095F3679}" srcOrd="0" destOrd="0" presId="urn:microsoft.com/office/officeart/2005/8/layout/vList2"/>
    <dgm:cxn modelId="{40AB8652-D98C-4C9E-911B-38241C4DCBBB}" srcId="{0BA448EE-0697-4B74-BE3C-C4A3CF7B09F9}" destId="{CC345210-F1D9-498C-94BC-8714B1D40004}" srcOrd="3" destOrd="0" parTransId="{BCCABC76-EED0-4273-9239-A6AD59C4480C}" sibTransId="{E5481A59-A998-434E-9CB0-AA07F2008BF3}"/>
    <dgm:cxn modelId="{6F377492-180A-4ECE-BC14-581161848E43}" type="presOf" srcId="{11DD0476-421D-4AE2-ADB7-60A57F73FEF5}" destId="{78DE08F7-9A5D-45A9-ABAF-BD3F092A5056}" srcOrd="0" destOrd="0" presId="urn:microsoft.com/office/officeart/2005/8/layout/vList2"/>
    <dgm:cxn modelId="{3EB8ED98-7A06-45FB-BA1E-E91B8B3246F6}" type="presOf" srcId="{926363A5-D06A-4877-A7BB-6EE00952E448}" destId="{D8BF434E-1BC4-44AB-BED2-C5F1AEA59625}" srcOrd="0" destOrd="0" presId="urn:microsoft.com/office/officeart/2005/8/layout/vList2"/>
    <dgm:cxn modelId="{2B22AAA9-8081-47C5-836D-46644FEC0313}" srcId="{0BA448EE-0697-4B74-BE3C-C4A3CF7B09F9}" destId="{50CC35E3-58A8-4DC8-BA3E-1AD0F8632EC9}" srcOrd="0" destOrd="0" parTransId="{97B99A89-A5A2-468E-BF51-EF4852F011AF}" sibTransId="{C94D1C5E-76B6-4656-B0AF-E83FA66CD93D}"/>
    <dgm:cxn modelId="{AFF8F3AB-44F4-413A-90F1-BE80BB62D19B}" srcId="{0BA448EE-0697-4B74-BE3C-C4A3CF7B09F9}" destId="{11DD0476-421D-4AE2-ADB7-60A57F73FEF5}" srcOrd="2" destOrd="0" parTransId="{6687504E-1A6D-4E91-83D5-8B9D93BF8F7B}" sibTransId="{96BF874F-CCFE-414A-B39D-6D36416A20CA}"/>
    <dgm:cxn modelId="{157D71CD-3A83-4D02-ADB5-53EFDD9A36A3}" type="presOf" srcId="{CC345210-F1D9-498C-94BC-8714B1D40004}" destId="{C4D682F5-8EA8-47C7-94AE-A91302F64BC5}" srcOrd="0" destOrd="0" presId="urn:microsoft.com/office/officeart/2005/8/layout/vList2"/>
    <dgm:cxn modelId="{2CEE77F1-27CA-4214-AC53-3A19EC5F475E}" type="presOf" srcId="{50CC35E3-58A8-4DC8-BA3E-1AD0F8632EC9}" destId="{5A8552A5-B657-4A13-A55E-6BC682577B0B}" srcOrd="0" destOrd="0" presId="urn:microsoft.com/office/officeart/2005/8/layout/vList2"/>
    <dgm:cxn modelId="{A6C6A7CA-7DFB-4075-BE92-EEBB1665D0A3}" type="presParOf" srcId="{6B9C417F-4E83-4B5A-8430-AC83095F3679}" destId="{5A8552A5-B657-4A13-A55E-6BC682577B0B}" srcOrd="0" destOrd="0" presId="urn:microsoft.com/office/officeart/2005/8/layout/vList2"/>
    <dgm:cxn modelId="{1F9DC57F-C023-4450-9501-CF80327F670A}" type="presParOf" srcId="{6B9C417F-4E83-4B5A-8430-AC83095F3679}" destId="{5FCFC2D3-4A95-4078-9EBC-D301A2A6DFC2}" srcOrd="1" destOrd="0" presId="urn:microsoft.com/office/officeart/2005/8/layout/vList2"/>
    <dgm:cxn modelId="{B920DFF1-5318-4052-BE78-909D27BEBCD2}" type="presParOf" srcId="{6B9C417F-4E83-4B5A-8430-AC83095F3679}" destId="{D8BF434E-1BC4-44AB-BED2-C5F1AEA59625}" srcOrd="2" destOrd="0" presId="urn:microsoft.com/office/officeart/2005/8/layout/vList2"/>
    <dgm:cxn modelId="{5AF66B38-A2C3-4908-9767-53D4211A9953}" type="presParOf" srcId="{6B9C417F-4E83-4B5A-8430-AC83095F3679}" destId="{C6287272-3E70-44E9-9568-930ADDC2C49E}" srcOrd="3" destOrd="0" presId="urn:microsoft.com/office/officeart/2005/8/layout/vList2"/>
    <dgm:cxn modelId="{EDFDC74A-6675-453C-93EA-B0601DC5B909}" type="presParOf" srcId="{6B9C417F-4E83-4B5A-8430-AC83095F3679}" destId="{78DE08F7-9A5D-45A9-ABAF-BD3F092A5056}" srcOrd="4" destOrd="0" presId="urn:microsoft.com/office/officeart/2005/8/layout/vList2"/>
    <dgm:cxn modelId="{9066DA96-E551-4D6A-BF8F-DD8C5C61201A}" type="presParOf" srcId="{6B9C417F-4E83-4B5A-8430-AC83095F3679}" destId="{33219D73-46C3-4BA6-A556-1B63B92BAADD}" srcOrd="5" destOrd="0" presId="urn:microsoft.com/office/officeart/2005/8/layout/vList2"/>
    <dgm:cxn modelId="{6FA40FBE-562C-4AC8-85C0-9C0BD6C1D089}" type="presParOf" srcId="{6B9C417F-4E83-4B5A-8430-AC83095F3679}" destId="{C4D682F5-8EA8-47C7-94AE-A91302F64B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448EE-0697-4B74-BE3C-C4A3CF7B09F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0CC35E3-58A8-4DC8-BA3E-1AD0F8632EC9}">
      <dgm:prSet/>
      <dgm:spPr/>
      <dgm:t>
        <a:bodyPr/>
        <a:lstStyle/>
        <a:p>
          <a:r>
            <a:rPr lang="en-US" b="1">
              <a:solidFill>
                <a:schemeClr val="tx1"/>
              </a:solidFill>
            </a:rPr>
            <a:t>Situation 1:</a:t>
          </a:r>
          <a:r>
            <a:rPr lang="en-US">
              <a:solidFill>
                <a:schemeClr val="tx1"/>
              </a:solidFill>
            </a:rPr>
            <a:t> </a:t>
          </a:r>
          <a:r>
            <a:rPr lang="en-US"/>
            <a:t>You have a new classmate, who just came to Austria from the Ukraine. They are struggling to adapt to the new situation. Especially because they know almost no German, they have difficulties following class and making friends.</a:t>
          </a:r>
        </a:p>
      </dgm:t>
    </dgm:pt>
    <dgm:pt modelId="{97B99A89-A5A2-468E-BF51-EF4852F011AF}" type="parTrans" cxnId="{2B22AAA9-8081-47C5-836D-46644FEC0313}">
      <dgm:prSet/>
      <dgm:spPr/>
      <dgm:t>
        <a:bodyPr/>
        <a:lstStyle/>
        <a:p>
          <a:endParaRPr lang="en-US"/>
        </a:p>
      </dgm:t>
    </dgm:pt>
    <dgm:pt modelId="{C94D1C5E-76B6-4656-B0AF-E83FA66CD93D}" type="sibTrans" cxnId="{2B22AAA9-8081-47C5-836D-46644FEC0313}">
      <dgm:prSet/>
      <dgm:spPr/>
      <dgm:t>
        <a:bodyPr/>
        <a:lstStyle/>
        <a:p>
          <a:endParaRPr lang="en-US"/>
        </a:p>
      </dgm:t>
    </dgm:pt>
    <dgm:pt modelId="{926363A5-D06A-4877-A7BB-6EE00952E448}">
      <dgm:prSet/>
      <dgm:spPr/>
      <dgm:t>
        <a:bodyPr/>
        <a:lstStyle/>
        <a:p>
          <a:r>
            <a:rPr lang="en-US" b="1">
              <a:solidFill>
                <a:schemeClr val="tx1"/>
              </a:solidFill>
            </a:rPr>
            <a:t>Situation 2:</a:t>
          </a:r>
          <a:r>
            <a:rPr lang="en-US">
              <a:solidFill>
                <a:schemeClr val="tx1"/>
              </a:solidFill>
            </a:rPr>
            <a:t> </a:t>
          </a:r>
          <a:r>
            <a:rPr lang="en-US"/>
            <a:t>Your friend is very passionate about climate change, and they want to live as  environmentally friendly as possible. However, they struggle to do so because their parents aren’t very aware or interested in the issue.</a:t>
          </a:r>
        </a:p>
      </dgm:t>
    </dgm:pt>
    <dgm:pt modelId="{C5FD57B2-4D5D-4176-81E7-FC839DDADAE7}" type="parTrans" cxnId="{B5E72904-6C25-4C45-8E64-D127AAE63090}">
      <dgm:prSet/>
      <dgm:spPr/>
      <dgm:t>
        <a:bodyPr/>
        <a:lstStyle/>
        <a:p>
          <a:endParaRPr lang="en-US"/>
        </a:p>
      </dgm:t>
    </dgm:pt>
    <dgm:pt modelId="{4923ED35-CC37-4656-8CB4-B288AB365424}" type="sibTrans" cxnId="{B5E72904-6C25-4C45-8E64-D127AAE63090}">
      <dgm:prSet/>
      <dgm:spPr/>
      <dgm:t>
        <a:bodyPr/>
        <a:lstStyle/>
        <a:p>
          <a:endParaRPr lang="en-US"/>
        </a:p>
      </dgm:t>
    </dgm:pt>
    <dgm:pt modelId="{11DD0476-421D-4AE2-ADB7-60A57F73FEF5}">
      <dgm:prSet/>
      <dgm:spPr/>
      <dgm:t>
        <a:bodyPr/>
        <a:lstStyle/>
        <a:p>
          <a:r>
            <a:rPr lang="en-US" b="1">
              <a:solidFill>
                <a:schemeClr val="tx1"/>
              </a:solidFill>
            </a:rPr>
            <a:t>Situation 3: </a:t>
          </a:r>
          <a:r>
            <a:rPr lang="en-US"/>
            <a:t>Your friend is very passionate about animal rights and would like to go vegan. However, their family is very worried about it because they don’t know much about veganism and think it is unhealthy, complicated and expensive.</a:t>
          </a:r>
        </a:p>
      </dgm:t>
    </dgm:pt>
    <dgm:pt modelId="{6687504E-1A6D-4E91-83D5-8B9D93BF8F7B}" type="parTrans" cxnId="{AFF8F3AB-44F4-413A-90F1-BE80BB62D19B}">
      <dgm:prSet/>
      <dgm:spPr/>
      <dgm:t>
        <a:bodyPr/>
        <a:lstStyle/>
        <a:p>
          <a:endParaRPr lang="en-US"/>
        </a:p>
      </dgm:t>
    </dgm:pt>
    <dgm:pt modelId="{96BF874F-CCFE-414A-B39D-6D36416A20CA}" type="sibTrans" cxnId="{AFF8F3AB-44F4-413A-90F1-BE80BB62D19B}">
      <dgm:prSet/>
      <dgm:spPr/>
      <dgm:t>
        <a:bodyPr/>
        <a:lstStyle/>
        <a:p>
          <a:endParaRPr lang="en-US"/>
        </a:p>
      </dgm:t>
    </dgm:pt>
    <dgm:pt modelId="{CC345210-F1D9-498C-94BC-8714B1D40004}">
      <dgm:prSet/>
      <dgm:spPr/>
      <dgm:t>
        <a:bodyPr/>
        <a:lstStyle/>
        <a:p>
          <a:r>
            <a:rPr lang="en-US" b="1">
              <a:solidFill>
                <a:schemeClr val="tx1"/>
              </a:solidFill>
            </a:rPr>
            <a:t>Situation 4: </a:t>
          </a:r>
          <a:r>
            <a:rPr lang="en-US"/>
            <a:t>You have a classmate, who moved to Austria from Mexico a few years ago. When speaking German, they sometimes make mistakes and have a strong accent. Because of this, a few kids in your class make fun of them, which makes them feel discouraged and unwelcome.</a:t>
          </a:r>
        </a:p>
      </dgm:t>
    </dgm:pt>
    <dgm:pt modelId="{BCCABC76-EED0-4273-9239-A6AD59C4480C}" type="parTrans" cxnId="{40AB8652-D98C-4C9E-911B-38241C4DCBBB}">
      <dgm:prSet/>
      <dgm:spPr/>
      <dgm:t>
        <a:bodyPr/>
        <a:lstStyle/>
        <a:p>
          <a:endParaRPr lang="en-US"/>
        </a:p>
      </dgm:t>
    </dgm:pt>
    <dgm:pt modelId="{E5481A59-A998-434E-9CB0-AA07F2008BF3}" type="sibTrans" cxnId="{40AB8652-D98C-4C9E-911B-38241C4DCBBB}">
      <dgm:prSet/>
      <dgm:spPr/>
      <dgm:t>
        <a:bodyPr/>
        <a:lstStyle/>
        <a:p>
          <a:endParaRPr lang="en-US"/>
        </a:p>
      </dgm:t>
    </dgm:pt>
    <dgm:pt modelId="{6B9C417F-4E83-4B5A-8430-AC83095F3679}" type="pres">
      <dgm:prSet presAssocID="{0BA448EE-0697-4B74-BE3C-C4A3CF7B09F9}" presName="linear" presStyleCnt="0">
        <dgm:presLayoutVars>
          <dgm:animLvl val="lvl"/>
          <dgm:resizeHandles val="exact"/>
        </dgm:presLayoutVars>
      </dgm:prSet>
      <dgm:spPr/>
    </dgm:pt>
    <dgm:pt modelId="{5A8552A5-B657-4A13-A55E-6BC682577B0B}" type="pres">
      <dgm:prSet presAssocID="{50CC35E3-58A8-4DC8-BA3E-1AD0F8632EC9}" presName="parentText" presStyleLbl="node1" presStyleIdx="0" presStyleCnt="4" custLinFactY="-12837" custLinFactNeighborY="-100000">
        <dgm:presLayoutVars>
          <dgm:chMax val="0"/>
          <dgm:bulletEnabled val="1"/>
        </dgm:presLayoutVars>
      </dgm:prSet>
      <dgm:spPr/>
    </dgm:pt>
    <dgm:pt modelId="{5FCFC2D3-4A95-4078-9EBC-D301A2A6DFC2}" type="pres">
      <dgm:prSet presAssocID="{C94D1C5E-76B6-4656-B0AF-E83FA66CD93D}" presName="spacer" presStyleCnt="0"/>
      <dgm:spPr/>
    </dgm:pt>
    <dgm:pt modelId="{D8BF434E-1BC4-44AB-BED2-C5F1AEA59625}" type="pres">
      <dgm:prSet presAssocID="{926363A5-D06A-4877-A7BB-6EE00952E448}" presName="parentText" presStyleLbl="node1" presStyleIdx="1" presStyleCnt="4" custLinFactY="-1648" custLinFactNeighborY="-100000">
        <dgm:presLayoutVars>
          <dgm:chMax val="0"/>
          <dgm:bulletEnabled val="1"/>
        </dgm:presLayoutVars>
      </dgm:prSet>
      <dgm:spPr/>
    </dgm:pt>
    <dgm:pt modelId="{C6287272-3E70-44E9-9568-930ADDC2C49E}" type="pres">
      <dgm:prSet presAssocID="{4923ED35-CC37-4656-8CB4-B288AB365424}" presName="spacer" presStyleCnt="0"/>
      <dgm:spPr/>
    </dgm:pt>
    <dgm:pt modelId="{78DE08F7-9A5D-45A9-ABAF-BD3F092A5056}" type="pres">
      <dgm:prSet presAssocID="{11DD0476-421D-4AE2-ADB7-60A57F73FEF5}" presName="parentText" presStyleLbl="node1" presStyleIdx="2" presStyleCnt="4" custLinFactNeighborY="82168">
        <dgm:presLayoutVars>
          <dgm:chMax val="0"/>
          <dgm:bulletEnabled val="1"/>
        </dgm:presLayoutVars>
      </dgm:prSet>
      <dgm:spPr/>
    </dgm:pt>
    <dgm:pt modelId="{33219D73-46C3-4BA6-A556-1B63B92BAADD}" type="pres">
      <dgm:prSet presAssocID="{96BF874F-CCFE-414A-B39D-6D36416A20CA}" presName="spacer" presStyleCnt="0"/>
      <dgm:spPr/>
    </dgm:pt>
    <dgm:pt modelId="{C4D682F5-8EA8-47C7-94AE-A91302F64BC5}" type="pres">
      <dgm:prSet presAssocID="{CC345210-F1D9-498C-94BC-8714B1D40004}" presName="parentText" presStyleLbl="node1" presStyleIdx="3" presStyleCnt="4" custLinFactY="10255" custLinFactNeighborY="100000">
        <dgm:presLayoutVars>
          <dgm:chMax val="0"/>
          <dgm:bulletEnabled val="1"/>
        </dgm:presLayoutVars>
      </dgm:prSet>
      <dgm:spPr/>
    </dgm:pt>
  </dgm:ptLst>
  <dgm:cxnLst>
    <dgm:cxn modelId="{B5E72904-6C25-4C45-8E64-D127AAE63090}" srcId="{0BA448EE-0697-4B74-BE3C-C4A3CF7B09F9}" destId="{926363A5-D06A-4877-A7BB-6EE00952E448}" srcOrd="1" destOrd="0" parTransId="{C5FD57B2-4D5D-4176-81E7-FC839DDADAE7}" sibTransId="{4923ED35-CC37-4656-8CB4-B288AB365424}"/>
    <dgm:cxn modelId="{289F9163-96DF-42BF-9132-37327AB916AC}" type="presOf" srcId="{0BA448EE-0697-4B74-BE3C-C4A3CF7B09F9}" destId="{6B9C417F-4E83-4B5A-8430-AC83095F3679}" srcOrd="0" destOrd="0" presId="urn:microsoft.com/office/officeart/2005/8/layout/vList2"/>
    <dgm:cxn modelId="{40AB8652-D98C-4C9E-911B-38241C4DCBBB}" srcId="{0BA448EE-0697-4B74-BE3C-C4A3CF7B09F9}" destId="{CC345210-F1D9-498C-94BC-8714B1D40004}" srcOrd="3" destOrd="0" parTransId="{BCCABC76-EED0-4273-9239-A6AD59C4480C}" sibTransId="{E5481A59-A998-434E-9CB0-AA07F2008BF3}"/>
    <dgm:cxn modelId="{6F377492-180A-4ECE-BC14-581161848E43}" type="presOf" srcId="{11DD0476-421D-4AE2-ADB7-60A57F73FEF5}" destId="{78DE08F7-9A5D-45A9-ABAF-BD3F092A5056}" srcOrd="0" destOrd="0" presId="urn:microsoft.com/office/officeart/2005/8/layout/vList2"/>
    <dgm:cxn modelId="{3EB8ED98-7A06-45FB-BA1E-E91B8B3246F6}" type="presOf" srcId="{926363A5-D06A-4877-A7BB-6EE00952E448}" destId="{D8BF434E-1BC4-44AB-BED2-C5F1AEA59625}" srcOrd="0" destOrd="0" presId="urn:microsoft.com/office/officeart/2005/8/layout/vList2"/>
    <dgm:cxn modelId="{2B22AAA9-8081-47C5-836D-46644FEC0313}" srcId="{0BA448EE-0697-4B74-BE3C-C4A3CF7B09F9}" destId="{50CC35E3-58A8-4DC8-BA3E-1AD0F8632EC9}" srcOrd="0" destOrd="0" parTransId="{97B99A89-A5A2-468E-BF51-EF4852F011AF}" sibTransId="{C94D1C5E-76B6-4656-B0AF-E83FA66CD93D}"/>
    <dgm:cxn modelId="{AFF8F3AB-44F4-413A-90F1-BE80BB62D19B}" srcId="{0BA448EE-0697-4B74-BE3C-C4A3CF7B09F9}" destId="{11DD0476-421D-4AE2-ADB7-60A57F73FEF5}" srcOrd="2" destOrd="0" parTransId="{6687504E-1A6D-4E91-83D5-8B9D93BF8F7B}" sibTransId="{96BF874F-CCFE-414A-B39D-6D36416A20CA}"/>
    <dgm:cxn modelId="{157D71CD-3A83-4D02-ADB5-53EFDD9A36A3}" type="presOf" srcId="{CC345210-F1D9-498C-94BC-8714B1D40004}" destId="{C4D682F5-8EA8-47C7-94AE-A91302F64BC5}" srcOrd="0" destOrd="0" presId="urn:microsoft.com/office/officeart/2005/8/layout/vList2"/>
    <dgm:cxn modelId="{2CEE77F1-27CA-4214-AC53-3A19EC5F475E}" type="presOf" srcId="{50CC35E3-58A8-4DC8-BA3E-1AD0F8632EC9}" destId="{5A8552A5-B657-4A13-A55E-6BC682577B0B}" srcOrd="0" destOrd="0" presId="urn:microsoft.com/office/officeart/2005/8/layout/vList2"/>
    <dgm:cxn modelId="{A6C6A7CA-7DFB-4075-BE92-EEBB1665D0A3}" type="presParOf" srcId="{6B9C417F-4E83-4B5A-8430-AC83095F3679}" destId="{5A8552A5-B657-4A13-A55E-6BC682577B0B}" srcOrd="0" destOrd="0" presId="urn:microsoft.com/office/officeart/2005/8/layout/vList2"/>
    <dgm:cxn modelId="{1F9DC57F-C023-4450-9501-CF80327F670A}" type="presParOf" srcId="{6B9C417F-4E83-4B5A-8430-AC83095F3679}" destId="{5FCFC2D3-4A95-4078-9EBC-D301A2A6DFC2}" srcOrd="1" destOrd="0" presId="urn:microsoft.com/office/officeart/2005/8/layout/vList2"/>
    <dgm:cxn modelId="{B920DFF1-5318-4052-BE78-909D27BEBCD2}" type="presParOf" srcId="{6B9C417F-4E83-4B5A-8430-AC83095F3679}" destId="{D8BF434E-1BC4-44AB-BED2-C5F1AEA59625}" srcOrd="2" destOrd="0" presId="urn:microsoft.com/office/officeart/2005/8/layout/vList2"/>
    <dgm:cxn modelId="{5AF66B38-A2C3-4908-9767-53D4211A9953}" type="presParOf" srcId="{6B9C417F-4E83-4B5A-8430-AC83095F3679}" destId="{C6287272-3E70-44E9-9568-930ADDC2C49E}" srcOrd="3" destOrd="0" presId="urn:microsoft.com/office/officeart/2005/8/layout/vList2"/>
    <dgm:cxn modelId="{EDFDC74A-6675-453C-93EA-B0601DC5B909}" type="presParOf" srcId="{6B9C417F-4E83-4B5A-8430-AC83095F3679}" destId="{78DE08F7-9A5D-45A9-ABAF-BD3F092A5056}" srcOrd="4" destOrd="0" presId="urn:microsoft.com/office/officeart/2005/8/layout/vList2"/>
    <dgm:cxn modelId="{9066DA96-E551-4D6A-BF8F-DD8C5C61201A}" type="presParOf" srcId="{6B9C417F-4E83-4B5A-8430-AC83095F3679}" destId="{33219D73-46C3-4BA6-A556-1B63B92BAADD}" srcOrd="5" destOrd="0" presId="urn:microsoft.com/office/officeart/2005/8/layout/vList2"/>
    <dgm:cxn modelId="{6FA40FBE-562C-4AC8-85C0-9C0BD6C1D089}" type="presParOf" srcId="{6B9C417F-4E83-4B5A-8430-AC83095F3679}" destId="{C4D682F5-8EA8-47C7-94AE-A91302F64B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52A5-B657-4A13-A55E-6BC682577B0B}">
      <dsp:nvSpPr>
        <dsp:cNvPr id="0" name=""/>
        <dsp:cNvSpPr/>
      </dsp:nvSpPr>
      <dsp:spPr>
        <a:xfrm>
          <a:off x="0" y="287526"/>
          <a:ext cx="11212286"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tx1"/>
              </a:solidFill>
            </a:rPr>
            <a:t>Situation 1:</a:t>
          </a:r>
          <a:r>
            <a:rPr lang="en-US" sz="2200" kern="1200">
              <a:solidFill>
                <a:schemeClr val="tx1"/>
              </a:solidFill>
            </a:rPr>
            <a:t> </a:t>
          </a:r>
          <a:r>
            <a:rPr lang="en-US" sz="2200" kern="1200"/>
            <a:t>You have a new classmate, who just came to Austria from the Ukraine. They are struggling to adapt to the new situation. Especially because they know almost no German, they have difficulties following class and making friends.</a:t>
          </a:r>
        </a:p>
      </dsp:txBody>
      <dsp:txXfrm>
        <a:off x="59057" y="346583"/>
        <a:ext cx="11094172" cy="1091666"/>
      </dsp:txXfrm>
    </dsp:sp>
    <dsp:sp modelId="{D8BF434E-1BC4-44AB-BED2-C5F1AEA59625}">
      <dsp:nvSpPr>
        <dsp:cNvPr id="0" name=""/>
        <dsp:cNvSpPr/>
      </dsp:nvSpPr>
      <dsp:spPr>
        <a:xfrm>
          <a:off x="0" y="1696028"/>
          <a:ext cx="11212286" cy="12097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tx1"/>
              </a:solidFill>
            </a:rPr>
            <a:t>Situation 2:</a:t>
          </a:r>
          <a:r>
            <a:rPr lang="en-US" sz="2200" kern="1200">
              <a:solidFill>
                <a:schemeClr val="tx1"/>
              </a:solidFill>
            </a:rPr>
            <a:t> </a:t>
          </a:r>
          <a:r>
            <a:rPr lang="en-US" sz="2200" kern="1200"/>
            <a:t>Your friend is very passionate about climate change, and they want to live as  environmentally friendly as possible. However, they struggle to do so because their parents aren’t very aware or interested in the issue.</a:t>
          </a:r>
        </a:p>
      </dsp:txBody>
      <dsp:txXfrm>
        <a:off x="59057" y="1755085"/>
        <a:ext cx="11094172" cy="1091666"/>
      </dsp:txXfrm>
    </dsp:sp>
    <dsp:sp modelId="{78DE08F7-9A5D-45A9-ABAF-BD3F092A5056}">
      <dsp:nvSpPr>
        <dsp:cNvPr id="0" name=""/>
        <dsp:cNvSpPr/>
      </dsp:nvSpPr>
      <dsp:spPr>
        <a:xfrm>
          <a:off x="0" y="3104527"/>
          <a:ext cx="11212286" cy="12097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tx1"/>
              </a:solidFill>
            </a:rPr>
            <a:t>Situation 3: </a:t>
          </a:r>
          <a:r>
            <a:rPr lang="en-US" sz="2200" kern="1200"/>
            <a:t>Your friend is very passionate about animal rights and would like to go vegan. However, their family is very worried about it because they don’t know much about veganism and think it’s unhealthy, complicated and expensive.</a:t>
          </a:r>
        </a:p>
      </dsp:txBody>
      <dsp:txXfrm>
        <a:off x="59057" y="3163584"/>
        <a:ext cx="11094172" cy="1091666"/>
      </dsp:txXfrm>
    </dsp:sp>
    <dsp:sp modelId="{C4D682F5-8EA8-47C7-94AE-A91302F64BC5}">
      <dsp:nvSpPr>
        <dsp:cNvPr id="0" name=""/>
        <dsp:cNvSpPr/>
      </dsp:nvSpPr>
      <dsp:spPr>
        <a:xfrm>
          <a:off x="0" y="4513028"/>
          <a:ext cx="11212286" cy="1209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tx1"/>
              </a:solidFill>
            </a:rPr>
            <a:t>Situation 4: </a:t>
          </a:r>
          <a:r>
            <a:rPr lang="en-US" sz="2200" kern="1200"/>
            <a:t>You have a classmate, who moved to Austria from Mexico a few years ago. When speaking German, they sometimes make mistakes and have a strong accent. Because of this, a few kids in your class make fun of them, which makes them feel discouraged and unwelcome.</a:t>
          </a:r>
        </a:p>
      </dsp:txBody>
      <dsp:txXfrm>
        <a:off x="59057" y="4572085"/>
        <a:ext cx="11094172"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52A5-B657-4A13-A55E-6BC682577B0B}">
      <dsp:nvSpPr>
        <dsp:cNvPr id="0" name=""/>
        <dsp:cNvSpPr/>
      </dsp:nvSpPr>
      <dsp:spPr>
        <a:xfrm>
          <a:off x="0" y="0"/>
          <a:ext cx="5791200"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rPr>
            <a:t>Situation 1:</a:t>
          </a:r>
          <a:r>
            <a:rPr lang="en-US" sz="1700" kern="1200">
              <a:solidFill>
                <a:schemeClr val="tx1"/>
              </a:solidFill>
            </a:rPr>
            <a:t> </a:t>
          </a:r>
          <a:r>
            <a:rPr lang="en-US" sz="1700" kern="1200"/>
            <a:t>You have a new classmate, who just came to Austria from the Ukraine. They are struggling to adapt to the new situation. Especially because they know almost no German, they have difficulties following class and making friends.</a:t>
          </a:r>
        </a:p>
      </dsp:txBody>
      <dsp:txXfrm>
        <a:off x="71850" y="71850"/>
        <a:ext cx="5647500" cy="1328160"/>
      </dsp:txXfrm>
    </dsp:sp>
    <dsp:sp modelId="{D8BF434E-1BC4-44AB-BED2-C5F1AEA59625}">
      <dsp:nvSpPr>
        <dsp:cNvPr id="0" name=""/>
        <dsp:cNvSpPr/>
      </dsp:nvSpPr>
      <dsp:spPr>
        <a:xfrm>
          <a:off x="0" y="1595125"/>
          <a:ext cx="5791200" cy="14718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rPr>
            <a:t>Situation 2:</a:t>
          </a:r>
          <a:r>
            <a:rPr lang="en-US" sz="1700" kern="1200">
              <a:solidFill>
                <a:schemeClr val="tx1"/>
              </a:solidFill>
            </a:rPr>
            <a:t> </a:t>
          </a:r>
          <a:r>
            <a:rPr lang="en-US" sz="1700" kern="1200"/>
            <a:t>Your friend is very passionate about climate change, and they want to live as  environmentally friendly as possible. However, they struggle to do so because their parents aren’t very aware or interested in the issue.</a:t>
          </a:r>
        </a:p>
      </dsp:txBody>
      <dsp:txXfrm>
        <a:off x="71850" y="1666975"/>
        <a:ext cx="5647500" cy="1328160"/>
      </dsp:txXfrm>
    </dsp:sp>
    <dsp:sp modelId="{78DE08F7-9A5D-45A9-ABAF-BD3F092A5056}">
      <dsp:nvSpPr>
        <dsp:cNvPr id="0" name=""/>
        <dsp:cNvSpPr/>
      </dsp:nvSpPr>
      <dsp:spPr>
        <a:xfrm>
          <a:off x="0" y="3229390"/>
          <a:ext cx="5791200" cy="14718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rPr>
            <a:t>Situation 3: </a:t>
          </a:r>
          <a:r>
            <a:rPr lang="en-US" sz="1700" kern="1200"/>
            <a:t>Your friend is very passionate about animal rights and would like to go vegan. However, their family is very worried about it because they don’t know much about veganism and think it is unhealthy, complicated and expensive.</a:t>
          </a:r>
        </a:p>
      </dsp:txBody>
      <dsp:txXfrm>
        <a:off x="71850" y="3301240"/>
        <a:ext cx="5647500" cy="1328160"/>
      </dsp:txXfrm>
    </dsp:sp>
    <dsp:sp modelId="{C4D682F5-8EA8-47C7-94AE-A91302F64BC5}">
      <dsp:nvSpPr>
        <dsp:cNvPr id="0" name=""/>
        <dsp:cNvSpPr/>
      </dsp:nvSpPr>
      <dsp:spPr>
        <a:xfrm>
          <a:off x="0" y="4857503"/>
          <a:ext cx="5791200" cy="14718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tx1"/>
              </a:solidFill>
            </a:rPr>
            <a:t>Situation 4: </a:t>
          </a:r>
          <a:r>
            <a:rPr lang="en-US" sz="1700" kern="1200"/>
            <a:t>You have a classmate, who moved to Austria from Mexico a few years ago. When speaking German, they sometimes make mistakes and have a strong accent. Because of this, a few kids in your class make fun of them, which makes them feel discouraged and unwelcome.</a:t>
          </a:r>
        </a:p>
      </dsp:txBody>
      <dsp:txXfrm>
        <a:off x="71850" y="4929353"/>
        <a:ext cx="5647500" cy="1328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4B546-40F6-4EE6-932E-CC46006509DA}" type="datetimeFigureOut">
              <a:rPr lang="en-US" smtClean="0"/>
              <a:t>4/20/2022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B5160-D4B3-4F71-9DA9-A141B96E905E}" type="slidenum">
              <a:rPr lang="en-US" smtClean="0"/>
              <a:t>‹Nr.›</a:t>
            </a:fld>
            <a:endParaRPr lang="en-US"/>
          </a:p>
        </p:txBody>
      </p:sp>
    </p:spTree>
    <p:extLst>
      <p:ext uri="{BB962C8B-B14F-4D97-AF65-F5344CB8AC3E}">
        <p14:creationId xmlns:p14="http://schemas.microsoft.com/office/powerpoint/2010/main" val="101549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D6HUv2eFdL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https://www.youtube.com/watch?v=D6HUv2eFdLg</a:t>
            </a:r>
            <a:endParaRPr lang="en-US"/>
          </a:p>
        </p:txBody>
      </p:sp>
      <p:sp>
        <p:nvSpPr>
          <p:cNvPr id="4" name="Foliennummernplatzhalter 3"/>
          <p:cNvSpPr>
            <a:spLocks noGrp="1"/>
          </p:cNvSpPr>
          <p:nvPr>
            <p:ph type="sldNum" sz="quarter" idx="5"/>
          </p:nvPr>
        </p:nvSpPr>
        <p:spPr/>
        <p:txBody>
          <a:bodyPr/>
          <a:lstStyle/>
          <a:p>
            <a:fld id="{6F9B5160-D4B3-4F71-9DA9-A141B96E905E}" type="slidenum">
              <a:rPr lang="en-US" smtClean="0"/>
              <a:t>2</a:t>
            </a:fld>
            <a:endParaRPr lang="en-US"/>
          </a:p>
        </p:txBody>
      </p:sp>
    </p:spTree>
    <p:extLst>
      <p:ext uri="{BB962C8B-B14F-4D97-AF65-F5344CB8AC3E}">
        <p14:creationId xmlns:p14="http://schemas.microsoft.com/office/powerpoint/2010/main" val="90647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89C71-FD0A-4D74-ACB3-FF526255567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615A1BB6-2E7C-447B-B24C-0F20BD465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DBC63E5-AC29-4F00-B036-D39EBDA02F00}"/>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7010C078-CF90-4C9B-AFB0-C2E4EBE678A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2A9BF7-B0BC-46CC-AE2A-CBD742E1BC35}"/>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76166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C32DC-21F5-4DA6-ADEB-37C31FC4030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FBF7B698-EAB6-4D67-8AB8-EF3B7CF8E6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A03BEFF-D9DC-4C83-80FE-A602427AA6A5}"/>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8507774E-EBAA-4458-8F4C-FF40296F69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94FBF49-0C44-432A-93A8-60358879418D}"/>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80199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2A17CEF-4313-428D-A74F-D9262BE8DFFC}"/>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CDE4E8F-B6DC-466D-8AAA-69C7DA17709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F5F0265-06F0-4D14-82CF-24596BA30ECE}"/>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21F50DE9-FD9E-42FD-A8FA-07E1840BA65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5547012-989A-4AC1-8A8D-A462E95386CC}"/>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44323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35428-05EA-4932-85FF-2ABB83E509B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16E5607-462E-4590-9DF2-5BDDB978353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A17E658-EFDB-42BD-B964-CF2349AA3BA4}"/>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D41A44BB-56CF-4FB9-8076-0BF6A69C25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E42EF4B-61EC-4D53-B10E-894ACF762A14}"/>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43058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B9C19-B831-4F4D-9905-FA9ECD464CF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1858F15-C673-46E7-9833-A5DD04943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9880110-D115-409C-8DE0-83BB2D1DA7DA}"/>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0C18D3A5-52A0-4B60-B562-5B33C2588EF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EF08CF3-B8D0-4832-9F92-05A73691526B}"/>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75762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264F6-F925-4039-8B60-6EE8A5687FF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43FAE2F-A1A9-4E9F-B9E4-705156AB6D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1D3FAA9-4C1D-450C-9E52-A81D463418E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73983429-939E-4517-AFD8-EAF3670AD789}"/>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6" name="Fußzeilenplatzhalter 5">
            <a:extLst>
              <a:ext uri="{FF2B5EF4-FFF2-40B4-BE49-F238E27FC236}">
                <a16:creationId xmlns:a16="http://schemas.microsoft.com/office/drawing/2014/main" id="{D8F499CD-43BB-4572-9601-9ED26737009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6C2F361-7B3D-4B48-B35F-F9B2D934CC0B}"/>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4012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9A265-9911-4B2F-87A0-07E2BD13A01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6CE0C5F1-8969-460B-986C-1AE6DDFBA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AB81A9E-3DE5-49A6-8A68-523E3D41D37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201F154-64B6-4397-9A67-B917539FB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11E51ED-1573-44B0-B62A-CC32F4BF5A8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3CA356C-DB7A-4317-A030-715B87BB02F2}"/>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8" name="Fußzeilenplatzhalter 7">
            <a:extLst>
              <a:ext uri="{FF2B5EF4-FFF2-40B4-BE49-F238E27FC236}">
                <a16:creationId xmlns:a16="http://schemas.microsoft.com/office/drawing/2014/main" id="{08B57DE5-8DEF-4211-9AEA-BFF3279938D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10BE4A4-1E15-404C-BB6A-35BC7E986DE0}"/>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410787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578B3-99D8-4A32-ABAA-D64E98CCCF02}"/>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468A196-C3D2-4137-B934-254105A33FD0}"/>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4" name="Fußzeilenplatzhalter 3">
            <a:extLst>
              <a:ext uri="{FF2B5EF4-FFF2-40B4-BE49-F238E27FC236}">
                <a16:creationId xmlns:a16="http://schemas.microsoft.com/office/drawing/2014/main" id="{44A76D26-12C7-4520-B970-523BE7A653F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1171C3FF-44A4-4236-BE87-7B68716E092F}"/>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141650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812C2C9-F2C2-4317-9CDE-28FD0DF0DEC1}"/>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3" name="Fußzeilenplatzhalter 2">
            <a:extLst>
              <a:ext uri="{FF2B5EF4-FFF2-40B4-BE49-F238E27FC236}">
                <a16:creationId xmlns:a16="http://schemas.microsoft.com/office/drawing/2014/main" id="{B8AC13A2-C139-4DE1-82E4-9B874E566DCE}"/>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D92538E-9528-42B7-B210-D9304647280D}"/>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173985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3092D-CC65-49D7-8851-B7740F29AD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3EECC7EA-F1E7-4E48-85D0-2CC522159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07B200B-FD39-4B28-A40F-E6E21C322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C49293-974A-4F95-A65C-25C603D4DE36}"/>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6" name="Fußzeilenplatzhalter 5">
            <a:extLst>
              <a:ext uri="{FF2B5EF4-FFF2-40B4-BE49-F238E27FC236}">
                <a16:creationId xmlns:a16="http://schemas.microsoft.com/office/drawing/2014/main" id="{3FEC301F-8FE8-4C49-970C-B4BB46FD6E8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A0BC1ED-55E9-42FF-AE3C-5CFBD8083D07}"/>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206396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4DF9D-EFC3-4CA2-982C-18A29577454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1277641-9E38-4770-96B5-72507FC89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F8B6FB31-629D-42BA-A3EB-43C95465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E1AA69-9958-4AA0-8D88-F2C0D6864792}"/>
              </a:ext>
            </a:extLst>
          </p:cNvPr>
          <p:cNvSpPr>
            <a:spLocks noGrp="1"/>
          </p:cNvSpPr>
          <p:nvPr>
            <p:ph type="dt" sz="half" idx="10"/>
          </p:nvPr>
        </p:nvSpPr>
        <p:spPr/>
        <p:txBody>
          <a:bodyPr/>
          <a:lstStyle/>
          <a:p>
            <a:fld id="{0EDD137E-43CD-4C58-BA98-4DCAABCA5FBE}" type="datetimeFigureOut">
              <a:rPr lang="de-AT" smtClean="0"/>
              <a:t>20.04.2022</a:t>
            </a:fld>
            <a:endParaRPr lang="de-AT"/>
          </a:p>
        </p:txBody>
      </p:sp>
      <p:sp>
        <p:nvSpPr>
          <p:cNvPr id="6" name="Fußzeilenplatzhalter 5">
            <a:extLst>
              <a:ext uri="{FF2B5EF4-FFF2-40B4-BE49-F238E27FC236}">
                <a16:creationId xmlns:a16="http://schemas.microsoft.com/office/drawing/2014/main" id="{DDB0DCE2-B45D-47CF-81DC-A5DC5B87B33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E77DA10-D355-4413-B365-202FEA1F4555}"/>
              </a:ext>
            </a:extLst>
          </p:cNvPr>
          <p:cNvSpPr>
            <a:spLocks noGrp="1"/>
          </p:cNvSpPr>
          <p:nvPr>
            <p:ph type="sldNum" sz="quarter" idx="12"/>
          </p:nvPr>
        </p:nvSpPr>
        <p:spPr/>
        <p:txBody>
          <a:bodyPr/>
          <a:lstStyle/>
          <a:p>
            <a:fld id="{8A40F71D-E95D-47DB-B84B-4AA8E1F1EB0A}" type="slidenum">
              <a:rPr lang="de-AT" smtClean="0"/>
              <a:t>‹Nr.›</a:t>
            </a:fld>
            <a:endParaRPr lang="de-AT"/>
          </a:p>
        </p:txBody>
      </p:sp>
    </p:spTree>
    <p:extLst>
      <p:ext uri="{BB962C8B-B14F-4D97-AF65-F5344CB8AC3E}">
        <p14:creationId xmlns:p14="http://schemas.microsoft.com/office/powerpoint/2010/main" val="8745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AA3911F-0A4B-4284-B6A0-F7CA8E9D7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0F3C920-AE15-416B-B07C-164FACD40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6345ABE-F1E9-432D-BF60-646122DF3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137E-43CD-4C58-BA98-4DCAABCA5FBE}" type="datetimeFigureOut">
              <a:rPr lang="de-AT" smtClean="0"/>
              <a:t>20.04.2022</a:t>
            </a:fld>
            <a:endParaRPr lang="de-AT"/>
          </a:p>
        </p:txBody>
      </p:sp>
      <p:sp>
        <p:nvSpPr>
          <p:cNvPr id="5" name="Fußzeilenplatzhalter 4">
            <a:extLst>
              <a:ext uri="{FF2B5EF4-FFF2-40B4-BE49-F238E27FC236}">
                <a16:creationId xmlns:a16="http://schemas.microsoft.com/office/drawing/2014/main" id="{D4D5A2F0-3736-4DAD-ACF1-B1B04A7B4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FEFD143F-2C22-4118-9379-25AE4FDF2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0F71D-E95D-47DB-B84B-4AA8E1F1EB0A}" type="slidenum">
              <a:rPr lang="de-AT" smtClean="0"/>
              <a:t>‹Nr.›</a:t>
            </a:fld>
            <a:endParaRPr lang="de-AT"/>
          </a:p>
        </p:txBody>
      </p:sp>
    </p:spTree>
    <p:extLst>
      <p:ext uri="{BB962C8B-B14F-4D97-AF65-F5344CB8AC3E}">
        <p14:creationId xmlns:p14="http://schemas.microsoft.com/office/powerpoint/2010/main" val="295789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Karte enthält.&#10;&#10;Automatisch generierte Beschreibung">
            <a:extLst>
              <a:ext uri="{FF2B5EF4-FFF2-40B4-BE49-F238E27FC236}">
                <a16:creationId xmlns:a16="http://schemas.microsoft.com/office/drawing/2014/main" id="{5D827F8E-EB6E-4305-AAAA-42D588A672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327" y="119063"/>
            <a:ext cx="4748433" cy="6586537"/>
          </a:xfrm>
        </p:spPr>
      </p:pic>
      <p:sp>
        <p:nvSpPr>
          <p:cNvPr id="4" name="Inhaltsplatzhalter 3">
            <a:extLst>
              <a:ext uri="{FF2B5EF4-FFF2-40B4-BE49-F238E27FC236}">
                <a16:creationId xmlns:a16="http://schemas.microsoft.com/office/drawing/2014/main" id="{448D396D-C58A-464A-A4CE-68676D519199}"/>
              </a:ext>
            </a:extLst>
          </p:cNvPr>
          <p:cNvSpPr>
            <a:spLocks noGrp="1"/>
          </p:cNvSpPr>
          <p:nvPr>
            <p:ph sz="half" idx="2"/>
          </p:nvPr>
        </p:nvSpPr>
        <p:spPr>
          <a:xfrm>
            <a:off x="5885935" y="811427"/>
            <a:ext cx="5878285" cy="5235145"/>
          </a:xfrm>
        </p:spPr>
        <p:txBody>
          <a:bodyPr>
            <a:normAutofit/>
          </a:bodyPr>
          <a:lstStyle/>
          <a:p>
            <a:r>
              <a:rPr lang="en-US"/>
              <a:t>What do you see?</a:t>
            </a:r>
          </a:p>
          <a:p>
            <a:r>
              <a:rPr lang="en-US"/>
              <a:t>Describe the people you see – who could they be and what are they doing?</a:t>
            </a:r>
          </a:p>
          <a:p>
            <a:r>
              <a:rPr lang="en-US"/>
              <a:t>Describe the images and the background.</a:t>
            </a:r>
          </a:p>
          <a:p>
            <a:r>
              <a:rPr lang="en-US"/>
              <a:t>Describe the text you see – Look up the meaning of any words you don‘t know. What could the text refer to?</a:t>
            </a:r>
          </a:p>
          <a:p>
            <a:r>
              <a:rPr lang="en-US"/>
              <a:t>What do you think this picture is used for?</a:t>
            </a:r>
          </a:p>
        </p:txBody>
      </p:sp>
    </p:spTree>
    <p:extLst>
      <p:ext uri="{BB962C8B-B14F-4D97-AF65-F5344CB8AC3E}">
        <p14:creationId xmlns:p14="http://schemas.microsoft.com/office/powerpoint/2010/main" val="33077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Karte enthält.&#10;&#10;Automatisch generierte Beschreibung">
            <a:extLst>
              <a:ext uri="{FF2B5EF4-FFF2-40B4-BE49-F238E27FC236}">
                <a16:creationId xmlns:a16="http://schemas.microsoft.com/office/drawing/2014/main" id="{5D827F8E-EB6E-4305-AAAA-42D588A672A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6327" y="119063"/>
            <a:ext cx="4748433" cy="6586537"/>
          </a:xfrm>
        </p:spPr>
      </p:pic>
      <p:sp>
        <p:nvSpPr>
          <p:cNvPr id="4" name="Inhaltsplatzhalter 3">
            <a:extLst>
              <a:ext uri="{FF2B5EF4-FFF2-40B4-BE49-F238E27FC236}">
                <a16:creationId xmlns:a16="http://schemas.microsoft.com/office/drawing/2014/main" id="{448D396D-C58A-464A-A4CE-68676D519199}"/>
              </a:ext>
            </a:extLst>
          </p:cNvPr>
          <p:cNvSpPr>
            <a:spLocks noGrp="1"/>
          </p:cNvSpPr>
          <p:nvPr>
            <p:ph sz="half" idx="2"/>
          </p:nvPr>
        </p:nvSpPr>
        <p:spPr>
          <a:xfrm>
            <a:off x="6008914" y="53748"/>
            <a:ext cx="6026566" cy="6586537"/>
          </a:xfrm>
        </p:spPr>
        <p:txBody>
          <a:bodyPr>
            <a:noAutofit/>
          </a:bodyPr>
          <a:lstStyle/>
          <a:p>
            <a:pPr marL="0" indent="0">
              <a:buNone/>
            </a:pPr>
            <a:endParaRPr lang="en-US" sz="1200"/>
          </a:p>
          <a:p>
            <a:pPr marL="0" indent="0">
              <a:buNone/>
            </a:pPr>
            <a:r>
              <a:rPr lang="en-US" sz="3200"/>
              <a:t>T</a:t>
            </a:r>
            <a:r>
              <a:rPr lang="en-US" sz="3100"/>
              <a:t>his is a </a:t>
            </a:r>
            <a:r>
              <a:rPr lang="en-US" sz="3100" b="1"/>
              <a:t>movie poster:</a:t>
            </a:r>
          </a:p>
          <a:p>
            <a:pPr marL="0" indent="0">
              <a:buNone/>
            </a:pPr>
            <a:r>
              <a:rPr lang="en-US" sz="3100"/>
              <a:t>Based on your observations (people, images, text), what do you think this movie could be about?</a:t>
            </a:r>
            <a:endParaRPr lang="en-US" sz="1400"/>
          </a:p>
          <a:p>
            <a:pPr marL="457200" lvl="1" indent="0">
              <a:buNone/>
            </a:pPr>
            <a:endParaRPr lang="en-US" sz="2100" u="sng"/>
          </a:p>
          <a:p>
            <a:pPr marL="457200" lvl="1" indent="0">
              <a:buNone/>
            </a:pPr>
            <a:endParaRPr lang="en-US" sz="2100" u="sng"/>
          </a:p>
          <a:p>
            <a:pPr marL="457200" lvl="1" indent="0">
              <a:buNone/>
            </a:pPr>
            <a:r>
              <a:rPr lang="en-US" sz="2100" u="sng"/>
              <a:t>Useful phrases:</a:t>
            </a:r>
          </a:p>
          <a:p>
            <a:pPr marL="457200" lvl="1" indent="0">
              <a:buNone/>
            </a:pPr>
            <a:r>
              <a:rPr lang="en-US" sz="2100"/>
              <a:t>I think …</a:t>
            </a:r>
          </a:p>
          <a:p>
            <a:pPr marL="457200" lvl="1" indent="0">
              <a:buNone/>
            </a:pPr>
            <a:r>
              <a:rPr lang="en-US" sz="2100"/>
              <a:t>I believe …</a:t>
            </a:r>
          </a:p>
          <a:p>
            <a:pPr marL="457200" lvl="1" indent="0">
              <a:buNone/>
            </a:pPr>
            <a:r>
              <a:rPr lang="en-US" sz="2100"/>
              <a:t>Maybe …</a:t>
            </a:r>
          </a:p>
          <a:p>
            <a:pPr marL="457200" lvl="1" indent="0">
              <a:buNone/>
            </a:pPr>
            <a:r>
              <a:rPr lang="en-US" sz="2100"/>
              <a:t>Probably …</a:t>
            </a:r>
          </a:p>
          <a:p>
            <a:pPr marL="457200" lvl="1" indent="0">
              <a:buNone/>
            </a:pPr>
            <a:r>
              <a:rPr lang="en-US" sz="2100"/>
              <a:t>It could be that …</a:t>
            </a:r>
          </a:p>
          <a:p>
            <a:pPr marL="457200" lvl="1" indent="0">
              <a:buNone/>
            </a:pPr>
            <a:r>
              <a:rPr lang="en-US" sz="2100"/>
              <a:t>The characters might be…</a:t>
            </a:r>
          </a:p>
          <a:p>
            <a:pPr marL="457200" lvl="1" indent="0">
              <a:buNone/>
            </a:pPr>
            <a:r>
              <a:rPr lang="en-US" sz="2100"/>
              <a:t>The movie could be about …</a:t>
            </a:r>
          </a:p>
          <a:p>
            <a:pPr marL="457200" lvl="1" indent="0">
              <a:buNone/>
            </a:pPr>
            <a:r>
              <a:rPr lang="en-US" sz="2100"/>
              <a:t>Because of …, I think/ believe …</a:t>
            </a:r>
          </a:p>
        </p:txBody>
      </p:sp>
      <p:sp>
        <p:nvSpPr>
          <p:cNvPr id="2" name="Rechteck: abgerundete Ecken 1">
            <a:extLst>
              <a:ext uri="{FF2B5EF4-FFF2-40B4-BE49-F238E27FC236}">
                <a16:creationId xmlns:a16="http://schemas.microsoft.com/office/drawing/2014/main" id="{DBB96D7D-1638-4491-8B3F-26F743156E97}"/>
              </a:ext>
            </a:extLst>
          </p:cNvPr>
          <p:cNvSpPr/>
          <p:nvPr/>
        </p:nvSpPr>
        <p:spPr>
          <a:xfrm>
            <a:off x="6008914" y="2645228"/>
            <a:ext cx="4484916" cy="39188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93684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23680-E6E8-4D39-9212-EA4F3EA4EF18}"/>
              </a:ext>
            </a:extLst>
          </p:cNvPr>
          <p:cNvSpPr>
            <a:spLocks noGrp="1"/>
          </p:cNvSpPr>
          <p:nvPr>
            <p:ph type="title"/>
          </p:nvPr>
        </p:nvSpPr>
        <p:spPr/>
        <p:txBody>
          <a:bodyPr>
            <a:normAutofit/>
          </a:bodyPr>
          <a:lstStyle/>
          <a:p>
            <a:pPr algn="ctr"/>
            <a:r>
              <a:rPr lang="en-US"/>
              <a:t>Go to this link and share how the video made you feel!</a:t>
            </a:r>
          </a:p>
        </p:txBody>
      </p:sp>
      <p:pic>
        <p:nvPicPr>
          <p:cNvPr id="5" name="Inhaltsplatzhalter 4">
            <a:extLst>
              <a:ext uri="{FF2B5EF4-FFF2-40B4-BE49-F238E27FC236}">
                <a16:creationId xmlns:a16="http://schemas.microsoft.com/office/drawing/2014/main" id="{F01C5A5C-3AAD-4958-A6BE-17EE1EFCD0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6794" y="1690688"/>
            <a:ext cx="3438412" cy="3438412"/>
          </a:xfrm>
        </p:spPr>
      </p:pic>
      <p:sp>
        <p:nvSpPr>
          <p:cNvPr id="3" name="Textfeld 2">
            <a:extLst>
              <a:ext uri="{FF2B5EF4-FFF2-40B4-BE49-F238E27FC236}">
                <a16:creationId xmlns:a16="http://schemas.microsoft.com/office/drawing/2014/main" id="{15E5DF87-40CA-4EF7-93B7-8A0BC2181306}"/>
              </a:ext>
            </a:extLst>
          </p:cNvPr>
          <p:cNvSpPr txBox="1"/>
          <p:nvPr/>
        </p:nvSpPr>
        <p:spPr>
          <a:xfrm>
            <a:off x="1088570" y="5167312"/>
            <a:ext cx="10265229" cy="646331"/>
          </a:xfrm>
          <a:prstGeom prst="rect">
            <a:avLst/>
          </a:prstGeom>
          <a:noFill/>
        </p:spPr>
        <p:txBody>
          <a:bodyPr wrap="square" rtlCol="0">
            <a:spAutoFit/>
          </a:bodyPr>
          <a:lstStyle/>
          <a:p>
            <a:pPr algn="ctr"/>
            <a:r>
              <a:rPr lang="en-US" sz="3600" dirty="0">
                <a:hlinkClick r:id="rId3"/>
              </a:rPr>
              <a:t>www.menti.com</a:t>
            </a:r>
            <a:r>
              <a:rPr lang="en-US" sz="3600" dirty="0"/>
              <a:t> – Code</a:t>
            </a:r>
            <a:r>
              <a:rPr lang="en-US" sz="3600"/>
              <a:t>: 3563 3416 </a:t>
            </a:r>
            <a:endParaRPr lang="en-US" sz="3600" dirty="0"/>
          </a:p>
        </p:txBody>
      </p:sp>
    </p:spTree>
    <p:extLst>
      <p:ext uri="{BB962C8B-B14F-4D97-AF65-F5344CB8AC3E}">
        <p14:creationId xmlns:p14="http://schemas.microsoft.com/office/powerpoint/2010/main" val="88497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8DF0AF-22A2-47C0-AC61-5DFF09D7FD9D}"/>
              </a:ext>
            </a:extLst>
          </p:cNvPr>
          <p:cNvSpPr>
            <a:spLocks noGrp="1"/>
          </p:cNvSpPr>
          <p:nvPr>
            <p:ph idx="1"/>
          </p:nvPr>
        </p:nvSpPr>
        <p:spPr>
          <a:xfrm>
            <a:off x="283029" y="185058"/>
            <a:ext cx="11702142" cy="6477000"/>
          </a:xfrm>
        </p:spPr>
        <p:txBody>
          <a:bodyPr>
            <a:normAutofit/>
          </a:bodyPr>
          <a:lstStyle/>
          <a:p>
            <a:pPr marL="0" indent="0" algn="ctr">
              <a:lnSpc>
                <a:spcPct val="100000"/>
              </a:lnSpc>
              <a:buNone/>
            </a:pPr>
            <a:endParaRPr lang="de-AT" sz="2700"/>
          </a:p>
          <a:p>
            <a:pPr marL="0" indent="0" algn="ctr">
              <a:lnSpc>
                <a:spcPct val="100000"/>
              </a:lnSpc>
              <a:buNone/>
            </a:pPr>
            <a:r>
              <a:rPr lang="en-US" sz="2700"/>
              <a:t>After having watched the video, talk to your partner: </a:t>
            </a:r>
          </a:p>
          <a:p>
            <a:pPr marL="0" indent="0" algn="ctr">
              <a:lnSpc>
                <a:spcPct val="100000"/>
              </a:lnSpc>
              <a:buNone/>
            </a:pPr>
            <a:r>
              <a:rPr lang="en-US" sz="2700" b="1"/>
              <a:t>Were your predictions true or false? </a:t>
            </a:r>
          </a:p>
          <a:p>
            <a:pPr marL="0" indent="0" algn="ctr">
              <a:lnSpc>
                <a:spcPct val="100000"/>
              </a:lnSpc>
              <a:buNone/>
            </a:pPr>
            <a:r>
              <a:rPr lang="en-US" sz="2700"/>
              <a:t>Prepare one statement to share with your class!</a:t>
            </a:r>
          </a:p>
          <a:p>
            <a:pPr marL="0" indent="0">
              <a:lnSpc>
                <a:spcPct val="100000"/>
              </a:lnSpc>
              <a:buNone/>
            </a:pPr>
            <a:endParaRPr lang="de-AT" sz="2500"/>
          </a:p>
        </p:txBody>
      </p:sp>
      <p:sp>
        <p:nvSpPr>
          <p:cNvPr id="5" name="Textfeld 4">
            <a:extLst>
              <a:ext uri="{FF2B5EF4-FFF2-40B4-BE49-F238E27FC236}">
                <a16:creationId xmlns:a16="http://schemas.microsoft.com/office/drawing/2014/main" id="{4334C077-BDF7-41DF-B0F5-AA0BBD732BBA}"/>
              </a:ext>
            </a:extLst>
          </p:cNvPr>
          <p:cNvSpPr txBox="1"/>
          <p:nvPr/>
        </p:nvSpPr>
        <p:spPr>
          <a:xfrm>
            <a:off x="2283280" y="3423558"/>
            <a:ext cx="3233056" cy="2123658"/>
          </a:xfrm>
          <a:prstGeom prst="rect">
            <a:avLst/>
          </a:prstGeom>
          <a:noFill/>
        </p:spPr>
        <p:txBody>
          <a:bodyPr wrap="square" rtlCol="0">
            <a:spAutoFit/>
          </a:bodyPr>
          <a:lstStyle/>
          <a:p>
            <a:pPr marL="0" indent="0">
              <a:lnSpc>
                <a:spcPct val="100000"/>
              </a:lnSpc>
              <a:buNone/>
            </a:pPr>
            <a:r>
              <a:rPr lang="en-US" sz="2200" u="sng"/>
              <a:t>Useful phrases:</a:t>
            </a:r>
          </a:p>
          <a:p>
            <a:pPr marL="0" indent="0">
              <a:lnSpc>
                <a:spcPct val="100000"/>
              </a:lnSpc>
              <a:buNone/>
            </a:pPr>
            <a:endParaRPr lang="en-US" sz="2200" u="sng"/>
          </a:p>
          <a:p>
            <a:pPr marL="0" indent="0">
              <a:lnSpc>
                <a:spcPct val="100000"/>
              </a:lnSpc>
              <a:buNone/>
            </a:pPr>
            <a:r>
              <a:rPr lang="en-US" sz="2200"/>
              <a:t>We thought …, but …</a:t>
            </a:r>
          </a:p>
          <a:p>
            <a:pPr marL="0" indent="0">
              <a:lnSpc>
                <a:spcPct val="100000"/>
              </a:lnSpc>
              <a:buNone/>
            </a:pPr>
            <a:r>
              <a:rPr lang="en-US" sz="2200"/>
              <a:t>We were right about …</a:t>
            </a:r>
          </a:p>
          <a:p>
            <a:pPr marL="0" indent="0">
              <a:lnSpc>
                <a:spcPct val="100000"/>
              </a:lnSpc>
              <a:buNone/>
            </a:pPr>
            <a:r>
              <a:rPr lang="en-US" sz="2200"/>
              <a:t>We were wrong about …</a:t>
            </a:r>
          </a:p>
          <a:p>
            <a:pPr marL="0" indent="0">
              <a:lnSpc>
                <a:spcPct val="100000"/>
              </a:lnSpc>
              <a:buNone/>
            </a:pPr>
            <a:r>
              <a:rPr lang="en-US" sz="2200"/>
              <a:t>We assumed that …, but …</a:t>
            </a:r>
          </a:p>
        </p:txBody>
      </p:sp>
      <p:sp>
        <p:nvSpPr>
          <p:cNvPr id="6" name="Textfeld 5">
            <a:extLst>
              <a:ext uri="{FF2B5EF4-FFF2-40B4-BE49-F238E27FC236}">
                <a16:creationId xmlns:a16="http://schemas.microsoft.com/office/drawing/2014/main" id="{2D133EDD-35CE-4460-8CA7-1C2C0B0272E3}"/>
              </a:ext>
            </a:extLst>
          </p:cNvPr>
          <p:cNvSpPr txBox="1"/>
          <p:nvPr/>
        </p:nvSpPr>
        <p:spPr>
          <a:xfrm>
            <a:off x="5747658" y="4162221"/>
            <a:ext cx="4561112" cy="1384995"/>
          </a:xfrm>
          <a:prstGeom prst="rect">
            <a:avLst/>
          </a:prstGeom>
          <a:noFill/>
        </p:spPr>
        <p:txBody>
          <a:bodyPr wrap="square" rtlCol="0">
            <a:spAutoFit/>
          </a:bodyPr>
          <a:lstStyle/>
          <a:p>
            <a:pPr marL="0" indent="0">
              <a:lnSpc>
                <a:spcPct val="100000"/>
              </a:lnSpc>
              <a:buNone/>
            </a:pPr>
            <a:r>
              <a:rPr lang="en-US" sz="2100"/>
              <a:t>It seemed like …</a:t>
            </a:r>
          </a:p>
          <a:p>
            <a:pPr marL="0" indent="0">
              <a:lnSpc>
                <a:spcPct val="100000"/>
              </a:lnSpc>
              <a:buNone/>
            </a:pPr>
            <a:r>
              <a:rPr lang="en-US" sz="2100"/>
              <a:t>In reality, …</a:t>
            </a:r>
          </a:p>
          <a:p>
            <a:pPr marL="0" indent="0">
              <a:lnSpc>
                <a:spcPct val="100000"/>
              </a:lnSpc>
              <a:buNone/>
            </a:pPr>
            <a:r>
              <a:rPr lang="en-US" sz="2100"/>
              <a:t>The movie was really about …</a:t>
            </a:r>
          </a:p>
          <a:p>
            <a:pPr marL="0" indent="0">
              <a:lnSpc>
                <a:spcPct val="100000"/>
              </a:lnSpc>
              <a:buNone/>
            </a:pPr>
            <a:r>
              <a:rPr lang="en-US" sz="2100"/>
              <a:t>Like we thought, the characters were…</a:t>
            </a:r>
          </a:p>
        </p:txBody>
      </p:sp>
      <p:sp>
        <p:nvSpPr>
          <p:cNvPr id="7" name="Rechteck: abgerundete Ecken 6">
            <a:extLst>
              <a:ext uri="{FF2B5EF4-FFF2-40B4-BE49-F238E27FC236}">
                <a16:creationId xmlns:a16="http://schemas.microsoft.com/office/drawing/2014/main" id="{C50E6FAE-2FBD-411A-B9BE-497F5637F976}"/>
              </a:ext>
            </a:extLst>
          </p:cNvPr>
          <p:cNvSpPr/>
          <p:nvPr/>
        </p:nvSpPr>
        <p:spPr>
          <a:xfrm>
            <a:off x="1883230" y="3113314"/>
            <a:ext cx="8425540" cy="30262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6382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4EEED77-345B-469A-9861-B8A6655DF521}"/>
              </a:ext>
            </a:extLst>
          </p:cNvPr>
          <p:cNvSpPr>
            <a:spLocks noGrp="1"/>
          </p:cNvSpPr>
          <p:nvPr>
            <p:ph type="title"/>
          </p:nvPr>
        </p:nvSpPr>
        <p:spPr>
          <a:xfrm>
            <a:off x="1047280" y="759805"/>
            <a:ext cx="10306520" cy="1325563"/>
          </a:xfrm>
        </p:spPr>
        <p:txBody>
          <a:bodyPr>
            <a:normAutofit/>
          </a:bodyPr>
          <a:lstStyle/>
          <a:p>
            <a:pPr algn="ctr"/>
            <a:r>
              <a:rPr lang="de-AT" sz="4000" b="1">
                <a:solidFill>
                  <a:srgbClr val="FFFFFF"/>
                </a:solidFill>
              </a:rPr>
              <a:t>Role Play</a:t>
            </a:r>
          </a:p>
        </p:txBody>
      </p:sp>
      <p:sp>
        <p:nvSpPr>
          <p:cNvPr id="3" name="Inhaltsplatzhalter 2">
            <a:extLst>
              <a:ext uri="{FF2B5EF4-FFF2-40B4-BE49-F238E27FC236}">
                <a16:creationId xmlns:a16="http://schemas.microsoft.com/office/drawing/2014/main" id="{9F93B911-9513-48A7-AD02-04D6698354C9}"/>
              </a:ext>
            </a:extLst>
          </p:cNvPr>
          <p:cNvSpPr>
            <a:spLocks noGrp="1"/>
          </p:cNvSpPr>
          <p:nvPr>
            <p:ph idx="1"/>
          </p:nvPr>
        </p:nvSpPr>
        <p:spPr>
          <a:xfrm>
            <a:off x="1424903" y="2494449"/>
            <a:ext cx="5200105" cy="3993437"/>
          </a:xfrm>
        </p:spPr>
        <p:txBody>
          <a:bodyPr>
            <a:normAutofit/>
          </a:bodyPr>
          <a:lstStyle/>
          <a:p>
            <a:pPr marL="0" indent="0">
              <a:buNone/>
            </a:pPr>
            <a:endParaRPr lang="de-AT" sz="2400"/>
          </a:p>
          <a:p>
            <a:pPr marL="0" indent="0" algn="ctr">
              <a:buNone/>
            </a:pPr>
            <a:r>
              <a:rPr lang="en-US" sz="2500"/>
              <a:t>It‘s the next day and you are in math class again. Moises is still struggling because of his English. Play out the scene and try to end it with a positive resolution for the situation!</a:t>
            </a:r>
          </a:p>
        </p:txBody>
      </p:sp>
      <p:pic>
        <p:nvPicPr>
          <p:cNvPr id="5" name="Grafik 4">
            <a:extLst>
              <a:ext uri="{FF2B5EF4-FFF2-40B4-BE49-F238E27FC236}">
                <a16:creationId xmlns:a16="http://schemas.microsoft.com/office/drawing/2014/main" id="{EA5A08C5-7A6C-4F65-947E-54C4E7C71FCF}"/>
              </a:ext>
            </a:extLst>
          </p:cNvPr>
          <p:cNvPicPr>
            <a:picLocks noChangeAspect="1"/>
          </p:cNvPicPr>
          <p:nvPr/>
        </p:nvPicPr>
        <p:blipFill rotWithShape="1">
          <a:blip r:embed="rId2">
            <a:extLst>
              <a:ext uri="{28A0092B-C50C-407E-A947-70E740481C1C}">
                <a14:useLocalDpi xmlns:a14="http://schemas.microsoft.com/office/drawing/2010/main" val="0"/>
              </a:ext>
            </a:extLst>
          </a:blip>
          <a:srcRect r="1283" b="3"/>
          <a:stretch/>
        </p:blipFill>
        <p:spPr>
          <a:xfrm>
            <a:off x="6931395" y="2812887"/>
            <a:ext cx="3969900" cy="2945656"/>
          </a:xfrm>
          <a:prstGeom prst="rect">
            <a:avLst/>
          </a:prstGeom>
        </p:spPr>
      </p:pic>
    </p:spTree>
    <p:extLst>
      <p:ext uri="{BB962C8B-B14F-4D97-AF65-F5344CB8AC3E}">
        <p14:creationId xmlns:p14="http://schemas.microsoft.com/office/powerpoint/2010/main" val="269339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Inhaltsplatzhalter 2">
            <a:extLst>
              <a:ext uri="{FF2B5EF4-FFF2-40B4-BE49-F238E27FC236}">
                <a16:creationId xmlns:a16="http://schemas.microsoft.com/office/drawing/2014/main" id="{F1F88D59-CB52-1C61-5CB8-8BCFBC4ACA3B}"/>
              </a:ext>
            </a:extLst>
          </p:cNvPr>
          <p:cNvGraphicFramePr>
            <a:graphicFrameLocks noGrp="1"/>
          </p:cNvGraphicFramePr>
          <p:nvPr>
            <p:ph idx="1"/>
            <p:extLst>
              <p:ext uri="{D42A27DB-BD31-4B8C-83A1-F6EECF244321}">
                <p14:modId xmlns:p14="http://schemas.microsoft.com/office/powerpoint/2010/main" val="3738243934"/>
              </p:ext>
            </p:extLst>
          </p:nvPr>
        </p:nvGraphicFramePr>
        <p:xfrm>
          <a:off x="489857" y="408214"/>
          <a:ext cx="11212286" cy="604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84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57DE17E-E4FC-4A56-93C5-DFDA2F66A6BE}"/>
              </a:ext>
            </a:extLst>
          </p:cNvPr>
          <p:cNvSpPr>
            <a:spLocks noGrp="1"/>
          </p:cNvSpPr>
          <p:nvPr>
            <p:ph sz="half" idx="1"/>
          </p:nvPr>
        </p:nvSpPr>
        <p:spPr>
          <a:xfrm>
            <a:off x="185058" y="201385"/>
            <a:ext cx="5399313" cy="6455229"/>
          </a:xfrm>
        </p:spPr>
        <p:txBody>
          <a:bodyPr>
            <a:normAutofit lnSpcReduction="10000"/>
          </a:bodyPr>
          <a:lstStyle/>
          <a:p>
            <a:pPr marL="0" indent="0" algn="ctr">
              <a:buNone/>
            </a:pPr>
            <a:r>
              <a:rPr lang="en-US" b="1"/>
              <a:t>Now it’s your turn: write a letter of advice to one of these people!      </a:t>
            </a:r>
            <a:r>
              <a:rPr lang="en-US" sz="2400"/>
              <a:t>(~250 words)</a:t>
            </a:r>
          </a:p>
          <a:p>
            <a:pPr marL="0" indent="0">
              <a:buNone/>
            </a:pPr>
            <a:endParaRPr lang="en-US" sz="2400"/>
          </a:p>
          <a:p>
            <a:pPr marL="0" indent="0">
              <a:buNone/>
            </a:pPr>
            <a:r>
              <a:rPr lang="en-US" sz="2400" b="1"/>
              <a:t>Your letter should…</a:t>
            </a:r>
          </a:p>
          <a:p>
            <a:r>
              <a:rPr lang="en-US" sz="2400"/>
              <a:t>… be a response to an e-mail from your friend asking you for advice and refer to their e-mail.</a:t>
            </a:r>
          </a:p>
          <a:p>
            <a:r>
              <a:rPr lang="en-US" sz="2400"/>
              <a:t>… express your understanding for your friend’s problem and try to cheer them up.</a:t>
            </a:r>
          </a:p>
          <a:p>
            <a:r>
              <a:rPr lang="en-US" sz="2400"/>
              <a:t>… include at least three pieces of advice and say why they could be helpful for your friend.</a:t>
            </a:r>
          </a:p>
          <a:p>
            <a:r>
              <a:rPr lang="en-US" sz="2400"/>
              <a:t>… be well-structured such as the model-text and include connecting words and phrases.</a:t>
            </a:r>
          </a:p>
        </p:txBody>
      </p:sp>
      <p:sp>
        <p:nvSpPr>
          <p:cNvPr id="6" name="Inhaltsplatzhalter 2">
            <a:extLst>
              <a:ext uri="{FF2B5EF4-FFF2-40B4-BE49-F238E27FC236}">
                <a16:creationId xmlns:a16="http://schemas.microsoft.com/office/drawing/2014/main" id="{EDA0CCC0-EDD7-47CF-9BC2-A7F2735DBD10}"/>
              </a:ext>
            </a:extLst>
          </p:cNvPr>
          <p:cNvSpPr txBox="1">
            <a:spLocks/>
          </p:cNvSpPr>
          <p:nvPr/>
        </p:nvSpPr>
        <p:spPr>
          <a:xfrm>
            <a:off x="5584371" y="266700"/>
            <a:ext cx="6422571" cy="6455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graphicFrame>
        <p:nvGraphicFramePr>
          <p:cNvPr id="7" name="Inhaltsplatzhalter 2">
            <a:extLst>
              <a:ext uri="{FF2B5EF4-FFF2-40B4-BE49-F238E27FC236}">
                <a16:creationId xmlns:a16="http://schemas.microsoft.com/office/drawing/2014/main" id="{30C58498-125A-4EBC-B3B2-2B975B4338CF}"/>
              </a:ext>
            </a:extLst>
          </p:cNvPr>
          <p:cNvGraphicFramePr>
            <a:graphicFrameLocks noGrp="1"/>
          </p:cNvGraphicFramePr>
          <p:nvPr>
            <p:ph sz="half" idx="2"/>
            <p:extLst>
              <p:ext uri="{D42A27DB-BD31-4B8C-83A1-F6EECF244321}">
                <p14:modId xmlns:p14="http://schemas.microsoft.com/office/powerpoint/2010/main" val="3956099720"/>
              </p:ext>
            </p:extLst>
          </p:nvPr>
        </p:nvGraphicFramePr>
        <p:xfrm>
          <a:off x="6096000" y="136525"/>
          <a:ext cx="5791200" cy="632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23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4EEED77-345B-469A-9861-B8A6655DF521}"/>
              </a:ext>
            </a:extLst>
          </p:cNvPr>
          <p:cNvSpPr>
            <a:spLocks noGrp="1"/>
          </p:cNvSpPr>
          <p:nvPr>
            <p:ph type="title"/>
          </p:nvPr>
        </p:nvSpPr>
        <p:spPr>
          <a:xfrm>
            <a:off x="1047280" y="759805"/>
            <a:ext cx="10306520" cy="1325563"/>
          </a:xfrm>
        </p:spPr>
        <p:txBody>
          <a:bodyPr>
            <a:normAutofit/>
          </a:bodyPr>
          <a:lstStyle/>
          <a:p>
            <a:pPr algn="ctr"/>
            <a:r>
              <a:rPr lang="en-US" sz="4000" b="1" dirty="0">
                <a:solidFill>
                  <a:srgbClr val="FFFFFF"/>
                </a:solidFill>
              </a:rPr>
              <a:t>Talk to someone </a:t>
            </a:r>
            <a:r>
              <a:rPr lang="en-US" sz="4000" b="1">
                <a:solidFill>
                  <a:srgbClr val="FFFFFF"/>
                </a:solidFill>
              </a:rPr>
              <a:t>you haven</a:t>
            </a:r>
            <a:r>
              <a:rPr lang="en-US" sz="4000" b="1" dirty="0">
                <a:solidFill>
                  <a:srgbClr val="FFFFFF"/>
                </a:solidFill>
              </a:rPr>
              <a:t>‘</a:t>
            </a:r>
            <a:r>
              <a:rPr lang="en-US" sz="4000" b="1">
                <a:solidFill>
                  <a:srgbClr val="FFFFFF"/>
                </a:solidFill>
              </a:rPr>
              <a:t>t talked </a:t>
            </a:r>
            <a:r>
              <a:rPr lang="en-US" sz="4000" b="1" dirty="0">
                <a:solidFill>
                  <a:srgbClr val="FFFFFF"/>
                </a:solidFill>
              </a:rPr>
              <a:t>to today!</a:t>
            </a:r>
          </a:p>
        </p:txBody>
      </p:sp>
      <p:sp>
        <p:nvSpPr>
          <p:cNvPr id="3" name="Inhaltsplatzhalter 2">
            <a:extLst>
              <a:ext uri="{FF2B5EF4-FFF2-40B4-BE49-F238E27FC236}">
                <a16:creationId xmlns:a16="http://schemas.microsoft.com/office/drawing/2014/main" id="{9F93B911-9513-48A7-AD02-04D6698354C9}"/>
              </a:ext>
            </a:extLst>
          </p:cNvPr>
          <p:cNvSpPr>
            <a:spLocks noGrp="1"/>
          </p:cNvSpPr>
          <p:nvPr>
            <p:ph idx="1"/>
          </p:nvPr>
        </p:nvSpPr>
        <p:spPr>
          <a:xfrm>
            <a:off x="1424903" y="2812887"/>
            <a:ext cx="9928897" cy="3674999"/>
          </a:xfrm>
        </p:spPr>
        <p:txBody>
          <a:bodyPr>
            <a:normAutofit/>
          </a:bodyPr>
          <a:lstStyle/>
          <a:p>
            <a:pPr marL="342900" lvl="0" indent="-342900">
              <a:lnSpc>
                <a:spcPct val="107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Have you ever had a similar experience as Moises? Have you ever struggled to understand/ learn a foreign language? Have you ever been surrounded by a language you did not speak? How did you deal with it?</a:t>
            </a:r>
          </a:p>
          <a:p>
            <a:pPr marL="342900" lvl="0" indent="-342900">
              <a:lnSpc>
                <a:spcPct val="107000"/>
              </a:lnSpc>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Have you ever had a positive language learning experience? What made it so positive?</a:t>
            </a:r>
          </a:p>
          <a:p>
            <a:pPr marL="0" indent="0">
              <a:buNone/>
            </a:pPr>
            <a:endParaRPr lang="en-US" sz="2400" dirty="0"/>
          </a:p>
          <a:p>
            <a:pPr marL="0" indent="0">
              <a:buNone/>
            </a:pPr>
            <a:r>
              <a:rPr lang="en-US" sz="3500" dirty="0"/>
              <a:t>When you have finished, move on to another person!</a:t>
            </a:r>
          </a:p>
        </p:txBody>
      </p:sp>
    </p:spTree>
    <p:extLst>
      <p:ext uri="{BB962C8B-B14F-4D97-AF65-F5344CB8AC3E}">
        <p14:creationId xmlns:p14="http://schemas.microsoft.com/office/powerpoint/2010/main" val="1707812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Breitbild</PresentationFormat>
  <Paragraphs>60</Paragraphs>
  <Slides>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Symbol</vt:lpstr>
      <vt:lpstr>Office</vt:lpstr>
      <vt:lpstr>PowerPoint-Präsentation</vt:lpstr>
      <vt:lpstr>PowerPoint-Präsentation</vt:lpstr>
      <vt:lpstr>Go to this link and share how the video made you feel!</vt:lpstr>
      <vt:lpstr>PowerPoint-Präsentation</vt:lpstr>
      <vt:lpstr>Role Play</vt:lpstr>
      <vt:lpstr>PowerPoint-Präsentation</vt:lpstr>
      <vt:lpstr>PowerPoint-Präsentation</vt:lpstr>
      <vt:lpstr>Talk to someone you haven‘t talked to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Maria Floigl</dc:creator>
  <cp:lastModifiedBy>Maria Floigl</cp:lastModifiedBy>
  <cp:revision>3</cp:revision>
  <dcterms:created xsi:type="dcterms:W3CDTF">2022-04-04T09:11:07Z</dcterms:created>
  <dcterms:modified xsi:type="dcterms:W3CDTF">2022-04-20T12:36:20Z</dcterms:modified>
</cp:coreProperties>
</file>