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sldIdLst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9" autoAdjust="0"/>
    <p:restoredTop sz="94619" autoAdjust="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2/17/2021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xmlns="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xmlns="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xmlns="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2/17/2021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2/17/2021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2/17/2021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2/17/2021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bstract image">
            <a:extLst>
              <a:ext uri="{FF2B5EF4-FFF2-40B4-BE49-F238E27FC236}">
                <a16:creationId xmlns:a16="http://schemas.microsoft.com/office/drawing/2014/main" xmlns="" id="{6D3BA21E-E6C8-4E14-8E53-C5DF567E9D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10"/>
            <a:ext cx="12191979" cy="6857990"/>
          </a:xfrm>
          <a:prstGeom prst="rect">
            <a:avLst/>
          </a:prstGeom>
        </p:spPr>
      </p:pic>
      <p:sp>
        <p:nvSpPr>
          <p:cNvPr id="64" name="Rectangle 59">
            <a:extLst>
              <a:ext uri="{FF2B5EF4-FFF2-40B4-BE49-F238E27FC236}">
                <a16:creationId xmlns:a16="http://schemas.microsoft.com/office/drawing/2014/main" xmlns="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65" name="Rectangle 61">
            <a:extLst>
              <a:ext uri="{FF2B5EF4-FFF2-40B4-BE49-F238E27FC236}">
                <a16:creationId xmlns:a16="http://schemas.microsoft.com/office/drawing/2014/main" xmlns="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055" y="2350017"/>
            <a:ext cx="4775075" cy="1630906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Who or What would you like to be today?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6055" y="3990546"/>
            <a:ext cx="4775075" cy="55965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It’s Mardi Gras</a:t>
            </a:r>
          </a:p>
        </p:txBody>
      </p:sp>
    </p:spTree>
    <p:extLst>
      <p:ext uri="{BB962C8B-B14F-4D97-AF65-F5344CB8AC3E}">
        <p14:creationId xmlns:p14="http://schemas.microsoft.com/office/powerpoint/2010/main" val="1736693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904DB13E-F722-4ED6-BB00-556651E952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xmlns="" id="{1419E3D9-C5FB-41A9-B6D2-DFB210BB62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367909BF-1DF7-4ACE-8F58-6CF719BB27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89E8BEDB-0BBC-4F21-9CFB-8530D664C3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E26428D7-C6F3-473D-A360-A3F5C3E872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xmlns="" id="{51D6D676-6F2F-4446-9935-2D8D038214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xmlns="" id="{E9BAEA2B-9C25-4B43-8C9A-A9D0C3E9B1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xmlns="" id="{21FC5F3A-7F1A-4EE8-A913-C8E96ACC3C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420551B3-B4DA-48EE-988C-4FAEAEB5CE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bstract image">
            <a:extLst>
              <a:ext uri="{FF2B5EF4-FFF2-40B4-BE49-F238E27FC236}">
                <a16:creationId xmlns:a16="http://schemas.microsoft.com/office/drawing/2014/main" xmlns="" id="{5C002EE5-E4FF-463C-8DAA-9AC0B6D4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xmlns="" id="{BF9FFE17-DE95-4821-ACC1-B90C954492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03CF76AF-FF72-4430-A772-0584032902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132" y="2091263"/>
            <a:ext cx="8649738" cy="25908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83000"/>
              </a:lnSpc>
            </a:pPr>
            <a:r>
              <a:rPr lang="en-US" sz="4400" spc="-100" dirty="0"/>
              <a:t>If I </a:t>
            </a:r>
            <a:r>
              <a:rPr lang="en-US" sz="4400" spc="-100" dirty="0" smtClean="0"/>
              <a:t>spoke perfect English, </a:t>
            </a:r>
            <a:r>
              <a:rPr lang="en-US" sz="4400" spc="-100" dirty="0"/>
              <a:t/>
            </a:r>
            <a:br>
              <a:rPr lang="en-US" sz="4400" spc="-100" dirty="0"/>
            </a:br>
            <a:r>
              <a:rPr lang="en-US" sz="4400" spc="-100" dirty="0"/>
              <a:t>I w…………………………...</a:t>
            </a:r>
            <a:br>
              <a:rPr lang="en-US" sz="4400" spc="-100" dirty="0"/>
            </a:br>
            <a:endParaRPr lang="en-US" sz="4400" spc="-100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0B1C8180-2FDD-4202-8C45-4057CB1AB2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xmlns="" id="{D6E86CC6-13EA-4A88-86AD-CF27BF52CC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3F80B441-4F7D-4B40-8A13-FED03A1F3A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xmlns="" id="{70C7FD1A-44B1-4E4C-B0C9-A8103DCCDC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6190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904DB13E-F722-4ED6-BB00-556651E952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xmlns="" id="{1419E3D9-C5FB-41A9-B6D2-DFB210BB62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367909BF-1DF7-4ACE-8F58-6CF719BB27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89E8BEDB-0BBC-4F21-9CFB-8530D664C3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E26428D7-C6F3-473D-A360-A3F5C3E872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xmlns="" id="{51D6D676-6F2F-4446-9935-2D8D038214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xmlns="" id="{E9BAEA2B-9C25-4B43-8C9A-A9D0C3E9B1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xmlns="" id="{21FC5F3A-7F1A-4EE8-A913-C8E96ACC3C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420551B3-B4DA-48EE-988C-4FAEAEB5CE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bstract image">
            <a:extLst>
              <a:ext uri="{FF2B5EF4-FFF2-40B4-BE49-F238E27FC236}">
                <a16:creationId xmlns:a16="http://schemas.microsoft.com/office/drawing/2014/main" xmlns="" id="{5C002EE5-E4FF-463C-8DAA-9AC0B6D4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xmlns="" id="{BF9FFE17-DE95-4821-ACC1-B90C954492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03CF76AF-FF72-4430-A772-0584032902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132" y="2091263"/>
            <a:ext cx="8649738" cy="25908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83000"/>
              </a:lnSpc>
            </a:pPr>
            <a:r>
              <a:rPr lang="en-US" sz="4400" spc="-100" dirty="0"/>
              <a:t>If I </a:t>
            </a:r>
            <a:r>
              <a:rPr lang="en-US" sz="4400" spc="-100" dirty="0" smtClean="0"/>
              <a:t>had one free wish, </a:t>
            </a:r>
            <a:r>
              <a:rPr lang="en-US" sz="4400" spc="-100" dirty="0"/>
              <a:t/>
            </a:r>
            <a:br>
              <a:rPr lang="en-US" sz="4400" spc="-100" dirty="0"/>
            </a:br>
            <a:r>
              <a:rPr lang="en-US" sz="4400" spc="-100" dirty="0"/>
              <a:t>I w…………………………...</a:t>
            </a:r>
            <a:br>
              <a:rPr lang="en-US" sz="4400" spc="-100" dirty="0"/>
            </a:br>
            <a:endParaRPr lang="en-US" sz="4400" spc="-100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0B1C8180-2FDD-4202-8C45-4057CB1AB2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xmlns="" id="{D6E86CC6-13EA-4A88-86AD-CF27BF52CC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3F80B441-4F7D-4B40-8A13-FED03A1F3A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xmlns="" id="{70C7FD1A-44B1-4E4C-B0C9-A8103DCCDC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090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904DB13E-F722-4ED6-BB00-556651E952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xmlns="" id="{1419E3D9-C5FB-41A9-B6D2-DFB210BB62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367909BF-1DF7-4ACE-8F58-6CF719BB27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89E8BEDB-0BBC-4F21-9CFB-8530D664C3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E26428D7-C6F3-473D-A360-A3F5C3E872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xmlns="" id="{51D6D676-6F2F-4446-9935-2D8D038214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xmlns="" id="{E9BAEA2B-9C25-4B43-8C9A-A9D0C3E9B1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xmlns="" id="{21FC5F3A-7F1A-4EE8-A913-C8E96ACC3C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420551B3-B4DA-48EE-988C-4FAEAEB5CE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bstract image">
            <a:extLst>
              <a:ext uri="{FF2B5EF4-FFF2-40B4-BE49-F238E27FC236}">
                <a16:creationId xmlns:a16="http://schemas.microsoft.com/office/drawing/2014/main" xmlns="" id="{5C002EE5-E4FF-463C-8DAA-9AC0B6D4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xmlns="" id="{BF9FFE17-DE95-4821-ACC1-B90C954492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03CF76AF-FF72-4430-A772-0584032902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132" y="2091263"/>
            <a:ext cx="8649738" cy="25908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83000"/>
              </a:lnSpc>
            </a:pPr>
            <a:r>
              <a:rPr lang="en-US" sz="6800" spc="-100" dirty="0"/>
              <a:t>If I were an animal, </a:t>
            </a:r>
            <a:br>
              <a:rPr lang="en-US" sz="6800" spc="-100" dirty="0"/>
            </a:br>
            <a:r>
              <a:rPr lang="en-US" sz="6800" spc="-100" dirty="0"/>
              <a:t>I would be a…………….</a:t>
            </a:r>
            <a:br>
              <a:rPr lang="en-US" sz="6800" spc="-100" dirty="0"/>
            </a:br>
            <a:r>
              <a:rPr lang="en-US" sz="6800" spc="-100" dirty="0"/>
              <a:t>because ………………..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0B1C8180-2FDD-4202-8C45-4057CB1AB2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xmlns="" id="{D6E86CC6-13EA-4A88-86AD-CF27BF52CC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3F80B441-4F7D-4B40-8A13-FED03A1F3A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xmlns="" id="{70C7FD1A-44B1-4E4C-B0C9-A8103DCCDC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7713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904DB13E-F722-4ED6-BB00-556651E952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xmlns="" id="{1419E3D9-C5FB-41A9-B6D2-DFB210BB62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367909BF-1DF7-4ACE-8F58-6CF719BB27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89E8BEDB-0BBC-4F21-9CFB-8530D664C3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E26428D7-C6F3-473D-A360-A3F5C3E872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xmlns="" id="{51D6D676-6F2F-4446-9935-2D8D038214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xmlns="" id="{E9BAEA2B-9C25-4B43-8C9A-A9D0C3E9B1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xmlns="" id="{21FC5F3A-7F1A-4EE8-A913-C8E96ACC3C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420551B3-B4DA-48EE-988C-4FAEAEB5CE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bstract image">
            <a:extLst>
              <a:ext uri="{FF2B5EF4-FFF2-40B4-BE49-F238E27FC236}">
                <a16:creationId xmlns:a16="http://schemas.microsoft.com/office/drawing/2014/main" xmlns="" id="{5C002EE5-E4FF-463C-8DAA-9AC0B6D4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xmlns="" id="{BF9FFE17-DE95-4821-ACC1-B90C954492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03CF76AF-FF72-4430-A772-0584032902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132" y="2091263"/>
            <a:ext cx="8649738" cy="25908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83000"/>
              </a:lnSpc>
            </a:pPr>
            <a:r>
              <a:rPr lang="en-US" sz="6800" spc="-100" dirty="0"/>
              <a:t>If I were plant, </a:t>
            </a:r>
            <a:br>
              <a:rPr lang="en-US" sz="6800" spc="-100" dirty="0"/>
            </a:br>
            <a:r>
              <a:rPr lang="en-US" sz="6800" spc="-100" dirty="0"/>
              <a:t>I would be a…………….</a:t>
            </a:r>
            <a:br>
              <a:rPr lang="en-US" sz="6800" spc="-100" dirty="0"/>
            </a:br>
            <a:r>
              <a:rPr lang="en-US" sz="6800" spc="-100" dirty="0"/>
              <a:t>because ………………..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0B1C8180-2FDD-4202-8C45-4057CB1AB2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xmlns="" id="{D6E86CC6-13EA-4A88-86AD-CF27BF52CC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3F80B441-4F7D-4B40-8A13-FED03A1F3A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xmlns="" id="{70C7FD1A-44B1-4E4C-B0C9-A8103DCCDC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8261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904DB13E-F722-4ED6-BB00-556651E952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xmlns="" id="{1419E3D9-C5FB-41A9-B6D2-DFB210BB62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367909BF-1DF7-4ACE-8F58-6CF719BB27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89E8BEDB-0BBC-4F21-9CFB-8530D664C3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E26428D7-C6F3-473D-A360-A3F5C3E872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xmlns="" id="{51D6D676-6F2F-4446-9935-2D8D038214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xmlns="" id="{E9BAEA2B-9C25-4B43-8C9A-A9D0C3E9B1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xmlns="" id="{21FC5F3A-7F1A-4EE8-A913-C8E96ACC3C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420551B3-B4DA-48EE-988C-4FAEAEB5CE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bstract image">
            <a:extLst>
              <a:ext uri="{FF2B5EF4-FFF2-40B4-BE49-F238E27FC236}">
                <a16:creationId xmlns:a16="http://schemas.microsoft.com/office/drawing/2014/main" xmlns="" id="{5C002EE5-E4FF-463C-8DAA-9AC0B6D4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xmlns="" id="{BF9FFE17-DE95-4821-ACC1-B90C954492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03CF76AF-FF72-4430-A772-0584032902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132" y="2091263"/>
            <a:ext cx="8649738" cy="25908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83000"/>
              </a:lnSpc>
            </a:pPr>
            <a:r>
              <a:rPr lang="en-US" sz="6800" spc="-100" dirty="0"/>
              <a:t>If I could </a:t>
            </a:r>
            <a:r>
              <a:rPr lang="en-US" sz="6800" spc="-100" dirty="0" smtClean="0"/>
              <a:t>spend a year anywhere </a:t>
            </a:r>
            <a:r>
              <a:rPr lang="en-US" sz="6800" spc="-100" dirty="0"/>
              <a:t>in the world, I would </a:t>
            </a:r>
            <a:r>
              <a:rPr lang="en-US" sz="6800" spc="-100" dirty="0" smtClean="0"/>
              <a:t>spend it in</a:t>
            </a:r>
            <a:r>
              <a:rPr lang="en-US" sz="6800" spc="-100" dirty="0"/>
              <a:t/>
            </a:r>
            <a:br>
              <a:rPr lang="en-US" sz="6800" spc="-100" dirty="0"/>
            </a:br>
            <a:r>
              <a:rPr lang="en-US" sz="6800" spc="-100" dirty="0"/>
              <a:t>because ………………..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0B1C8180-2FDD-4202-8C45-4057CB1AB2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xmlns="" id="{D6E86CC6-13EA-4A88-86AD-CF27BF52CC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3F80B441-4F7D-4B40-8A13-FED03A1F3A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xmlns="" id="{70C7FD1A-44B1-4E4C-B0C9-A8103DCCDC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6447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904DB13E-F722-4ED6-BB00-556651E952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xmlns="" id="{1419E3D9-C5FB-41A9-B6D2-DFB210BB62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367909BF-1DF7-4ACE-8F58-6CF719BB27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89E8BEDB-0BBC-4F21-9CFB-8530D664C3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E26428D7-C6F3-473D-A360-A3F5C3E872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xmlns="" id="{51D6D676-6F2F-4446-9935-2D8D038214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xmlns="" id="{E9BAEA2B-9C25-4B43-8C9A-A9D0C3E9B1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xmlns="" id="{21FC5F3A-7F1A-4EE8-A913-C8E96ACC3C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420551B3-B4DA-48EE-988C-4FAEAEB5CE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bstract image">
            <a:extLst>
              <a:ext uri="{FF2B5EF4-FFF2-40B4-BE49-F238E27FC236}">
                <a16:creationId xmlns:a16="http://schemas.microsoft.com/office/drawing/2014/main" xmlns="" id="{5C002EE5-E4FF-463C-8DAA-9AC0B6D4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xmlns="" id="{BF9FFE17-DE95-4821-ACC1-B90C954492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03CF76AF-FF72-4430-A772-0584032902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132" y="2091263"/>
            <a:ext cx="8649738" cy="25908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83000"/>
              </a:lnSpc>
            </a:pPr>
            <a:r>
              <a:rPr lang="en-US" sz="6800" spc="-100" dirty="0"/>
              <a:t>If I could spend a weekend with </a:t>
            </a:r>
            <a:r>
              <a:rPr lang="en-US" sz="6800" spc="-100" dirty="0" smtClean="0"/>
              <a:t>my </a:t>
            </a:r>
            <a:r>
              <a:rPr lang="en-US" sz="6800" spc="-100" dirty="0" err="1" smtClean="0"/>
              <a:t>favourite</a:t>
            </a:r>
            <a:r>
              <a:rPr lang="en-US" sz="6800" spc="-100" dirty="0" smtClean="0"/>
              <a:t> actor, </a:t>
            </a:r>
            <a:r>
              <a:rPr lang="en-US" sz="6800" spc="-100" dirty="0"/>
              <a:t>I would …………………………...</a:t>
            </a:r>
            <a:br>
              <a:rPr lang="en-US" sz="6800" spc="-100" dirty="0"/>
            </a:br>
            <a:r>
              <a:rPr lang="en-US" sz="6800" spc="-100" dirty="0"/>
              <a:t>because…………………..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0B1C8180-2FDD-4202-8C45-4057CB1AB2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xmlns="" id="{D6E86CC6-13EA-4A88-86AD-CF27BF52CC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3F80B441-4F7D-4B40-8A13-FED03A1F3A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xmlns="" id="{70C7FD1A-44B1-4E4C-B0C9-A8103DCCDC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7030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904DB13E-F722-4ED6-BB00-556651E952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xmlns="" id="{1419E3D9-C5FB-41A9-B6D2-DFB210BB62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367909BF-1DF7-4ACE-8F58-6CF719BB27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89E8BEDB-0BBC-4F21-9CFB-8530D664C3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E26428D7-C6F3-473D-A360-A3F5C3E872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xmlns="" id="{51D6D676-6F2F-4446-9935-2D8D038214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xmlns="" id="{E9BAEA2B-9C25-4B43-8C9A-A9D0C3E9B1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xmlns="" id="{21FC5F3A-7F1A-4EE8-A913-C8E96ACC3C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420551B3-B4DA-48EE-988C-4FAEAEB5CE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bstract image">
            <a:extLst>
              <a:ext uri="{FF2B5EF4-FFF2-40B4-BE49-F238E27FC236}">
                <a16:creationId xmlns:a16="http://schemas.microsoft.com/office/drawing/2014/main" xmlns="" id="{5C002EE5-E4FF-463C-8DAA-9AC0B6D4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xmlns="" id="{BF9FFE17-DE95-4821-ACC1-B90C954492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03CF76AF-FF72-4430-A772-0584032902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132" y="2091263"/>
            <a:ext cx="8649738" cy="25908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83000"/>
              </a:lnSpc>
            </a:pPr>
            <a:r>
              <a:rPr lang="en-US" sz="4800" spc="-100" dirty="0"/>
              <a:t>If I </a:t>
            </a:r>
            <a:r>
              <a:rPr lang="en-US" sz="4800" spc="-100" dirty="0" smtClean="0"/>
              <a:t>had an airplane, </a:t>
            </a:r>
            <a:r>
              <a:rPr lang="en-US" sz="4800" spc="-100" dirty="0"/>
              <a:t>I would …………………………...</a:t>
            </a:r>
            <a:br>
              <a:rPr lang="en-US" sz="4800" spc="-100" dirty="0"/>
            </a:br>
            <a:r>
              <a:rPr lang="en-US" sz="4800" spc="-100" dirty="0"/>
              <a:t>because…………………..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0B1C8180-2FDD-4202-8C45-4057CB1AB2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xmlns="" id="{D6E86CC6-13EA-4A88-86AD-CF27BF52CC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3F80B441-4F7D-4B40-8A13-FED03A1F3A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xmlns="" id="{70C7FD1A-44B1-4E4C-B0C9-A8103DCCDC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0965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904DB13E-F722-4ED6-BB00-556651E952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xmlns="" id="{1419E3D9-C5FB-41A9-B6D2-DFB210BB62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367909BF-1DF7-4ACE-8F58-6CF719BB27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89E8BEDB-0BBC-4F21-9CFB-8530D664C3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E26428D7-C6F3-473D-A360-A3F5C3E872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xmlns="" id="{51D6D676-6F2F-4446-9935-2D8D038214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xmlns="" id="{E9BAEA2B-9C25-4B43-8C9A-A9D0C3E9B1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xmlns="" id="{21FC5F3A-7F1A-4EE8-A913-C8E96ACC3C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420551B3-B4DA-48EE-988C-4FAEAEB5CE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bstract image">
            <a:extLst>
              <a:ext uri="{FF2B5EF4-FFF2-40B4-BE49-F238E27FC236}">
                <a16:creationId xmlns:a16="http://schemas.microsoft.com/office/drawing/2014/main" xmlns="" id="{5C002EE5-E4FF-463C-8DAA-9AC0B6D4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xmlns="" id="{BF9FFE17-DE95-4821-ACC1-B90C954492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03CF76AF-FF72-4430-A772-0584032902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132" y="2091263"/>
            <a:ext cx="8649738" cy="25908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83000"/>
              </a:lnSpc>
            </a:pPr>
            <a:r>
              <a:rPr lang="en-US" sz="4800" spc="-100" dirty="0"/>
              <a:t>If I had an invisibility cloak,</a:t>
            </a:r>
            <a:br>
              <a:rPr lang="en-US" sz="4800" spc="-100" dirty="0"/>
            </a:br>
            <a:r>
              <a:rPr lang="en-US" sz="4800" spc="-100" dirty="0"/>
              <a:t>I w  …………………………...</a:t>
            </a:r>
            <a:br>
              <a:rPr lang="en-US" sz="4800" spc="-100" dirty="0"/>
            </a:br>
            <a:r>
              <a:rPr lang="en-US" sz="4800" spc="-100" dirty="0"/>
              <a:t>because…………………..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0B1C8180-2FDD-4202-8C45-4057CB1AB2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xmlns="" id="{D6E86CC6-13EA-4A88-86AD-CF27BF52CC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3F80B441-4F7D-4B40-8A13-FED03A1F3A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xmlns="" id="{70C7FD1A-44B1-4E4C-B0C9-A8103DCCDC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6064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904DB13E-F722-4ED6-BB00-556651E952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xmlns="" id="{1419E3D9-C5FB-41A9-B6D2-DFB210BB62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367909BF-1DF7-4ACE-8F58-6CF719BB27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89E8BEDB-0BBC-4F21-9CFB-8530D664C3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E26428D7-C6F3-473D-A360-A3F5C3E872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xmlns="" id="{51D6D676-6F2F-4446-9935-2D8D038214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xmlns="" id="{E9BAEA2B-9C25-4B43-8C9A-A9D0C3E9B1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xmlns="" id="{21FC5F3A-7F1A-4EE8-A913-C8E96ACC3C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420551B3-B4DA-48EE-988C-4FAEAEB5CE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bstract image">
            <a:extLst>
              <a:ext uri="{FF2B5EF4-FFF2-40B4-BE49-F238E27FC236}">
                <a16:creationId xmlns:a16="http://schemas.microsoft.com/office/drawing/2014/main" xmlns="" id="{5C002EE5-E4FF-463C-8DAA-9AC0B6D4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xmlns="" id="{BF9FFE17-DE95-4821-ACC1-B90C954492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03CF76AF-FF72-4430-A772-0584032902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132" y="2091263"/>
            <a:ext cx="8649738" cy="25908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83000"/>
              </a:lnSpc>
            </a:pPr>
            <a:r>
              <a:rPr lang="en-US" sz="4400" spc="-100" dirty="0"/>
              <a:t>If I were the minister of </a:t>
            </a:r>
            <a:r>
              <a:rPr lang="en-US" sz="4400" spc="-100" dirty="0" smtClean="0"/>
              <a:t>finance,</a:t>
            </a:r>
            <a:r>
              <a:rPr lang="en-US" sz="4400" spc="-100" dirty="0"/>
              <a:t/>
            </a:r>
            <a:br>
              <a:rPr lang="en-US" sz="4400" spc="-100" dirty="0"/>
            </a:br>
            <a:r>
              <a:rPr lang="en-US" sz="4400" spc="-100" dirty="0"/>
              <a:t>I w…………………………...</a:t>
            </a:r>
            <a:br>
              <a:rPr lang="en-US" sz="4400" spc="-100" dirty="0"/>
            </a:br>
            <a:r>
              <a:rPr lang="en-US" sz="4400" spc="-100" dirty="0"/>
              <a:t>because…………………..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0B1C8180-2FDD-4202-8C45-4057CB1AB2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xmlns="" id="{D6E86CC6-13EA-4A88-86AD-CF27BF52CC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3F80B441-4F7D-4B40-8A13-FED03A1F3A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xmlns="" id="{70C7FD1A-44B1-4E4C-B0C9-A8103DCCDC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780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904DB13E-F722-4ED6-BB00-556651E952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xmlns="" id="{1419E3D9-C5FB-41A9-B6D2-DFB210BB62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367909BF-1DF7-4ACE-8F58-6CF719BB27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89E8BEDB-0BBC-4F21-9CFB-8530D664C3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E26428D7-C6F3-473D-A360-A3F5C3E872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xmlns="" id="{51D6D676-6F2F-4446-9935-2D8D038214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xmlns="" id="{E9BAEA2B-9C25-4B43-8C9A-A9D0C3E9B1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xmlns="" id="{21FC5F3A-7F1A-4EE8-A913-C8E96ACC3C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420551B3-B4DA-48EE-988C-4FAEAEB5CE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bstract image">
            <a:extLst>
              <a:ext uri="{FF2B5EF4-FFF2-40B4-BE49-F238E27FC236}">
                <a16:creationId xmlns:a16="http://schemas.microsoft.com/office/drawing/2014/main" xmlns="" id="{5C002EE5-E4FF-463C-8DAA-9AC0B6D4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xmlns="" id="{BF9FFE17-DE95-4821-ACC1-B90C954492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03CF76AF-FF72-4430-A772-0584032902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132" y="2091263"/>
            <a:ext cx="8649738" cy="25908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83000"/>
              </a:lnSpc>
            </a:pPr>
            <a:r>
              <a:rPr lang="en-US" sz="4400" spc="-100" dirty="0"/>
              <a:t>If I saw a </a:t>
            </a:r>
            <a:r>
              <a:rPr lang="en-US" sz="4400" spc="-100" dirty="0" smtClean="0"/>
              <a:t>thief in my living room,</a:t>
            </a:r>
            <a:r>
              <a:rPr lang="en-US" sz="4400" spc="-100" dirty="0"/>
              <a:t/>
            </a:r>
            <a:br>
              <a:rPr lang="en-US" sz="4400" spc="-100" dirty="0"/>
            </a:br>
            <a:r>
              <a:rPr lang="en-US" sz="4400" spc="-100" dirty="0"/>
              <a:t>I w…………………………...</a:t>
            </a:r>
            <a:br>
              <a:rPr lang="en-US" sz="4400" spc="-100" dirty="0"/>
            </a:br>
            <a:r>
              <a:rPr lang="en-US" sz="4400" spc="-100" dirty="0"/>
              <a:t>because…………………..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0B1C8180-2FDD-4202-8C45-4057CB1AB2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xmlns="" id="{D6E86CC6-13EA-4A88-86AD-CF27BF52CC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3F80B441-4F7D-4B40-8A13-FED03A1F3A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xmlns="" id="{70C7FD1A-44B1-4E4C-B0C9-A8103DCCDC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84514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38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E462D"/>
      </a:accent1>
      <a:accent2>
        <a:srgbClr val="595A85"/>
      </a:accent2>
      <a:accent3>
        <a:srgbClr val="8D6F5B"/>
      </a:accent3>
      <a:accent4>
        <a:srgbClr val="FABD2F"/>
      </a:accent4>
      <a:accent5>
        <a:srgbClr val="AF8073"/>
      </a:accent5>
      <a:accent6>
        <a:srgbClr val="787880"/>
      </a:accent6>
      <a:hlink>
        <a:srgbClr val="CC8D00"/>
      </a:hlink>
      <a:folHlink>
        <a:srgbClr val="82829E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92E9E5-79AF-4029-8FCA-9C327D54FD8F}">
  <ds:schemaRefs>
    <ds:schemaRef ds:uri="16c05727-aa75-4e4a-9b5f-8a80a1165891"/>
    <ds:schemaRef ds:uri="71af3243-3dd4-4a8d-8c0d-dd76da1f02a5"/>
    <ds:schemaRef ds:uri="http://purl.org/dc/dcmitype/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59927E4-E194-47BE-91C2-B87D50CF51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4A532A-EA0D-41F9-B458-AF9358EF2F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{73CB9080-AF53-4314-BE07-620D98074313}tf56410444_win32</Template>
  <TotalTime>0</TotalTime>
  <Words>101</Words>
  <Application>Microsoft Office PowerPoint</Application>
  <PresentationFormat>Breitbild</PresentationFormat>
  <Paragraphs>12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Avenir Next LT Pro</vt:lpstr>
      <vt:lpstr>Avenir Next LT Pro Light</vt:lpstr>
      <vt:lpstr>Garamond</vt:lpstr>
      <vt:lpstr>SavonVTI</vt:lpstr>
      <vt:lpstr>Who or What would you like to be today?</vt:lpstr>
      <vt:lpstr>If I were an animal,  I would be a……………. because ………………..</vt:lpstr>
      <vt:lpstr>If I were plant,  I would be a……………. because ………………..</vt:lpstr>
      <vt:lpstr>If I could spend a year anywhere in the world, I would spend it in because ………………..</vt:lpstr>
      <vt:lpstr>If I could spend a weekend with my favourite actor, I would …………………………... because…………………..</vt:lpstr>
      <vt:lpstr>If I had an airplane, I would …………………………... because…………………..</vt:lpstr>
      <vt:lpstr>If I had an invisibility cloak, I w  …………………………... because…………………..</vt:lpstr>
      <vt:lpstr>If I were the minister of finance, I w…………………………... because…………………..</vt:lpstr>
      <vt:lpstr>If I saw a thief in my living room, I w…………………………... because…………………..</vt:lpstr>
      <vt:lpstr>If I spoke perfect English,  I w…………………………... </vt:lpstr>
      <vt:lpstr>If I had one free wish,  I w…………………………...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or What would you like to be today?</dc:title>
  <dc:creator>LP</dc:creator>
  <cp:lastModifiedBy>Laura Bergmann</cp:lastModifiedBy>
  <cp:revision>3</cp:revision>
  <dcterms:created xsi:type="dcterms:W3CDTF">2021-02-15T17:19:19Z</dcterms:created>
  <dcterms:modified xsi:type="dcterms:W3CDTF">2021-02-17T17:13:18Z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