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4"/>
  </p:sldMasterIdLst>
  <p:sldIdLst>
    <p:sldId id="257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9" autoAdjust="0"/>
    <p:restoredTop sz="94619" autoAdjust="0"/>
  </p:normalViewPr>
  <p:slideViewPr>
    <p:cSldViewPr snapToGrid="0">
      <p:cViewPr varScale="1">
        <p:scale>
          <a:sx n="65" d="100"/>
          <a:sy n="65" d="100"/>
        </p:scale>
        <p:origin x="650" y="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A0C0817-A112-4847-8014-A94B7D2A4EA3}" type="datetime1">
              <a:rPr lang="en-US" smtClean="0"/>
              <a:t>31-May-21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770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F40B7-36AB-4376-BE14-EF7004D79BB9}" type="datetime1">
              <a:rPr lang="en-US" smtClean="0"/>
              <a:t>31-May-21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3329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CAB8-DCAE-46A5-AADA-B3FAD11A54E0}" type="datetime1">
              <a:rPr lang="en-US" smtClean="0"/>
              <a:t>31-May-21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0073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B432-ACDA-4023-A761-2BAB76577B62}" type="datetime1">
              <a:rPr lang="en-US" smtClean="0"/>
              <a:t>31-May-21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3708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anchor="ctr">
            <a:normAutofit/>
          </a:bodyPr>
          <a:lstStyle>
            <a:lvl1pPr algn="ctr">
              <a:lnSpc>
                <a:spcPct val="83000"/>
              </a:lnSpc>
              <a:defRPr lang="en-US" sz="68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9C646AA-F36E-4540-911D-FFFC0A0EF24A}" type="datetime1">
              <a:rPr lang="en-US" smtClean="0"/>
              <a:t>31-May-21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071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6D26-FA5F-4637-B602-B7C2DC34CFD4}" type="datetime1">
              <a:rPr lang="en-US" smtClean="0"/>
              <a:t>31-May-21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4672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15D8-96D1-4781-BC50-CA8A088B2FE4}" type="datetime1">
              <a:rPr lang="en-US" smtClean="0"/>
              <a:t>31-May-21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960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6C99-B8F8-4528-BD05-0E16E943DC09}" type="datetime1">
              <a:rPr lang="en-US" smtClean="0"/>
              <a:t>31-May-21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7413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6942-C211-4B28-8DBD-C953E00AF71B}" type="datetime1">
              <a:rPr lang="en-US" smtClean="0"/>
              <a:t>31-May-21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247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E8D12A6-918A-48BD-8CB9-CA713993B0EA}" type="datetime1">
              <a:rPr lang="en-US" smtClean="0"/>
              <a:t>31-May-21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8602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778CE86-875F-4587-BCF6-FA054AFC0D53}" type="datetime1">
              <a:rPr lang="en-US" smtClean="0"/>
              <a:pPr/>
              <a:t>31-May-21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78223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t>31-May-21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1577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65" r:id="rId5"/>
    <p:sldLayoutId id="2147483671" r:id="rId6"/>
    <p:sldLayoutId id="2147483672" r:id="rId7"/>
    <p:sldLayoutId id="2147483662" r:id="rId8"/>
    <p:sldLayoutId id="2147483663" r:id="rId9"/>
    <p:sldLayoutId id="2147483664" r:id="rId10"/>
    <p:sldLayoutId id="2147483666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1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bstract image">
            <a:extLst>
              <a:ext uri="{FF2B5EF4-FFF2-40B4-BE49-F238E27FC236}">
                <a16:creationId xmlns:a16="http://schemas.microsoft.com/office/drawing/2014/main" id="{6D3BA21E-E6C8-4E14-8E53-C5DF567E9DF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" y="10"/>
            <a:ext cx="12191979" cy="6857990"/>
          </a:xfrm>
          <a:prstGeom prst="rect">
            <a:avLst/>
          </a:prstGeom>
        </p:spPr>
      </p:pic>
      <p:sp>
        <p:nvSpPr>
          <p:cNvPr id="64" name="Rectangle 59">
            <a:extLst>
              <a:ext uri="{FF2B5EF4-FFF2-40B4-BE49-F238E27FC236}">
                <a16:creationId xmlns:a16="http://schemas.microsoft.com/office/drawing/2014/main" id="{2644B391-9BFE-445C-A9EC-F544BB85FB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329" y="1808532"/>
            <a:ext cx="5452527" cy="3240936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65" name="Rectangle 61">
            <a:extLst>
              <a:ext uri="{FF2B5EF4-FFF2-40B4-BE49-F238E27FC236}">
                <a16:creationId xmlns:a16="http://schemas.microsoft.com/office/drawing/2014/main" id="{80F26E69-87D9-4655-AE7B-280A87AA3C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3272" y="1975104"/>
            <a:ext cx="5120640" cy="2907792"/>
          </a:xfrm>
          <a:prstGeom prst="rect">
            <a:avLst/>
          </a:prstGeom>
          <a:noFill/>
          <a:ln w="6350" cap="sq" cmpd="sng" algn="ctr">
            <a:solidFill>
              <a:schemeClr val="tx1"/>
            </a:solidFill>
            <a:prstDash val="solid"/>
            <a:miter lim="800000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C3B467-088C-4F3D-A9A7-105C4E1E20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76055" y="2350017"/>
            <a:ext cx="4775075" cy="1630906"/>
          </a:xfrm>
        </p:spPr>
        <p:txBody>
          <a:bodyPr>
            <a:normAutofit fontScale="90000"/>
          </a:bodyPr>
          <a:lstStyle/>
          <a:p>
            <a:r>
              <a:rPr lang="en-US" sz="4400" dirty="0">
                <a:solidFill>
                  <a:schemeClr val="tx1"/>
                </a:solidFill>
              </a:rPr>
              <a:t>Who or What would you like to be today?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722DDC-8EEE-4A06-8DFE-B44871EAA2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76055" y="3990546"/>
            <a:ext cx="4775075" cy="559656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It’s Mardi Gras</a:t>
            </a:r>
          </a:p>
        </p:txBody>
      </p:sp>
    </p:spTree>
    <p:extLst>
      <p:ext uri="{BB962C8B-B14F-4D97-AF65-F5344CB8AC3E}">
        <p14:creationId xmlns:p14="http://schemas.microsoft.com/office/powerpoint/2010/main" val="17366931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904DB13E-F722-4ED6-BB00-556651E95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46" name="Rectangle 45">
            <a:extLst>
              <a:ext uri="{FF2B5EF4-FFF2-40B4-BE49-F238E27FC236}">
                <a16:creationId xmlns:a16="http://schemas.microsoft.com/office/drawing/2014/main" id="{1419E3D9-C5FB-41A9-B6D2-DFB210BB62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367909BF-1DF7-4ACE-8F58-6CF719BB27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89E8BEDB-0BBC-4F21-9CFB-8530D664C3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E26428D7-C6F3-473D-A360-A3F5C3E872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51D6D676-6F2F-4446-9935-2D8D038214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E9BAEA2B-9C25-4B43-8C9A-A9D0C3E9B1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21FC5F3A-7F1A-4EE8-A913-C8E96ACC3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420551B3-B4DA-48EE-988C-4FAEAEB5CE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Content Placeholder 3" descr="abstract image">
            <a:extLst>
              <a:ext uri="{FF2B5EF4-FFF2-40B4-BE49-F238E27FC236}">
                <a16:creationId xmlns:a16="http://schemas.microsoft.com/office/drawing/2014/main" id="{5C002EE5-E4FF-463C-8DAA-9AC0B6D407F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 useBgFill="1">
        <p:nvSpPr>
          <p:cNvPr id="59" name="Rectangle 58">
            <a:extLst>
              <a:ext uri="{FF2B5EF4-FFF2-40B4-BE49-F238E27FC236}">
                <a16:creationId xmlns:a16="http://schemas.microsoft.com/office/drawing/2014/main" id="{BF9FFE17-DE95-4821-ACC1-B90C954492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03CF76AF-FF72-4430-A772-0584032902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2C9295F-E638-4F61-AFE2-CF3E40556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1132" y="2091263"/>
            <a:ext cx="8649738" cy="2590800"/>
          </a:xfrm>
        </p:spPr>
        <p:txBody>
          <a:bodyPr vert="horz" lIns="91440" tIns="45720" rIns="91440" bIns="45720" rtlCol="0" anchor="ctr">
            <a:noAutofit/>
          </a:bodyPr>
          <a:lstStyle/>
          <a:p>
            <a:pPr>
              <a:lnSpc>
                <a:spcPct val="83000"/>
              </a:lnSpc>
            </a:pPr>
            <a:r>
              <a:rPr lang="en-US" sz="4400" spc="-100" dirty="0"/>
              <a:t>If I knew all the irregular verbs on the green list, </a:t>
            </a:r>
            <a:br>
              <a:rPr lang="en-US" sz="4400" spc="-100" dirty="0"/>
            </a:br>
            <a:r>
              <a:rPr lang="en-US" sz="4400" spc="-100" dirty="0"/>
              <a:t>I w…………………………...</a:t>
            </a:r>
            <a:br>
              <a:rPr lang="en-US" sz="4400" spc="-100" dirty="0"/>
            </a:br>
            <a:endParaRPr lang="en-US" sz="4400" spc="-100" dirty="0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0B1C8180-2FDD-4202-8C45-4057CB1AB2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D6E86CC6-13EA-4A88-86AD-CF27BF52CC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50180" y="1267730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3F80B441-4F7D-4B40-8A13-FED03A1F3A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941820" y="1267730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70C7FD1A-44B1-4E4C-B0C9-A8103DCCDC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50180" y="1913025"/>
            <a:ext cx="1691640" cy="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61901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904DB13E-F722-4ED6-BB00-556651E95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46" name="Rectangle 45">
            <a:extLst>
              <a:ext uri="{FF2B5EF4-FFF2-40B4-BE49-F238E27FC236}">
                <a16:creationId xmlns:a16="http://schemas.microsoft.com/office/drawing/2014/main" id="{1419E3D9-C5FB-41A9-B6D2-DFB210BB62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367909BF-1DF7-4ACE-8F58-6CF719BB27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89E8BEDB-0BBC-4F21-9CFB-8530D664C3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E26428D7-C6F3-473D-A360-A3F5C3E872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51D6D676-6F2F-4446-9935-2D8D038214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E9BAEA2B-9C25-4B43-8C9A-A9D0C3E9B1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21FC5F3A-7F1A-4EE8-A913-C8E96ACC3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420551B3-B4DA-48EE-988C-4FAEAEB5CE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Content Placeholder 3" descr="abstract image">
            <a:extLst>
              <a:ext uri="{FF2B5EF4-FFF2-40B4-BE49-F238E27FC236}">
                <a16:creationId xmlns:a16="http://schemas.microsoft.com/office/drawing/2014/main" id="{5C002EE5-E4FF-463C-8DAA-9AC0B6D407F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 useBgFill="1">
        <p:nvSpPr>
          <p:cNvPr id="59" name="Rectangle 58">
            <a:extLst>
              <a:ext uri="{FF2B5EF4-FFF2-40B4-BE49-F238E27FC236}">
                <a16:creationId xmlns:a16="http://schemas.microsoft.com/office/drawing/2014/main" id="{BF9FFE17-DE95-4821-ACC1-B90C954492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03CF76AF-FF72-4430-A772-0584032902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2C9295F-E638-4F61-AFE2-CF3E40556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1132" y="2091263"/>
            <a:ext cx="8649738" cy="2590800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>
              <a:lnSpc>
                <a:spcPct val="83000"/>
              </a:lnSpc>
            </a:pPr>
            <a:r>
              <a:rPr lang="en-US" sz="6800" spc="-100" dirty="0"/>
              <a:t>If I were an animal, </a:t>
            </a:r>
            <a:br>
              <a:rPr lang="en-US" sz="6800" spc="-100" dirty="0"/>
            </a:br>
            <a:r>
              <a:rPr lang="en-US" sz="6800" spc="-100" dirty="0"/>
              <a:t>I would be a…………….</a:t>
            </a:r>
            <a:br>
              <a:rPr lang="en-US" sz="6800" spc="-100" dirty="0"/>
            </a:br>
            <a:r>
              <a:rPr lang="en-US" sz="6800" spc="-100" dirty="0"/>
              <a:t>because ………………..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0B1C8180-2FDD-4202-8C45-4057CB1AB2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D6E86CC6-13EA-4A88-86AD-CF27BF52CC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50180" y="1267730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3F80B441-4F7D-4B40-8A13-FED03A1F3A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941820" y="1267730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70C7FD1A-44B1-4E4C-B0C9-A8103DCCDC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50180" y="1913025"/>
            <a:ext cx="1691640" cy="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77139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904DB13E-F722-4ED6-BB00-556651E95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46" name="Rectangle 45">
            <a:extLst>
              <a:ext uri="{FF2B5EF4-FFF2-40B4-BE49-F238E27FC236}">
                <a16:creationId xmlns:a16="http://schemas.microsoft.com/office/drawing/2014/main" id="{1419E3D9-C5FB-41A9-B6D2-DFB210BB62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367909BF-1DF7-4ACE-8F58-6CF719BB27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89E8BEDB-0BBC-4F21-9CFB-8530D664C3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E26428D7-C6F3-473D-A360-A3F5C3E872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51D6D676-6F2F-4446-9935-2D8D038214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E9BAEA2B-9C25-4B43-8C9A-A9D0C3E9B1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21FC5F3A-7F1A-4EE8-A913-C8E96ACC3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420551B3-B4DA-48EE-988C-4FAEAEB5CE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Content Placeholder 3" descr="abstract image">
            <a:extLst>
              <a:ext uri="{FF2B5EF4-FFF2-40B4-BE49-F238E27FC236}">
                <a16:creationId xmlns:a16="http://schemas.microsoft.com/office/drawing/2014/main" id="{5C002EE5-E4FF-463C-8DAA-9AC0B6D407F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 useBgFill="1">
        <p:nvSpPr>
          <p:cNvPr id="59" name="Rectangle 58">
            <a:extLst>
              <a:ext uri="{FF2B5EF4-FFF2-40B4-BE49-F238E27FC236}">
                <a16:creationId xmlns:a16="http://schemas.microsoft.com/office/drawing/2014/main" id="{BF9FFE17-DE95-4821-ACC1-B90C954492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03CF76AF-FF72-4430-A772-0584032902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2C9295F-E638-4F61-AFE2-CF3E40556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1132" y="2091263"/>
            <a:ext cx="8649738" cy="2590800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>
              <a:lnSpc>
                <a:spcPct val="83000"/>
              </a:lnSpc>
            </a:pPr>
            <a:r>
              <a:rPr lang="en-US" sz="6800" spc="-100" dirty="0"/>
              <a:t>If I were plant, </a:t>
            </a:r>
            <a:br>
              <a:rPr lang="en-US" sz="6800" spc="-100" dirty="0"/>
            </a:br>
            <a:r>
              <a:rPr lang="en-US" sz="6800" spc="-100" dirty="0"/>
              <a:t>I would be a…………….</a:t>
            </a:r>
            <a:br>
              <a:rPr lang="en-US" sz="6800" spc="-100" dirty="0"/>
            </a:br>
            <a:r>
              <a:rPr lang="en-US" sz="6800" spc="-100" dirty="0"/>
              <a:t>because ………………..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0B1C8180-2FDD-4202-8C45-4057CB1AB2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D6E86CC6-13EA-4A88-86AD-CF27BF52CC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50180" y="1267730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3F80B441-4F7D-4B40-8A13-FED03A1F3A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941820" y="1267730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70C7FD1A-44B1-4E4C-B0C9-A8103DCCDC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50180" y="1913025"/>
            <a:ext cx="1691640" cy="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82611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904DB13E-F722-4ED6-BB00-556651E95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46" name="Rectangle 45">
            <a:extLst>
              <a:ext uri="{FF2B5EF4-FFF2-40B4-BE49-F238E27FC236}">
                <a16:creationId xmlns:a16="http://schemas.microsoft.com/office/drawing/2014/main" id="{1419E3D9-C5FB-41A9-B6D2-DFB210BB62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367909BF-1DF7-4ACE-8F58-6CF719BB27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89E8BEDB-0BBC-4F21-9CFB-8530D664C3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E26428D7-C6F3-473D-A360-A3F5C3E872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51D6D676-6F2F-4446-9935-2D8D038214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E9BAEA2B-9C25-4B43-8C9A-A9D0C3E9B1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21FC5F3A-7F1A-4EE8-A913-C8E96ACC3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420551B3-B4DA-48EE-988C-4FAEAEB5CE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Content Placeholder 3" descr="abstract image">
            <a:extLst>
              <a:ext uri="{FF2B5EF4-FFF2-40B4-BE49-F238E27FC236}">
                <a16:creationId xmlns:a16="http://schemas.microsoft.com/office/drawing/2014/main" id="{5C002EE5-E4FF-463C-8DAA-9AC0B6D407F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 useBgFill="1">
        <p:nvSpPr>
          <p:cNvPr id="59" name="Rectangle 58">
            <a:extLst>
              <a:ext uri="{FF2B5EF4-FFF2-40B4-BE49-F238E27FC236}">
                <a16:creationId xmlns:a16="http://schemas.microsoft.com/office/drawing/2014/main" id="{BF9FFE17-DE95-4821-ACC1-B90C954492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03CF76AF-FF72-4430-A772-0584032902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2C9295F-E638-4F61-AFE2-CF3E40556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1132" y="2091263"/>
            <a:ext cx="8649738" cy="2590800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>
              <a:lnSpc>
                <a:spcPct val="83000"/>
              </a:lnSpc>
            </a:pPr>
            <a:r>
              <a:rPr lang="en-US" sz="6800" spc="-100" dirty="0"/>
              <a:t>If I could live anywhere in the world, I would live in</a:t>
            </a:r>
            <a:br>
              <a:rPr lang="en-US" sz="6800" spc="-100" dirty="0"/>
            </a:br>
            <a:r>
              <a:rPr lang="en-US" sz="6800" spc="-100" dirty="0"/>
              <a:t>because ………………..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0B1C8180-2FDD-4202-8C45-4057CB1AB2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D6E86CC6-13EA-4A88-86AD-CF27BF52CC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50180" y="1267730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3F80B441-4F7D-4B40-8A13-FED03A1F3A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941820" y="1267730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70C7FD1A-44B1-4E4C-B0C9-A8103DCCDC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50180" y="1913025"/>
            <a:ext cx="1691640" cy="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64477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904DB13E-F722-4ED6-BB00-556651E95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46" name="Rectangle 45">
            <a:extLst>
              <a:ext uri="{FF2B5EF4-FFF2-40B4-BE49-F238E27FC236}">
                <a16:creationId xmlns:a16="http://schemas.microsoft.com/office/drawing/2014/main" id="{1419E3D9-C5FB-41A9-B6D2-DFB210BB62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367909BF-1DF7-4ACE-8F58-6CF719BB27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89E8BEDB-0BBC-4F21-9CFB-8530D664C3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E26428D7-C6F3-473D-A360-A3F5C3E872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51D6D676-6F2F-4446-9935-2D8D038214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E9BAEA2B-9C25-4B43-8C9A-A9D0C3E9B1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21FC5F3A-7F1A-4EE8-A913-C8E96ACC3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420551B3-B4DA-48EE-988C-4FAEAEB5CE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Content Placeholder 3" descr="abstract image">
            <a:extLst>
              <a:ext uri="{FF2B5EF4-FFF2-40B4-BE49-F238E27FC236}">
                <a16:creationId xmlns:a16="http://schemas.microsoft.com/office/drawing/2014/main" id="{5C002EE5-E4FF-463C-8DAA-9AC0B6D407F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 useBgFill="1">
        <p:nvSpPr>
          <p:cNvPr id="59" name="Rectangle 58">
            <a:extLst>
              <a:ext uri="{FF2B5EF4-FFF2-40B4-BE49-F238E27FC236}">
                <a16:creationId xmlns:a16="http://schemas.microsoft.com/office/drawing/2014/main" id="{BF9FFE17-DE95-4821-ACC1-B90C954492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03CF76AF-FF72-4430-A772-0584032902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2C9295F-E638-4F61-AFE2-CF3E40556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1132" y="2091263"/>
            <a:ext cx="8649738" cy="2590800"/>
          </a:xfrm>
        </p:spPr>
        <p:txBody>
          <a:bodyPr vert="horz" lIns="91440" tIns="45720" rIns="91440" bIns="45720" rtlCol="0" anchor="ctr">
            <a:noAutofit/>
          </a:bodyPr>
          <a:lstStyle/>
          <a:p>
            <a:pPr>
              <a:lnSpc>
                <a:spcPct val="83000"/>
              </a:lnSpc>
            </a:pPr>
            <a:r>
              <a:rPr lang="en-US" sz="4400" spc="-100" dirty="0"/>
              <a:t>If I could spend a weekend with a famous person, I would …………………………...</a:t>
            </a:r>
            <a:br>
              <a:rPr lang="en-US" sz="4400" spc="-100" dirty="0"/>
            </a:br>
            <a:r>
              <a:rPr lang="en-US" sz="4400" spc="-100" dirty="0"/>
              <a:t>because…………………..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0B1C8180-2FDD-4202-8C45-4057CB1AB2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D6E86CC6-13EA-4A88-86AD-CF27BF52CC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50180" y="1267730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3F80B441-4F7D-4B40-8A13-FED03A1F3A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941820" y="1267730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70C7FD1A-44B1-4E4C-B0C9-A8103DCCDC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50180" y="1913025"/>
            <a:ext cx="1691640" cy="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70300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904DB13E-F722-4ED6-BB00-556651E95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46" name="Rectangle 45">
            <a:extLst>
              <a:ext uri="{FF2B5EF4-FFF2-40B4-BE49-F238E27FC236}">
                <a16:creationId xmlns:a16="http://schemas.microsoft.com/office/drawing/2014/main" id="{1419E3D9-C5FB-41A9-B6D2-DFB210BB62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367909BF-1DF7-4ACE-8F58-6CF719BB27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89E8BEDB-0BBC-4F21-9CFB-8530D664C3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E26428D7-C6F3-473D-A360-A3F5C3E872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51D6D676-6F2F-4446-9935-2D8D038214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E9BAEA2B-9C25-4B43-8C9A-A9D0C3E9B1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21FC5F3A-7F1A-4EE8-A913-C8E96ACC3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420551B3-B4DA-48EE-988C-4FAEAEB5CE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Content Placeholder 3" descr="abstract image">
            <a:extLst>
              <a:ext uri="{FF2B5EF4-FFF2-40B4-BE49-F238E27FC236}">
                <a16:creationId xmlns:a16="http://schemas.microsoft.com/office/drawing/2014/main" id="{5C002EE5-E4FF-463C-8DAA-9AC0B6D407F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 useBgFill="1">
        <p:nvSpPr>
          <p:cNvPr id="59" name="Rectangle 58">
            <a:extLst>
              <a:ext uri="{FF2B5EF4-FFF2-40B4-BE49-F238E27FC236}">
                <a16:creationId xmlns:a16="http://schemas.microsoft.com/office/drawing/2014/main" id="{BF9FFE17-DE95-4821-ACC1-B90C954492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03CF76AF-FF72-4430-A772-0584032902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2C9295F-E638-4F61-AFE2-CF3E40556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1132" y="2091263"/>
            <a:ext cx="8649738" cy="2590800"/>
          </a:xfrm>
        </p:spPr>
        <p:txBody>
          <a:bodyPr vert="horz" lIns="91440" tIns="45720" rIns="91440" bIns="45720" rtlCol="0" anchor="ctr">
            <a:noAutofit/>
          </a:bodyPr>
          <a:lstStyle/>
          <a:p>
            <a:pPr>
              <a:lnSpc>
                <a:spcPct val="83000"/>
              </a:lnSpc>
            </a:pPr>
            <a:r>
              <a:rPr lang="en-US" sz="4800" spc="-100" dirty="0"/>
              <a:t>If I could spend a weekend with a famous person, I would …………………………...</a:t>
            </a:r>
            <a:br>
              <a:rPr lang="en-US" sz="4800" spc="-100" dirty="0"/>
            </a:br>
            <a:r>
              <a:rPr lang="en-US" sz="4800" spc="-100" dirty="0"/>
              <a:t>because…………………..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0B1C8180-2FDD-4202-8C45-4057CB1AB2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D6E86CC6-13EA-4A88-86AD-CF27BF52CC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50180" y="1267730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3F80B441-4F7D-4B40-8A13-FED03A1F3A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941820" y="1267730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70C7FD1A-44B1-4E4C-B0C9-A8103DCCDC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50180" y="1913025"/>
            <a:ext cx="1691640" cy="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09650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904DB13E-F722-4ED6-BB00-556651E95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46" name="Rectangle 45">
            <a:extLst>
              <a:ext uri="{FF2B5EF4-FFF2-40B4-BE49-F238E27FC236}">
                <a16:creationId xmlns:a16="http://schemas.microsoft.com/office/drawing/2014/main" id="{1419E3D9-C5FB-41A9-B6D2-DFB210BB62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367909BF-1DF7-4ACE-8F58-6CF719BB27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89E8BEDB-0BBC-4F21-9CFB-8530D664C3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E26428D7-C6F3-473D-A360-A3F5C3E872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51D6D676-6F2F-4446-9935-2D8D038214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E9BAEA2B-9C25-4B43-8C9A-A9D0C3E9B1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21FC5F3A-7F1A-4EE8-A913-C8E96ACC3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420551B3-B4DA-48EE-988C-4FAEAEB5CE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Content Placeholder 3" descr="abstract image">
            <a:extLst>
              <a:ext uri="{FF2B5EF4-FFF2-40B4-BE49-F238E27FC236}">
                <a16:creationId xmlns:a16="http://schemas.microsoft.com/office/drawing/2014/main" id="{5C002EE5-E4FF-463C-8DAA-9AC0B6D407F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 useBgFill="1">
        <p:nvSpPr>
          <p:cNvPr id="59" name="Rectangle 58">
            <a:extLst>
              <a:ext uri="{FF2B5EF4-FFF2-40B4-BE49-F238E27FC236}">
                <a16:creationId xmlns:a16="http://schemas.microsoft.com/office/drawing/2014/main" id="{BF9FFE17-DE95-4821-ACC1-B90C954492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03CF76AF-FF72-4430-A772-0584032902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2C9295F-E638-4F61-AFE2-CF3E40556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1132" y="2091263"/>
            <a:ext cx="8649738" cy="2590800"/>
          </a:xfrm>
        </p:spPr>
        <p:txBody>
          <a:bodyPr vert="horz" lIns="91440" tIns="45720" rIns="91440" bIns="45720" rtlCol="0" anchor="ctr">
            <a:noAutofit/>
          </a:bodyPr>
          <a:lstStyle/>
          <a:p>
            <a:pPr>
              <a:lnSpc>
                <a:spcPct val="83000"/>
              </a:lnSpc>
            </a:pPr>
            <a:r>
              <a:rPr lang="en-US" sz="4800" spc="-100" dirty="0"/>
              <a:t>If I had an invisibility cloak,</a:t>
            </a:r>
            <a:br>
              <a:rPr lang="en-US" sz="4800" spc="-100" dirty="0"/>
            </a:br>
            <a:r>
              <a:rPr lang="en-US" sz="4800" spc="-100" dirty="0"/>
              <a:t>I w  …………………………...</a:t>
            </a:r>
            <a:br>
              <a:rPr lang="en-US" sz="4800" spc="-100" dirty="0"/>
            </a:br>
            <a:r>
              <a:rPr lang="en-US" sz="4800" spc="-100" dirty="0"/>
              <a:t>because…………………..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0B1C8180-2FDD-4202-8C45-4057CB1AB2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D6E86CC6-13EA-4A88-86AD-CF27BF52CC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50180" y="1267730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3F80B441-4F7D-4B40-8A13-FED03A1F3A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941820" y="1267730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70C7FD1A-44B1-4E4C-B0C9-A8103DCCDC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50180" y="1913025"/>
            <a:ext cx="1691640" cy="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60647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904DB13E-F722-4ED6-BB00-556651E95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46" name="Rectangle 45">
            <a:extLst>
              <a:ext uri="{FF2B5EF4-FFF2-40B4-BE49-F238E27FC236}">
                <a16:creationId xmlns:a16="http://schemas.microsoft.com/office/drawing/2014/main" id="{1419E3D9-C5FB-41A9-B6D2-DFB210BB62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367909BF-1DF7-4ACE-8F58-6CF719BB27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89E8BEDB-0BBC-4F21-9CFB-8530D664C3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E26428D7-C6F3-473D-A360-A3F5C3E872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51D6D676-6F2F-4446-9935-2D8D038214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E9BAEA2B-9C25-4B43-8C9A-A9D0C3E9B1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21FC5F3A-7F1A-4EE8-A913-C8E96ACC3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420551B3-B4DA-48EE-988C-4FAEAEB5CE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Content Placeholder 3" descr="abstract image">
            <a:extLst>
              <a:ext uri="{FF2B5EF4-FFF2-40B4-BE49-F238E27FC236}">
                <a16:creationId xmlns:a16="http://schemas.microsoft.com/office/drawing/2014/main" id="{5C002EE5-E4FF-463C-8DAA-9AC0B6D407F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 useBgFill="1">
        <p:nvSpPr>
          <p:cNvPr id="59" name="Rectangle 58">
            <a:extLst>
              <a:ext uri="{FF2B5EF4-FFF2-40B4-BE49-F238E27FC236}">
                <a16:creationId xmlns:a16="http://schemas.microsoft.com/office/drawing/2014/main" id="{BF9FFE17-DE95-4821-ACC1-B90C954492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03CF76AF-FF72-4430-A772-0584032902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2C9295F-E638-4F61-AFE2-CF3E40556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1132" y="2091263"/>
            <a:ext cx="8649738" cy="2590800"/>
          </a:xfrm>
        </p:spPr>
        <p:txBody>
          <a:bodyPr vert="horz" lIns="91440" tIns="45720" rIns="91440" bIns="45720" rtlCol="0" anchor="ctr">
            <a:noAutofit/>
          </a:bodyPr>
          <a:lstStyle/>
          <a:p>
            <a:pPr>
              <a:lnSpc>
                <a:spcPct val="83000"/>
              </a:lnSpc>
            </a:pPr>
            <a:r>
              <a:rPr lang="en-US" sz="4400" spc="-100" dirty="0"/>
              <a:t>If I were the minister of education,</a:t>
            </a:r>
            <a:br>
              <a:rPr lang="en-US" sz="4400" spc="-100" dirty="0"/>
            </a:br>
            <a:r>
              <a:rPr lang="en-US" sz="4400" spc="-100" dirty="0"/>
              <a:t>I w…………………………...</a:t>
            </a:r>
            <a:br>
              <a:rPr lang="en-US" sz="4400" spc="-100" dirty="0"/>
            </a:br>
            <a:r>
              <a:rPr lang="en-US" sz="4400" spc="-100" dirty="0"/>
              <a:t>because…………………..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0B1C8180-2FDD-4202-8C45-4057CB1AB2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D6E86CC6-13EA-4A88-86AD-CF27BF52CC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50180" y="1267730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3F80B441-4F7D-4B40-8A13-FED03A1F3A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941820" y="1267730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70C7FD1A-44B1-4E4C-B0C9-A8103DCCDC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50180" y="1913025"/>
            <a:ext cx="1691640" cy="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7800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904DB13E-F722-4ED6-BB00-556651E95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46" name="Rectangle 45">
            <a:extLst>
              <a:ext uri="{FF2B5EF4-FFF2-40B4-BE49-F238E27FC236}">
                <a16:creationId xmlns:a16="http://schemas.microsoft.com/office/drawing/2014/main" id="{1419E3D9-C5FB-41A9-B6D2-DFB210BB62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367909BF-1DF7-4ACE-8F58-6CF719BB27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89E8BEDB-0BBC-4F21-9CFB-8530D664C3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E26428D7-C6F3-473D-A360-A3F5C3E872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51D6D676-6F2F-4446-9935-2D8D038214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E9BAEA2B-9C25-4B43-8C9A-A9D0C3E9B1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21FC5F3A-7F1A-4EE8-A913-C8E96ACC3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420551B3-B4DA-48EE-988C-4FAEAEB5CE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Content Placeholder 3" descr="abstract image">
            <a:extLst>
              <a:ext uri="{FF2B5EF4-FFF2-40B4-BE49-F238E27FC236}">
                <a16:creationId xmlns:a16="http://schemas.microsoft.com/office/drawing/2014/main" id="{5C002EE5-E4FF-463C-8DAA-9AC0B6D407F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 useBgFill="1">
        <p:nvSpPr>
          <p:cNvPr id="59" name="Rectangle 58">
            <a:extLst>
              <a:ext uri="{FF2B5EF4-FFF2-40B4-BE49-F238E27FC236}">
                <a16:creationId xmlns:a16="http://schemas.microsoft.com/office/drawing/2014/main" id="{BF9FFE17-DE95-4821-ACC1-B90C954492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03CF76AF-FF72-4430-A772-0584032902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2C9295F-E638-4F61-AFE2-CF3E40556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1132" y="2091263"/>
            <a:ext cx="8649738" cy="2590800"/>
          </a:xfrm>
        </p:spPr>
        <p:txBody>
          <a:bodyPr vert="horz" lIns="91440" tIns="45720" rIns="91440" bIns="45720" rtlCol="0" anchor="ctr">
            <a:noAutofit/>
          </a:bodyPr>
          <a:lstStyle/>
          <a:p>
            <a:pPr>
              <a:lnSpc>
                <a:spcPct val="83000"/>
              </a:lnSpc>
            </a:pPr>
            <a:r>
              <a:rPr lang="en-US" sz="4400" spc="-100" dirty="0"/>
              <a:t>If I saw a pickpocket in town,</a:t>
            </a:r>
            <a:br>
              <a:rPr lang="en-US" sz="4400" spc="-100" dirty="0"/>
            </a:br>
            <a:r>
              <a:rPr lang="en-US" sz="4400" spc="-100" dirty="0"/>
              <a:t>I w…………………………...</a:t>
            </a:r>
            <a:br>
              <a:rPr lang="en-US" sz="4400" spc="-100" dirty="0"/>
            </a:br>
            <a:r>
              <a:rPr lang="en-US" sz="4400" spc="-100" dirty="0"/>
              <a:t>because…………………..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0B1C8180-2FDD-4202-8C45-4057CB1AB2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D6E86CC6-13EA-4A88-86AD-CF27BF52CC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50180" y="1267730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3F80B441-4F7D-4B40-8A13-FED03A1F3A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941820" y="1267730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70C7FD1A-44B1-4E4C-B0C9-A8103DCCDC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50180" y="1913025"/>
            <a:ext cx="1691640" cy="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84514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Custom 38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E462D"/>
      </a:accent1>
      <a:accent2>
        <a:srgbClr val="595A85"/>
      </a:accent2>
      <a:accent3>
        <a:srgbClr val="8D6F5B"/>
      </a:accent3>
      <a:accent4>
        <a:srgbClr val="FABD2F"/>
      </a:accent4>
      <a:accent5>
        <a:srgbClr val="AF8073"/>
      </a:accent5>
      <a:accent6>
        <a:srgbClr val="787880"/>
      </a:accent6>
      <a:hlink>
        <a:srgbClr val="CC8D00"/>
      </a:hlink>
      <a:folHlink>
        <a:srgbClr val="82829E"/>
      </a:folHlink>
    </a:clrScheme>
    <a:fontScheme name="Savon">
      <a:majorFont>
        <a:latin typeface="Avenir Next LT Pro Light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venir Next LT Pro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VTI" id="{A72E8C35-66DD-49F8-AF66-813F19B983AE}" vid="{93CCBC76-B7A1-4C3D-93EA-5CE34C4670F9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a410dd7f93c95333ffa1b60ed6adedd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a936d9baba76aa3866493feff160faab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34A532A-EA0D-41F9-B458-AF9358EF2F0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E92E9E5-79AF-4029-8FCA-9C327D54FD8F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3.xml><?xml version="1.0" encoding="utf-8"?>
<ds:datastoreItem xmlns:ds="http://schemas.openxmlformats.org/officeDocument/2006/customXml" ds:itemID="{659927E4-E194-47BE-91C2-B87D50CF51D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{73CB9080-AF53-4314-BE07-620D98074313}tf56410444_win32</Template>
  <TotalTime>8</TotalTime>
  <Words>153</Words>
  <Application>Microsoft Office PowerPoint</Application>
  <PresentationFormat>Widescreen</PresentationFormat>
  <Paragraphs>11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Avenir Next LT Pro</vt:lpstr>
      <vt:lpstr>Avenir Next LT Pro Light</vt:lpstr>
      <vt:lpstr>Garamond</vt:lpstr>
      <vt:lpstr>SavonVTI</vt:lpstr>
      <vt:lpstr>Who or What would you like to be today?</vt:lpstr>
      <vt:lpstr>If I were an animal,  I would be a……………. because ………………..</vt:lpstr>
      <vt:lpstr>If I were plant,  I would be a……………. because ………………..</vt:lpstr>
      <vt:lpstr>If I could live anywhere in the world, I would live in because ………………..</vt:lpstr>
      <vt:lpstr>If I could spend a weekend with a famous person, I would …………………………... because…………………..</vt:lpstr>
      <vt:lpstr>If I could spend a weekend with a famous person, I would …………………………... because…………………..</vt:lpstr>
      <vt:lpstr>If I had an invisibility cloak, I w  …………………………... because…………………..</vt:lpstr>
      <vt:lpstr>If I were the minister of education, I w…………………………... because…………………..</vt:lpstr>
      <vt:lpstr>If I saw a pickpocket in town, I w…………………………... because…………………..</vt:lpstr>
      <vt:lpstr>If I knew all the irregular verbs on the green list,  I w…………………………...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Who or What would you like to be today?</dc:title>
  <dc:creator>LP</dc:creator>
  <cp:lastModifiedBy>LP</cp:lastModifiedBy>
  <cp:revision>3</cp:revision>
  <dcterms:created xsi:type="dcterms:W3CDTF">2021-02-15T17:19:19Z</dcterms:created>
  <dcterms:modified xsi:type="dcterms:W3CDTF">2021-05-31T08:09:23Z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