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6C91A-41F4-40AE-8FB7-24B7FA9E8291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A013A-B5C1-4827-A72B-23AA9DA23AE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3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http://maxpixel.freegreatpicture.com/Rest-Bed-Tired-Pension-Sleep-Relax-Feet-Hotel-449159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99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700" dirty="0" smtClean="0"/>
              <a:t>http://maxpixel.freegreatpicture.com/Football-Child-Sphere-Backswing-Footballer-Kick-613199</a:t>
            </a:r>
            <a:endParaRPr lang="en-GB" sz="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5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 smtClean="0"/>
              <a:t>http://maxpixel.freegreatpicture.com/Television-Children-Boy-People-Child-Home-Tv-403582</a:t>
            </a:r>
            <a:endParaRPr lang="en-GB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51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http://maxpixel.freegreatpicture.com/Group-Clouds-Balloons-Team-Question-Mark-Problems-464644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3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http://maxpixel.freegreatpicture.com/Rest-Bed-Tired-Pension-Sleep-Relax-Feet-Hotel-449159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9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http://maxpixel.freegreatpicture.com/Nose-Grey-Blow-Hand-Chief-Woman-Blond-Blowing-698964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2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http://http://maxpixel.freegreatpicture.com/Bread-Chocolate-Buffet-Baked-Bakery-Abundance-1868573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5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http://maxpixel.freegreatpicture.com/Happy-Grandmother-Family-People-Grandparents-1969824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6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http://maxpixel.freegreatpicture.com/Person-Relaxing-Ripples-Fun-Leisure-Recreation-1850709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1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 smtClean="0"/>
              <a:t>http://maxpixel.freegreatpicture.com/Skating-Ice-skating-Figure-Skating-Ice-Skating-235547</a:t>
            </a:r>
            <a:endParaRPr lang="en-GB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6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 smtClean="0"/>
              <a:t>http://maxpixel.freegreatpicture.com/Hungry-Eating-Biscuit-Cookie-Hunger-Cracker-413685</a:t>
            </a:r>
            <a:endParaRPr lang="en-GB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8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700" dirty="0" smtClean="0"/>
              <a:t>http://maxpixel.freegreatpicture.com/Win-Success-Happy-Children-Play-Video-Game-593313</a:t>
            </a:r>
            <a:endParaRPr lang="en-GB" sz="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13A-B5C1-4827-A72B-23AA9DA23A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8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CHRISTMAS HOLIDAYS, I ....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5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ate</a:t>
            </a:r>
            <a:r>
              <a:rPr lang="de-AT" dirty="0" smtClean="0"/>
              <a:t>  Christmas </a:t>
            </a:r>
            <a:r>
              <a:rPr lang="de-AT" dirty="0" err="1" smtClean="0"/>
              <a:t>cookies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http://maxpixel.freegreatpicture.com/Hungry-Eating-Biscuit-Cookie-Hunger-Cracker-413685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8" y="2565136"/>
            <a:ext cx="4271303" cy="28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6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played</a:t>
            </a:r>
            <a:r>
              <a:rPr lang="de-AT" dirty="0" smtClean="0"/>
              <a:t> </a:t>
            </a:r>
            <a:r>
              <a:rPr lang="de-AT" dirty="0" err="1" smtClean="0"/>
              <a:t>computer</a:t>
            </a:r>
            <a:r>
              <a:rPr lang="de-AT" dirty="0" smtClean="0"/>
              <a:t> </a:t>
            </a:r>
            <a:r>
              <a:rPr lang="de-AT" dirty="0" err="1" smtClean="0"/>
              <a:t>games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http://maxpixel.freegreatpicture.com/Win-Success-Happy-Children-Play-Video-Game-593313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3" y="2463145"/>
            <a:ext cx="4577276" cy="30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played</a:t>
            </a:r>
            <a:r>
              <a:rPr lang="de-AT" dirty="0" smtClean="0"/>
              <a:t> </a:t>
            </a:r>
            <a:r>
              <a:rPr lang="de-AT" dirty="0" err="1" smtClean="0"/>
              <a:t>football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http://maxpixel.freegreatpicture.com/Football-Child-Sphere-Backswing-Footballer-Kick-613199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0" y="2086860"/>
            <a:ext cx="4567311" cy="36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1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watched</a:t>
            </a:r>
            <a:r>
              <a:rPr lang="de-AT" dirty="0" smtClean="0"/>
              <a:t> TV.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http://maxpixel.freegreatpicture.com/Television-Children-Boy-People-Child-Home-Tv-403582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04" y="2165101"/>
            <a:ext cx="5216913" cy="34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did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do in </a:t>
            </a:r>
            <a:r>
              <a:rPr lang="de-AT" dirty="0" err="1" smtClean="0"/>
              <a:t>the</a:t>
            </a:r>
            <a:r>
              <a:rPr lang="de-AT" dirty="0" smtClean="0"/>
              <a:t> Christmas Holidays?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20"/>
          <a:stretch/>
        </p:blipFill>
        <p:spPr>
          <a:xfrm>
            <a:off x="2169469" y="2701378"/>
            <a:ext cx="7853061" cy="30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5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went</a:t>
            </a:r>
            <a:r>
              <a:rPr lang="de-AT" dirty="0" smtClean="0"/>
              <a:t> </a:t>
            </a:r>
            <a:r>
              <a:rPr lang="de-AT" dirty="0" err="1" smtClean="0"/>
              <a:t>skiing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994783"/>
            <a:ext cx="4182350" cy="2783164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9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slept</a:t>
            </a:r>
            <a:r>
              <a:rPr lang="de-AT" dirty="0" smtClean="0"/>
              <a:t> </a:t>
            </a:r>
            <a:r>
              <a:rPr lang="de-AT" dirty="0" err="1" smtClean="0"/>
              <a:t>till</a:t>
            </a:r>
            <a:r>
              <a:rPr lang="de-AT" dirty="0" smtClean="0"/>
              <a:t> </a:t>
            </a:r>
            <a:r>
              <a:rPr lang="de-AT" dirty="0" err="1" smtClean="0"/>
              <a:t>ten</a:t>
            </a:r>
            <a:r>
              <a:rPr lang="de-AT" dirty="0" smtClean="0"/>
              <a:t> </a:t>
            </a:r>
            <a:r>
              <a:rPr lang="de-AT" dirty="0" err="1" smtClean="0"/>
              <a:t>o‘clock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12" y="2408685"/>
            <a:ext cx="2550583" cy="3810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http://maxpixel.freegreatpicture.com/Rest-Bed-Tired-Pension-Sleep-Relax-Feet-Hotel-449159</a:t>
            </a:r>
          </a:p>
        </p:txBody>
      </p:sp>
    </p:spTree>
    <p:extLst>
      <p:ext uri="{BB962C8B-B14F-4D97-AF65-F5344CB8AC3E}">
        <p14:creationId xmlns:p14="http://schemas.microsoft.com/office/powerpoint/2010/main" val="19678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read</a:t>
            </a:r>
            <a:r>
              <a:rPr lang="de-AT" dirty="0" smtClean="0"/>
              <a:t> a </a:t>
            </a:r>
            <a:r>
              <a:rPr lang="de-AT" dirty="0" err="1" smtClean="0"/>
              <a:t>book</a:t>
            </a:r>
            <a:r>
              <a:rPr lang="de-AT" dirty="0" smtClean="0"/>
              <a:t>.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http://maxpixel.freegreatpicture.com/Rest-Bed-Tired-Pension-Sleep-Relax-Feet-Hotel-449159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44" y="2965269"/>
            <a:ext cx="3747184" cy="20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3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241144"/>
            <a:ext cx="10820400" cy="4024125"/>
          </a:xfrm>
        </p:spPr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was </a:t>
            </a:r>
            <a:r>
              <a:rPr lang="de-AT" dirty="0" err="1" smtClean="0"/>
              <a:t>ill</a:t>
            </a:r>
            <a:r>
              <a:rPr lang="de-AT" dirty="0"/>
              <a:t>.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dear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http://maxpixel.freegreatpicture.com/Nose-Grey-Blow-Hand-Chief-Woman-Blond-Blowing-698964</a:t>
            </a:r>
          </a:p>
        </p:txBody>
      </p:sp>
      <p:sp>
        <p:nvSpPr>
          <p:cNvPr id="8" name="Ovale Legende 7"/>
          <p:cNvSpPr/>
          <p:nvPr/>
        </p:nvSpPr>
        <p:spPr>
          <a:xfrm>
            <a:off x="1637587" y="5783248"/>
            <a:ext cx="3623730" cy="821635"/>
          </a:xfrm>
          <a:prstGeom prst="wedgeEllipseCallout">
            <a:avLst>
              <a:gd name="adj1" fmla="val 75783"/>
              <a:gd name="adj2" fmla="val -85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That‘s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31" y="2086860"/>
            <a:ext cx="2613367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7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had</a:t>
            </a:r>
            <a:r>
              <a:rPr lang="de-AT" dirty="0" smtClean="0"/>
              <a:t> a </a:t>
            </a:r>
            <a:r>
              <a:rPr lang="de-AT" dirty="0" err="1" smtClean="0"/>
              <a:t>lot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eat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http://maxpixel.freegreatpicture.com/Bread-Chocolate-Buffet-Baked-Bakery-Abundance-1868573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49" y="2599414"/>
            <a:ext cx="454914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visited</a:t>
            </a:r>
            <a:r>
              <a:rPr lang="de-AT" dirty="0" smtClean="0"/>
              <a:t> </a:t>
            </a:r>
            <a:r>
              <a:rPr lang="de-AT" dirty="0" err="1" smtClean="0"/>
              <a:t>my</a:t>
            </a:r>
            <a:r>
              <a:rPr lang="de-AT" dirty="0" smtClean="0"/>
              <a:t> </a:t>
            </a:r>
            <a:r>
              <a:rPr lang="de-AT" dirty="0" err="1" smtClean="0"/>
              <a:t>grandparents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http://maxpixel.freegreatpicture.com/Happy-Grandmother-Family-People-Grandparents-1969824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12" y="3077537"/>
            <a:ext cx="3831956" cy="2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4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went</a:t>
            </a:r>
            <a:r>
              <a:rPr lang="de-AT" dirty="0" smtClean="0"/>
              <a:t> </a:t>
            </a:r>
            <a:r>
              <a:rPr lang="de-AT" dirty="0" err="1" smtClean="0"/>
              <a:t>swimming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http://maxpixel.freegreatpicture.com/Person-Relaxing-Ripples-Fun-Leisure-Recreation-1850709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60" y="3307334"/>
            <a:ext cx="3838340" cy="25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3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christmas</a:t>
            </a:r>
            <a:r>
              <a:rPr lang="de-AT" dirty="0" smtClean="0"/>
              <a:t> </a:t>
            </a:r>
            <a:r>
              <a:rPr lang="de-AT" dirty="0" err="1" smtClean="0"/>
              <a:t>holidays</a:t>
            </a:r>
            <a:r>
              <a:rPr lang="de-AT" dirty="0" smtClean="0"/>
              <a:t> ...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I  </a:t>
            </a:r>
            <a:r>
              <a:rPr lang="de-AT" dirty="0" err="1" smtClean="0"/>
              <a:t>went</a:t>
            </a:r>
            <a:r>
              <a:rPr lang="de-AT" dirty="0" smtClean="0"/>
              <a:t> </a:t>
            </a:r>
            <a:r>
              <a:rPr lang="de-AT" dirty="0" err="1" smtClean="0"/>
              <a:t>ice</a:t>
            </a:r>
            <a:r>
              <a:rPr lang="de-AT" dirty="0" smtClean="0"/>
              <a:t> </a:t>
            </a:r>
            <a:r>
              <a:rPr lang="de-AT" dirty="0" err="1" smtClean="0"/>
              <a:t>skating</a:t>
            </a:r>
            <a:r>
              <a:rPr lang="de-AT" dirty="0" smtClean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Ovale Legende 4"/>
          <p:cNvSpPr/>
          <p:nvPr/>
        </p:nvSpPr>
        <p:spPr>
          <a:xfrm>
            <a:off x="2663687" y="3988904"/>
            <a:ext cx="3432313" cy="821635"/>
          </a:xfrm>
          <a:prstGeom prst="wedgeEllipseCallout">
            <a:avLst>
              <a:gd name="adj1" fmla="val 47057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179443" y="4810539"/>
            <a:ext cx="3432313" cy="821635"/>
          </a:xfrm>
          <a:prstGeom prst="wedgeEllipseCallout">
            <a:avLst>
              <a:gd name="adj1" fmla="val 86439"/>
              <a:gd name="adj2" fmla="val 1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</a:t>
            </a:r>
            <a:r>
              <a:rPr lang="de-A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76112" y="624814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http://maxpixel.freegreatpicture.com/Skating-Ice-skating-Figure-Skating-Ice-Skating-235547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78" y="2761829"/>
            <a:ext cx="4327616" cy="2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6014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282</Words>
  <Application>Microsoft Office PowerPoint</Application>
  <PresentationFormat>Breitbild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Kondensstreifen</vt:lpstr>
      <vt:lpstr>In the CHRISTMAS HOLIDAYS, I ....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In the christmas holidays ...</vt:lpstr>
      <vt:lpstr>What did you do in the Christmas Holidays?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CHRISTMAS HOLIDAYS, I ....</dc:title>
  <dc:creator>Laura Bergmann</dc:creator>
  <cp:lastModifiedBy>Pölzleitner Elisabeth</cp:lastModifiedBy>
  <cp:revision>9</cp:revision>
  <dcterms:created xsi:type="dcterms:W3CDTF">2017-12-28T10:22:52Z</dcterms:created>
  <dcterms:modified xsi:type="dcterms:W3CDTF">2018-01-09T07:03:16Z</dcterms:modified>
</cp:coreProperties>
</file>