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75" r:id="rId2"/>
    <p:sldId id="257" r:id="rId3"/>
    <p:sldId id="259" r:id="rId4"/>
    <p:sldId id="277" r:id="rId5"/>
    <p:sldId id="278" r:id="rId6"/>
    <p:sldId id="258" r:id="rId7"/>
    <p:sldId id="262" r:id="rId8"/>
    <p:sldId id="263" r:id="rId9"/>
    <p:sldId id="271" r:id="rId10"/>
    <p:sldId id="267" r:id="rId11"/>
    <p:sldId id="269" r:id="rId12"/>
    <p:sldId id="270" r:id="rId13"/>
    <p:sldId id="272" r:id="rId14"/>
    <p:sldId id="274" r:id="rId15"/>
    <p:sldId id="276" r:id="rId16"/>
  </p:sldIdLst>
  <p:sldSz cx="12192000" cy="6858000"/>
  <p:notesSz cx="9926638" cy="67976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6090F-AD2C-4948-A003-0A228868513D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8CB594-6169-41D8-8E23-AA6E0508C30F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449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251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453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065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1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494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17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34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889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962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971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65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39CE3-A860-46C9-9CBB-5E9540C5C6A9}" type="datetimeFigureOut">
              <a:rPr lang="en-GB" smtClean="0"/>
              <a:t>06/09/2022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EE0AE-E1BA-47DD-85FF-D36E9F1FE7B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259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3467" y="710548"/>
            <a:ext cx="3047689" cy="2041042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52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thatsme1">
            <a:hlinkClick r:id="" action="ppaction://media"/>
            <a:extLst>
              <a:ext uri="{FF2B5EF4-FFF2-40B4-BE49-F238E27FC236}">
                <a16:creationId xmlns:a16="http://schemas.microsoft.com/office/drawing/2014/main" id="{03FD9E49-C4F9-1A48-BF72-9DF5B3559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526" y="928404"/>
            <a:ext cx="609600" cy="609600"/>
          </a:xfrm>
          <a:prstGeom prst="rect">
            <a:avLst/>
          </a:prstGeom>
        </p:spPr>
      </p:pic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46602737-CC71-9F76-C00E-A308AA18F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4180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pic>
        <p:nvPicPr>
          <p:cNvPr id="3" name="thatsme_10">
            <a:hlinkClick r:id="" action="ppaction://media"/>
            <a:extLst>
              <a:ext uri="{FF2B5EF4-FFF2-40B4-BE49-F238E27FC236}">
                <a16:creationId xmlns:a16="http://schemas.microsoft.com/office/drawing/2014/main" id="{EDED182D-C3F2-9F50-398E-9FFB034DE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814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2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228" y="2300242"/>
            <a:ext cx="1344065" cy="332063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5214" y="-335840"/>
            <a:ext cx="5790079" cy="4053055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D1D06BA-FCA1-FCC8-73C8-A4B2B1200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8600" y="1630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4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338" y="548153"/>
            <a:ext cx="4503224" cy="5892987"/>
          </a:xfr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EE3B89F-6DC0-8497-3303-FAAF31C193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438" y="13858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r="288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98" b="18137"/>
          <a:stretch/>
        </p:blipFill>
        <p:spPr>
          <a:xfrm rot="5400000">
            <a:off x="7693959" y="2359958"/>
            <a:ext cx="6857999" cy="2138083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9500540-467D-1A70-C92F-B0646955F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878" y="13150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15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8" r="-1" b="3940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67" b="21121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A346880-E83E-AB13-2734-D82DBFEF3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381" y="1029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9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Rechteck 3"/>
          <p:cNvSpPr/>
          <p:nvPr/>
        </p:nvSpPr>
        <p:spPr>
          <a:xfrm>
            <a:off x="3732180" y="3346350"/>
            <a:ext cx="5114365" cy="595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B6DA05C0-C516-F175-55D4-ABEBC474AAD2}"/>
              </a:ext>
            </a:extLst>
          </p:cNvPr>
          <p:cNvSpPr/>
          <p:nvPr/>
        </p:nvSpPr>
        <p:spPr>
          <a:xfrm>
            <a:off x="838200" y="2240943"/>
            <a:ext cx="1033813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That’s me. Now it’s your turn to tell me about yourself. Who are you and what do you like?</a:t>
            </a:r>
            <a:endParaRPr lang="de-AT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9EAA310-0F79-FE2E-BC95-312E7F27F0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1081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8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  </a:t>
            </a:r>
            <a:endParaRPr lang="en-GB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8332"/>
          <a:stretch/>
        </p:blipFill>
        <p:spPr>
          <a:xfrm>
            <a:off x="3999613" y="1300294"/>
            <a:ext cx="8854670" cy="5107229"/>
          </a:xfrm>
        </p:spPr>
      </p:pic>
      <p:sp>
        <p:nvSpPr>
          <p:cNvPr id="5" name="Ellipse 4"/>
          <p:cNvSpPr/>
          <p:nvPr/>
        </p:nvSpPr>
        <p:spPr>
          <a:xfrm>
            <a:off x="7555686" y="3546446"/>
            <a:ext cx="954741" cy="131781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thatsme2">
            <a:hlinkClick r:id="" action="ppaction://media"/>
            <a:extLst>
              <a:ext uri="{FF2B5EF4-FFF2-40B4-BE49-F238E27FC236}">
                <a16:creationId xmlns:a16="http://schemas.microsoft.com/office/drawing/2014/main" id="{6E495DCB-365D-721B-D15C-ABB46429F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804" y="5771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5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8332"/>
          <a:stretch/>
        </p:blipFill>
        <p:spPr>
          <a:xfrm>
            <a:off x="3586336" y="1524998"/>
            <a:ext cx="9175840" cy="5096435"/>
          </a:xfrm>
        </p:spPr>
      </p:pic>
      <p:sp>
        <p:nvSpPr>
          <p:cNvPr id="3" name="Rechteck 2"/>
          <p:cNvSpPr/>
          <p:nvPr/>
        </p:nvSpPr>
        <p:spPr>
          <a:xfrm>
            <a:off x="6797662" y="3158274"/>
            <a:ext cx="4973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22249DB-B331-45BB-0F17-EBB5A3E27717}"/>
              </a:ext>
            </a:extLst>
          </p:cNvPr>
          <p:cNvSpPr/>
          <p:nvPr/>
        </p:nvSpPr>
        <p:spPr>
          <a:xfrm>
            <a:off x="8979356" y="323273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de-DE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thatsme3">
            <a:hlinkClick r:id="" action="ppaction://media"/>
            <a:extLst>
              <a:ext uri="{FF2B5EF4-FFF2-40B4-BE49-F238E27FC236}">
                <a16:creationId xmlns:a16="http://schemas.microsoft.com/office/drawing/2014/main" id="{42705EB0-B88C-345B-F69C-4B69BEEE5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0694" y="1690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8332"/>
          <a:stretch/>
        </p:blipFill>
        <p:spPr>
          <a:xfrm>
            <a:off x="3645059" y="1524998"/>
            <a:ext cx="9175840" cy="509643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Rechteck 2"/>
          <p:cNvSpPr/>
          <p:nvPr/>
        </p:nvSpPr>
        <p:spPr>
          <a:xfrm>
            <a:off x="6759316" y="2780769"/>
            <a:ext cx="4973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6" name="Rechteck 5"/>
          <p:cNvSpPr/>
          <p:nvPr/>
        </p:nvSpPr>
        <p:spPr>
          <a:xfrm>
            <a:off x="8979356" y="323273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de-DE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C15D65-65B8-508A-BAC8-9ACD0D8F309D}"/>
              </a:ext>
            </a:extLst>
          </p:cNvPr>
          <p:cNvSpPr/>
          <p:nvPr/>
        </p:nvSpPr>
        <p:spPr>
          <a:xfrm>
            <a:off x="6207853" y="3657600"/>
            <a:ext cx="1451975" cy="158387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thatsme4">
            <a:hlinkClick r:id="" action="ppaction://media"/>
            <a:extLst>
              <a:ext uri="{FF2B5EF4-FFF2-40B4-BE49-F238E27FC236}">
                <a16:creationId xmlns:a16="http://schemas.microsoft.com/office/drawing/2014/main" id="{D2D34DBE-B7B9-8ED6-4BA9-518DC3B79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8415" y="1626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2" b="8332"/>
          <a:stretch/>
        </p:blipFill>
        <p:spPr>
          <a:xfrm>
            <a:off x="3586336" y="1524998"/>
            <a:ext cx="9175840" cy="5096435"/>
          </a:xfrm>
        </p:spPr>
      </p:pic>
      <p:sp>
        <p:nvSpPr>
          <p:cNvPr id="3" name="Rechteck 2"/>
          <p:cNvSpPr/>
          <p:nvPr/>
        </p:nvSpPr>
        <p:spPr>
          <a:xfrm>
            <a:off x="6759316" y="2780769"/>
            <a:ext cx="4973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de-D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6" name="Rechteck 5"/>
          <p:cNvSpPr/>
          <p:nvPr/>
        </p:nvSpPr>
        <p:spPr>
          <a:xfrm>
            <a:off x="9473711" y="285056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de-DE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7AC15D65-65B8-508A-BAC8-9ACD0D8F309D}"/>
              </a:ext>
            </a:extLst>
          </p:cNvPr>
          <p:cNvSpPr/>
          <p:nvPr/>
        </p:nvSpPr>
        <p:spPr>
          <a:xfrm>
            <a:off x="8758775" y="3704099"/>
            <a:ext cx="2054633" cy="16289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thatsme5">
            <a:hlinkClick r:id="" action="ppaction://media"/>
            <a:extLst>
              <a:ext uri="{FF2B5EF4-FFF2-40B4-BE49-F238E27FC236}">
                <a16:creationId xmlns:a16="http://schemas.microsoft.com/office/drawing/2014/main" id="{1D617004-627F-3CE2-97C1-0C3956C11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1806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75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7B74441D-E5E7-3AC9-3632-34425D26CA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2020" y="1919774"/>
            <a:ext cx="5143500" cy="3429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nhaltsplatzhalter 3"/>
          <p:cNvPicPr preferRelativeResize="0"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960562" y="-10414151"/>
            <a:ext cx="38404800" cy="5096435"/>
          </a:xfrm>
        </p:spPr>
      </p:pic>
      <p:pic>
        <p:nvPicPr>
          <p:cNvPr id="8" name="thatsme6">
            <a:hlinkClick r:id="" action="ppaction://media"/>
            <a:extLst>
              <a:ext uri="{FF2B5EF4-FFF2-40B4-BE49-F238E27FC236}">
                <a16:creationId xmlns:a16="http://schemas.microsoft.com/office/drawing/2014/main" id="{5F33C4DB-76A9-D3EA-19C1-0988C596B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086" y="1526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endParaRPr lang="en-GB" sz="5400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thatsme7">
            <a:hlinkClick r:id="" action="ppaction://media"/>
            <a:extLst>
              <a:ext uri="{FF2B5EF4-FFF2-40B4-BE49-F238E27FC236}">
                <a16:creationId xmlns:a16="http://schemas.microsoft.com/office/drawing/2014/main" id="{27541C92-871D-8858-3256-D8DB5C0ED4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4525" y="1806419"/>
            <a:ext cx="609600" cy="609600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BC33792F-CEA0-55B1-6D12-88D4DB645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731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sp>
        <p:nvSpPr>
          <p:cNvPr id="1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 r="1719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7E84D9B0-FEED-D9BF-162E-F12CA2E2A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4859" y="20048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4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000"/>
          </a:p>
        </p:txBody>
      </p:sp>
      <p:sp>
        <p:nvSpPr>
          <p:cNvPr id="12" name="Rounded Rectangle 28">
            <a:extLst>
              <a:ext uri="{FF2B5EF4-FFF2-40B4-BE49-F238E27FC236}">
                <a16:creationId xmlns:a16="http://schemas.microsoft.com/office/drawing/2014/main" id="{A783CD55-1776-4C75-9A8F-D1179C0C7B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903" y="640091"/>
            <a:ext cx="6266120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r="12265" b="1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  <p:pic>
        <p:nvPicPr>
          <p:cNvPr id="3" name="thatsme9">
            <a:hlinkClick r:id="" action="ppaction://media"/>
            <a:extLst>
              <a:ext uri="{FF2B5EF4-FFF2-40B4-BE49-F238E27FC236}">
                <a16:creationId xmlns:a16="http://schemas.microsoft.com/office/drawing/2014/main" id="{9E22488A-F189-94F2-128D-BB21A7B661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5587" y="1841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9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Office PowerPoint</Application>
  <PresentationFormat>Breitbild</PresentationFormat>
  <Paragraphs>9</Paragraphs>
  <Slides>15</Slides>
  <Notes>0</Notes>
  <HiddenSlides>0</HiddenSlides>
  <MMClips>15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 </vt:lpstr>
      <vt:lpstr>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Laura Bergmann</dc:creator>
  <cp:lastModifiedBy>Bergmann Laura</cp:lastModifiedBy>
  <cp:revision>22</cp:revision>
  <cp:lastPrinted>2017-09-14T06:04:58Z</cp:lastPrinted>
  <dcterms:created xsi:type="dcterms:W3CDTF">2017-08-16T07:59:16Z</dcterms:created>
  <dcterms:modified xsi:type="dcterms:W3CDTF">2022-09-06T05:39:10Z</dcterms:modified>
</cp:coreProperties>
</file>