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275" r:id="rId2"/>
    <p:sldId id="256" r:id="rId3"/>
    <p:sldId id="257" r:id="rId4"/>
    <p:sldId id="259" r:id="rId5"/>
    <p:sldId id="258" r:id="rId6"/>
    <p:sldId id="260" r:id="rId7"/>
    <p:sldId id="261" r:id="rId8"/>
    <p:sldId id="262" r:id="rId9"/>
    <p:sldId id="264" r:id="rId10"/>
    <p:sldId id="263" r:id="rId11"/>
    <p:sldId id="271" r:id="rId12"/>
    <p:sldId id="266" r:id="rId13"/>
    <p:sldId id="267" r:id="rId14"/>
    <p:sldId id="268" r:id="rId15"/>
    <p:sldId id="269" r:id="rId16"/>
    <p:sldId id="270" r:id="rId17"/>
    <p:sldId id="272" r:id="rId18"/>
    <p:sldId id="274" r:id="rId19"/>
    <p:sldId id="276" r:id="rId20"/>
  </p:sldIdLst>
  <p:sldSz cx="12192000" cy="6858000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2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6090F-AD2C-4948-A003-0A228868513D}" type="datetimeFigureOut">
              <a:rPr lang="en-GB" smtClean="0"/>
              <a:t>14/09/2017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8CB594-6169-41D8-8E23-AA6E0508C30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449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39CE3-A860-46C9-9CBB-5E9540C5C6A9}" type="datetimeFigureOut">
              <a:rPr lang="en-GB" smtClean="0"/>
              <a:t>14/09/2017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EE0AE-E1BA-47DD-85FF-D36E9F1FE7B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251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39CE3-A860-46C9-9CBB-5E9540C5C6A9}" type="datetimeFigureOut">
              <a:rPr lang="en-GB" smtClean="0"/>
              <a:t>14/09/2017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EE0AE-E1BA-47DD-85FF-D36E9F1FE7B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4531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39CE3-A860-46C9-9CBB-5E9540C5C6A9}" type="datetimeFigureOut">
              <a:rPr lang="en-GB" smtClean="0"/>
              <a:t>14/09/2017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EE0AE-E1BA-47DD-85FF-D36E9F1FE7B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065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39CE3-A860-46C9-9CBB-5E9540C5C6A9}" type="datetimeFigureOut">
              <a:rPr lang="en-GB" smtClean="0"/>
              <a:t>14/09/2017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EE0AE-E1BA-47DD-85FF-D36E9F1FE7B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9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39CE3-A860-46C9-9CBB-5E9540C5C6A9}" type="datetimeFigureOut">
              <a:rPr lang="en-GB" smtClean="0"/>
              <a:t>14/09/2017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EE0AE-E1BA-47DD-85FF-D36E9F1FE7B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940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39CE3-A860-46C9-9CBB-5E9540C5C6A9}" type="datetimeFigureOut">
              <a:rPr lang="en-GB" smtClean="0"/>
              <a:t>14/09/2017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EE0AE-E1BA-47DD-85FF-D36E9F1FE7B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171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39CE3-A860-46C9-9CBB-5E9540C5C6A9}" type="datetimeFigureOut">
              <a:rPr lang="en-GB" smtClean="0"/>
              <a:t>14/09/2017</a:t>
            </a:fld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EE0AE-E1BA-47DD-85FF-D36E9F1FE7B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346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39CE3-A860-46C9-9CBB-5E9540C5C6A9}" type="datetimeFigureOut">
              <a:rPr lang="en-GB" smtClean="0"/>
              <a:t>14/09/2017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EE0AE-E1BA-47DD-85FF-D36E9F1FE7B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889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39CE3-A860-46C9-9CBB-5E9540C5C6A9}" type="datetimeFigureOut">
              <a:rPr lang="en-GB" smtClean="0"/>
              <a:t>14/09/2017</a:t>
            </a:fld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EE0AE-E1BA-47DD-85FF-D36E9F1FE7B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962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39CE3-A860-46C9-9CBB-5E9540C5C6A9}" type="datetimeFigureOut">
              <a:rPr lang="en-GB" smtClean="0"/>
              <a:t>14/09/2017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EE0AE-E1BA-47DD-85FF-D36E9F1FE7B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97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39CE3-A860-46C9-9CBB-5E9540C5C6A9}" type="datetimeFigureOut">
              <a:rPr lang="en-GB" smtClean="0"/>
              <a:t>14/09/2017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EE0AE-E1BA-47DD-85FF-D36E9F1FE7B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651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39CE3-A860-46C9-9CBB-5E9540C5C6A9}" type="datetimeFigureOut">
              <a:rPr lang="en-GB" smtClean="0"/>
              <a:t>14/09/2017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EE0AE-E1BA-47DD-85FF-D36E9F1FE7B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7259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4814047"/>
            <a:ext cx="10515600" cy="1362916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Hello, I’m your new English teacher and I’m going to introduce myself</a:t>
            </a:r>
            <a:br>
              <a:rPr lang="en-GB" dirty="0" smtClean="0"/>
            </a:br>
            <a:r>
              <a:rPr lang="en-GB" dirty="0" smtClean="0"/>
              <a:t>That’s me.</a:t>
            </a:r>
            <a:endParaRPr lang="en-GB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718" y="365125"/>
            <a:ext cx="2906473" cy="437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80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170" y="1143000"/>
            <a:ext cx="7773830" cy="5154987"/>
          </a:xfrm>
        </p:spPr>
      </p:pic>
      <p:sp>
        <p:nvSpPr>
          <p:cNvPr id="5" name="Rechteck 4"/>
          <p:cNvSpPr/>
          <p:nvPr/>
        </p:nvSpPr>
        <p:spPr>
          <a:xfrm>
            <a:off x="318248" y="4800164"/>
            <a:ext cx="38503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is my cat, </a:t>
            </a:r>
            <a:r>
              <a:rPr lang="en-GB" sz="20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Kuschel</a:t>
            </a:r>
            <a:r>
              <a:rPr lang="en-GB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She is beautiful because she has got three colours – black, white and brown. </a:t>
            </a:r>
          </a:p>
          <a:p>
            <a:r>
              <a:rPr lang="en-GB" sz="20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really love </a:t>
            </a:r>
            <a:r>
              <a:rPr lang="en-GB" sz="20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Kuschel</a:t>
            </a:r>
            <a:r>
              <a:rPr lang="en-GB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61204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95"/>
          <a:stretch/>
        </p:blipFill>
        <p:spPr>
          <a:xfrm>
            <a:off x="5309189" y="1986990"/>
            <a:ext cx="7770318" cy="3781798"/>
          </a:xfrm>
        </p:spPr>
      </p:pic>
      <p:sp>
        <p:nvSpPr>
          <p:cNvPr id="5" name="Rechteck 4"/>
          <p:cNvSpPr/>
          <p:nvPr/>
        </p:nvSpPr>
        <p:spPr>
          <a:xfrm>
            <a:off x="598345" y="5565270"/>
            <a:ext cx="4066691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also like </a:t>
            </a:r>
            <a:r>
              <a:rPr lang="en-GB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fish. They are beautiful.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29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990" y="837406"/>
            <a:ext cx="7316010" cy="5487008"/>
          </a:xfrm>
        </p:spPr>
      </p:pic>
      <p:sp>
        <p:nvSpPr>
          <p:cNvPr id="5" name="Rechteck 4"/>
          <p:cNvSpPr/>
          <p:nvPr/>
        </p:nvSpPr>
        <p:spPr>
          <a:xfrm>
            <a:off x="264459" y="5258738"/>
            <a:ext cx="4374776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like</a:t>
            </a:r>
            <a:r>
              <a:rPr lang="en-GB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school a lot and </a:t>
            </a:r>
            <a:r>
              <a:rPr lang="en-GB" sz="20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love </a:t>
            </a:r>
            <a:r>
              <a:rPr lang="en-GB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speaking English. These are my old students. They are in a new school now.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55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247" y="1282233"/>
            <a:ext cx="6920753" cy="5190565"/>
          </a:xfrm>
        </p:spPr>
      </p:pic>
      <p:sp>
        <p:nvSpPr>
          <p:cNvPr id="8" name="Rechteck 7"/>
          <p:cNvSpPr/>
          <p:nvPr/>
        </p:nvSpPr>
        <p:spPr>
          <a:xfrm>
            <a:off x="343726" y="5225970"/>
            <a:ext cx="4737847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like </a:t>
            </a:r>
            <a:r>
              <a:rPr lang="en-GB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sports. In summer I go swimming a lot. </a:t>
            </a:r>
            <a:r>
              <a:rPr lang="en-GB" sz="20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love </a:t>
            </a:r>
            <a:r>
              <a:rPr lang="en-GB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swimming and </a:t>
            </a:r>
            <a:r>
              <a:rPr lang="en-GB" sz="20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love </a:t>
            </a:r>
            <a:r>
              <a:rPr lang="en-GB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lake </a:t>
            </a:r>
            <a:r>
              <a:rPr lang="en-GB" sz="20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Wörthersee</a:t>
            </a:r>
            <a:r>
              <a:rPr lang="en-GB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It’s my favourite lake.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02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090" y="1690688"/>
            <a:ext cx="6561910" cy="4351338"/>
          </a:xfrm>
        </p:spPr>
      </p:pic>
      <p:sp>
        <p:nvSpPr>
          <p:cNvPr id="5" name="Rechteck 4"/>
          <p:cNvSpPr/>
          <p:nvPr/>
        </p:nvSpPr>
        <p:spPr>
          <a:xfrm>
            <a:off x="412377" y="4861218"/>
            <a:ext cx="4993341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also like </a:t>
            </a:r>
            <a:r>
              <a:rPr lang="en-GB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jogging and in June I take part in the </a:t>
            </a:r>
            <a:r>
              <a:rPr lang="en-GB" sz="20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Grazathlon</a:t>
            </a:r>
            <a:r>
              <a:rPr lang="en-GB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It is a crazy run through Graz. </a:t>
            </a:r>
            <a:br>
              <a:rPr lang="en-GB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get very dirty. </a:t>
            </a:r>
            <a:br>
              <a:rPr lang="en-GB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0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like </a:t>
            </a:r>
            <a:r>
              <a:rPr lang="en-GB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GB" sz="20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Grazathlon</a:t>
            </a:r>
            <a:r>
              <a:rPr lang="en-GB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It’s a lot of fun.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02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228" y="2300242"/>
            <a:ext cx="1344065" cy="3320630"/>
          </a:xfr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95214" y="-335840"/>
            <a:ext cx="5790079" cy="4053055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375377" y="5620872"/>
            <a:ext cx="4989571" cy="8535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like </a:t>
            </a:r>
            <a:r>
              <a:rPr lang="en-GB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riding my bike.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always </a:t>
            </a:r>
            <a:r>
              <a:rPr lang="en-GB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ride my bike to school, even if it rains.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24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338" y="548153"/>
            <a:ext cx="4503224" cy="5892987"/>
          </a:xfrm>
        </p:spPr>
      </p:pic>
      <p:sp>
        <p:nvSpPr>
          <p:cNvPr id="5" name="Rechteck 4"/>
          <p:cNvSpPr/>
          <p:nvPr/>
        </p:nvSpPr>
        <p:spPr>
          <a:xfrm>
            <a:off x="445821" y="5466601"/>
            <a:ext cx="4401671" cy="1182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love </a:t>
            </a:r>
            <a:r>
              <a:rPr lang="en-GB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dancing. I go dancing every week with my husband Andreas.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Dancing is a lot of fun. 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91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0"/>
          <a:stretch/>
        </p:blipFill>
        <p:spPr>
          <a:xfrm>
            <a:off x="4197927" y="685800"/>
            <a:ext cx="5855990" cy="4218708"/>
          </a:xfrm>
        </p:spPr>
      </p:pic>
      <p:sp>
        <p:nvSpPr>
          <p:cNvPr id="6" name="Rechteck 5"/>
          <p:cNvSpPr/>
          <p:nvPr/>
        </p:nvSpPr>
        <p:spPr>
          <a:xfrm>
            <a:off x="546847" y="5318683"/>
            <a:ext cx="4294094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my free time </a:t>
            </a:r>
            <a:r>
              <a:rPr lang="en-GB" sz="20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like </a:t>
            </a:r>
            <a:r>
              <a:rPr lang="en-GB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reading books and </a:t>
            </a:r>
            <a:r>
              <a:rPr lang="en-GB" sz="20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love </a:t>
            </a:r>
            <a:r>
              <a:rPr lang="en-GB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watching English TV-series.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98" b="18137"/>
          <a:stretch/>
        </p:blipFill>
        <p:spPr>
          <a:xfrm rot="5400000">
            <a:off x="7693959" y="2359958"/>
            <a:ext cx="6857999" cy="213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15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696" y="2255931"/>
            <a:ext cx="5801784" cy="4351338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309" y="20783"/>
            <a:ext cx="3003171" cy="2252378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124696" y="5424381"/>
            <a:ext cx="6096000" cy="11828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love </a:t>
            </a:r>
            <a:r>
              <a:rPr lang="en-GB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England.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is London. </a:t>
            </a:r>
            <a:r>
              <a:rPr lang="en-GB" sz="20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love </a:t>
            </a:r>
            <a:r>
              <a:rPr lang="en-GB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London. It’s my favourite city and I go there every year. They speak English there, of course.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19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hteck 3"/>
          <p:cNvSpPr/>
          <p:nvPr/>
        </p:nvSpPr>
        <p:spPr>
          <a:xfrm>
            <a:off x="372035" y="5626841"/>
            <a:ext cx="5114365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That’s me. Now it’s your turn to tell me about yourself. Who are you and what do you like?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88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smtClean="0"/>
              <a:t>     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5471179"/>
            <a:ext cx="9144000" cy="1655762"/>
          </a:xfrm>
        </p:spPr>
        <p:txBody>
          <a:bodyPr/>
          <a:lstStyle/>
          <a:p>
            <a:r>
              <a:rPr lang="en-GB" dirty="0"/>
              <a:t>I have got a big family and </a:t>
            </a:r>
            <a:r>
              <a:rPr lang="en-GB" b="1" dirty="0">
                <a:solidFill>
                  <a:srgbClr val="FF0000"/>
                </a:solidFill>
              </a:rPr>
              <a:t>I love</a:t>
            </a:r>
            <a:r>
              <a:rPr lang="en-GB" dirty="0"/>
              <a:t> my family.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8" t="15294" r="22895" b="16863"/>
          <a:stretch/>
        </p:blipFill>
        <p:spPr>
          <a:xfrm>
            <a:off x="5572176" y="485317"/>
            <a:ext cx="6118412" cy="465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82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  </a:t>
            </a:r>
            <a:endParaRPr lang="en-GB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8" t="15820" r="22307" b="32683"/>
          <a:stretch/>
        </p:blipFill>
        <p:spPr>
          <a:xfrm>
            <a:off x="3869833" y="1344705"/>
            <a:ext cx="9175840" cy="5096435"/>
          </a:xfrm>
        </p:spPr>
      </p:pic>
      <p:sp>
        <p:nvSpPr>
          <p:cNvPr id="5" name="Ellipse 4"/>
          <p:cNvSpPr/>
          <p:nvPr/>
        </p:nvSpPr>
        <p:spPr>
          <a:xfrm>
            <a:off x="7718612" y="2541494"/>
            <a:ext cx="954741" cy="131781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hteck 5"/>
          <p:cNvSpPr/>
          <p:nvPr/>
        </p:nvSpPr>
        <p:spPr>
          <a:xfrm>
            <a:off x="399951" y="5472953"/>
            <a:ext cx="32816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is my husband, Andreas.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55955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8" t="15820" r="22307" b="32683"/>
          <a:stretch/>
        </p:blipFill>
        <p:spPr>
          <a:xfrm>
            <a:off x="3896728" y="1311088"/>
            <a:ext cx="9175840" cy="5096435"/>
          </a:xfrm>
        </p:spPr>
      </p:pic>
      <p:sp>
        <p:nvSpPr>
          <p:cNvPr id="3" name="Rechteck 2"/>
          <p:cNvSpPr/>
          <p:nvPr/>
        </p:nvSpPr>
        <p:spPr>
          <a:xfrm>
            <a:off x="5828138" y="201259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  <a:endParaRPr lang="de-DE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9046468" y="171332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</a:t>
            </a:r>
            <a:endParaRPr lang="de-DE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10450998" y="155092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</a:t>
            </a:r>
            <a:endParaRPr lang="de-DE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166155" y="5463099"/>
            <a:ext cx="37305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have got three kids, </a:t>
            </a:r>
          </a:p>
          <a:p>
            <a:r>
              <a:rPr lang="en-GB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 daughters and one son.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8868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8" t="15820" r="22307" b="32683"/>
          <a:stretch/>
        </p:blipFill>
        <p:spPr>
          <a:xfrm>
            <a:off x="3896728" y="1311088"/>
            <a:ext cx="9175840" cy="5096435"/>
          </a:xfrm>
        </p:spPr>
      </p:pic>
      <p:sp>
        <p:nvSpPr>
          <p:cNvPr id="5" name="Ellipse 4"/>
          <p:cNvSpPr/>
          <p:nvPr/>
        </p:nvSpPr>
        <p:spPr>
          <a:xfrm>
            <a:off x="9991165" y="2205318"/>
            <a:ext cx="1250576" cy="15329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hteck 2"/>
          <p:cNvSpPr/>
          <p:nvPr/>
        </p:nvSpPr>
        <p:spPr>
          <a:xfrm>
            <a:off x="142707" y="5937523"/>
            <a:ext cx="3896964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is Julia. She is the oldest. 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97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8" t="15820" r="22307" b="32683"/>
          <a:stretch/>
        </p:blipFill>
        <p:spPr>
          <a:xfrm>
            <a:off x="3896728" y="1311088"/>
            <a:ext cx="9175840" cy="5096435"/>
          </a:xfrm>
        </p:spPr>
      </p:pic>
      <p:sp>
        <p:nvSpPr>
          <p:cNvPr id="5" name="Ellipse 4"/>
          <p:cNvSpPr/>
          <p:nvPr/>
        </p:nvSpPr>
        <p:spPr>
          <a:xfrm>
            <a:off x="8780930" y="2326341"/>
            <a:ext cx="1250576" cy="15329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hteck 2"/>
          <p:cNvSpPr/>
          <p:nvPr/>
        </p:nvSpPr>
        <p:spPr>
          <a:xfrm>
            <a:off x="286603" y="5637910"/>
            <a:ext cx="27190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is Martina, </a:t>
            </a:r>
          </a:p>
          <a:p>
            <a:r>
              <a:rPr lang="en-GB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 is the youngest.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5644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8" t="15820" r="22307" b="32683"/>
          <a:stretch/>
        </p:blipFill>
        <p:spPr>
          <a:xfrm>
            <a:off x="3896728" y="1311088"/>
            <a:ext cx="9175840" cy="5096435"/>
          </a:xfrm>
        </p:spPr>
      </p:pic>
      <p:sp>
        <p:nvSpPr>
          <p:cNvPr id="5" name="Ellipse 4"/>
          <p:cNvSpPr/>
          <p:nvPr/>
        </p:nvSpPr>
        <p:spPr>
          <a:xfrm>
            <a:off x="5470712" y="2516141"/>
            <a:ext cx="1250576" cy="15329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hteck 2"/>
          <p:cNvSpPr/>
          <p:nvPr/>
        </p:nvSpPr>
        <p:spPr>
          <a:xfrm>
            <a:off x="350170" y="5937523"/>
            <a:ext cx="2793522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this is Matthias. 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29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135" y="1027906"/>
            <a:ext cx="7826188" cy="5217459"/>
          </a:xfrm>
          <a:prstGeom prst="rect">
            <a:avLst/>
          </a:prstGeom>
        </p:spPr>
      </p:pic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Rechteck 6"/>
          <p:cNvSpPr/>
          <p:nvPr/>
        </p:nvSpPr>
        <p:spPr>
          <a:xfrm>
            <a:off x="145677" y="4342187"/>
            <a:ext cx="4695264" cy="2050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live in a house with many </a:t>
            </a:r>
            <a:br>
              <a:rPr lang="en-GB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 family members. Grandparents, uncles, aunts </a:t>
            </a:r>
            <a:br>
              <a:rPr lang="en-GB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many, many cousins.</a:t>
            </a:r>
            <a:br>
              <a:rPr lang="en-GB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4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love </a:t>
            </a:r>
            <a:r>
              <a:rPr lang="en-GB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 big </a:t>
            </a:r>
            <a:r>
              <a:rPr lang="en-GB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family. </a:t>
            </a:r>
          </a:p>
        </p:txBody>
      </p:sp>
    </p:spTree>
    <p:extLst>
      <p:ext uri="{BB962C8B-B14F-4D97-AF65-F5344CB8AC3E}">
        <p14:creationId xmlns:p14="http://schemas.microsoft.com/office/powerpoint/2010/main" val="202731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4827493"/>
            <a:ext cx="10515600" cy="134946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like </a:t>
            </a:r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animals. </a:t>
            </a:r>
          </a:p>
          <a:p>
            <a:pPr marL="0" indent="0">
              <a:buNone/>
            </a:pPr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is our chicken.</a:t>
            </a:r>
          </a:p>
          <a:p>
            <a:pPr marL="0" indent="0">
              <a:buNone/>
            </a:pP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lives in the </a:t>
            </a:r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garden.</a:t>
            </a:r>
          </a:p>
          <a:p>
            <a:endParaRPr lang="en-GB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53000" y="1035423"/>
            <a:ext cx="6857999" cy="45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77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313</Words>
  <Application>Microsoft Office PowerPoint</Application>
  <PresentationFormat>Breitbild</PresentationFormat>
  <Paragraphs>33</Paragraphs>
  <Slides>19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 </vt:lpstr>
      <vt:lpstr>     </vt:lpstr>
      <vt:lpstr>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Laura Bergmann</dc:creator>
  <cp:lastModifiedBy>Laura Bergmann</cp:lastModifiedBy>
  <cp:revision>17</cp:revision>
  <cp:lastPrinted>2017-09-14T06:04:58Z</cp:lastPrinted>
  <dcterms:created xsi:type="dcterms:W3CDTF">2017-08-16T07:59:16Z</dcterms:created>
  <dcterms:modified xsi:type="dcterms:W3CDTF">2017-09-14T06:08:02Z</dcterms:modified>
</cp:coreProperties>
</file>