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275" r:id="rId2"/>
    <p:sldId id="257" r:id="rId3"/>
    <p:sldId id="259" r:id="rId4"/>
    <p:sldId id="277" r:id="rId5"/>
    <p:sldId id="278" r:id="rId6"/>
    <p:sldId id="258" r:id="rId7"/>
    <p:sldId id="262" r:id="rId8"/>
    <p:sldId id="263" r:id="rId9"/>
    <p:sldId id="271" r:id="rId10"/>
    <p:sldId id="267" r:id="rId11"/>
    <p:sldId id="269" r:id="rId12"/>
    <p:sldId id="270" r:id="rId13"/>
    <p:sldId id="272" r:id="rId14"/>
    <p:sldId id="274" r:id="rId15"/>
    <p:sldId id="276" r:id="rId16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6090F-AD2C-4948-A003-0A228868513D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CB594-6169-41D8-8E23-AA6E0508C30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449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9CE3-A860-46C9-9CBB-5E9540C5C6A9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E0AE-E1BA-47DD-85FF-D36E9F1FE7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251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9CE3-A860-46C9-9CBB-5E9540C5C6A9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E0AE-E1BA-47DD-85FF-D36E9F1FE7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531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9CE3-A860-46C9-9CBB-5E9540C5C6A9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E0AE-E1BA-47DD-85FF-D36E9F1FE7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065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9CE3-A860-46C9-9CBB-5E9540C5C6A9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E0AE-E1BA-47DD-85FF-D36E9F1FE7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9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9CE3-A860-46C9-9CBB-5E9540C5C6A9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E0AE-E1BA-47DD-85FF-D36E9F1FE7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94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9CE3-A860-46C9-9CBB-5E9540C5C6A9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E0AE-E1BA-47DD-85FF-D36E9F1FE7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171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9CE3-A860-46C9-9CBB-5E9540C5C6A9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E0AE-E1BA-47DD-85FF-D36E9F1FE7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34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9CE3-A860-46C9-9CBB-5E9540C5C6A9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E0AE-E1BA-47DD-85FF-D36E9F1FE7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889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9CE3-A860-46C9-9CBB-5E9540C5C6A9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E0AE-E1BA-47DD-85FF-D36E9F1FE7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962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9CE3-A860-46C9-9CBB-5E9540C5C6A9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E0AE-E1BA-47DD-85FF-D36E9F1FE7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97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9CE3-A860-46C9-9CBB-5E9540C5C6A9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E0AE-E1BA-47DD-85FF-D36E9F1FE7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651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39CE3-A860-46C9-9CBB-5E9540C5C6A9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EE0AE-E1BA-47DD-85FF-D36E9F1FE7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259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3467" y="710548"/>
            <a:ext cx="3047689" cy="2041042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000" dirty="0"/>
              <a:t>Hello, my name is </a:t>
            </a:r>
            <a:r>
              <a:rPr lang="en-US" sz="2000" dirty="0" err="1"/>
              <a:t>Ms</a:t>
            </a:r>
            <a:r>
              <a:rPr lang="en-US" sz="2000" dirty="0"/>
              <a:t> Bergmann and I’m your new English teacher. I’m going to introduce myself: That’s me.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52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6" name="thatsme1">
            <a:hlinkClick r:id="" action="ppaction://media"/>
            <a:extLst>
              <a:ext uri="{FF2B5EF4-FFF2-40B4-BE49-F238E27FC236}">
                <a16:creationId xmlns:a16="http://schemas.microsoft.com/office/drawing/2014/main" id="{03FD9E49-C4F9-1A48-BF72-9DF5B3559B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1526" y="928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0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000"/>
          </a:p>
        </p:txBody>
      </p:sp>
      <p:sp>
        <p:nvSpPr>
          <p:cNvPr id="8" name="Rechteck 7"/>
          <p:cNvSpPr/>
          <p:nvPr/>
        </p:nvSpPr>
        <p:spPr>
          <a:xfrm>
            <a:off x="83820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000" dirty="0">
                <a:effectLst/>
              </a:rPr>
              <a:t>I </a:t>
            </a:r>
            <a:r>
              <a:rPr lang="en-US" sz="2000" dirty="0">
                <a:solidFill>
                  <a:srgbClr val="FF0000"/>
                </a:solidFill>
                <a:effectLst/>
              </a:rPr>
              <a:t>like</a:t>
            </a:r>
            <a:r>
              <a:rPr lang="en-US" sz="2000" dirty="0">
                <a:effectLst/>
              </a:rPr>
              <a:t> travelling </a:t>
            </a:r>
            <a:r>
              <a:rPr lang="en-US" sz="2000" dirty="0">
                <a:effectLst/>
                <a:highlight>
                  <a:srgbClr val="FFFF00"/>
                </a:highlight>
              </a:rPr>
              <a:t>but</a:t>
            </a:r>
            <a:r>
              <a:rPr lang="en-US" sz="2000" dirty="0">
                <a:effectLst/>
              </a:rPr>
              <a:t> </a:t>
            </a:r>
            <a:r>
              <a:rPr lang="en-US" sz="2000" dirty="0">
                <a:solidFill>
                  <a:srgbClr val="FF0000"/>
                </a:solidFill>
                <a:effectLst/>
              </a:rPr>
              <a:t>I don’t like </a:t>
            </a:r>
            <a:r>
              <a:rPr lang="en-US" sz="2000" dirty="0">
                <a:effectLst/>
              </a:rPr>
              <a:t>hot weather. 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000" dirty="0">
                <a:effectLst/>
              </a:rPr>
              <a:t>I </a:t>
            </a:r>
            <a:r>
              <a:rPr lang="en-US" sz="2000" dirty="0">
                <a:solidFill>
                  <a:srgbClr val="FF0000"/>
                </a:solidFill>
                <a:effectLst/>
              </a:rPr>
              <a:t>like</a:t>
            </a:r>
            <a:r>
              <a:rPr lang="en-US" sz="2000" dirty="0">
                <a:effectLst/>
              </a:rPr>
              <a:t> going north and I love England, Scotland and Ireland. This is me and my husband in Ireland this August. </a:t>
            </a:r>
          </a:p>
        </p:txBody>
      </p:sp>
      <p:pic>
        <p:nvPicPr>
          <p:cNvPr id="3" name="thatsme_10">
            <a:hlinkClick r:id="" action="ppaction://media"/>
            <a:extLst>
              <a:ext uri="{FF2B5EF4-FFF2-40B4-BE49-F238E27FC236}">
                <a16:creationId xmlns:a16="http://schemas.microsoft.com/office/drawing/2014/main" id="{EDED182D-C3F2-9F50-398E-9FFB034DE7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814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2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228" y="2300242"/>
            <a:ext cx="1344065" cy="3320630"/>
          </a:xfr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5214" y="-335840"/>
            <a:ext cx="5790079" cy="4053055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375377" y="5620872"/>
            <a:ext cx="5420779" cy="838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like 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riding my bike.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always 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ride my bike to school, even if it is raining.</a:t>
            </a:r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8D1D06BA-FCA1-FCC8-73C8-A4B2B12005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1630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4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338" y="548153"/>
            <a:ext cx="4503224" cy="5892987"/>
          </a:xfrm>
        </p:spPr>
      </p:pic>
      <p:sp>
        <p:nvSpPr>
          <p:cNvPr id="5" name="Rechteck 4"/>
          <p:cNvSpPr/>
          <p:nvPr/>
        </p:nvSpPr>
        <p:spPr>
          <a:xfrm>
            <a:off x="445821" y="5466601"/>
            <a:ext cx="4401671" cy="1182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love 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dancing. I go dancing every week with my husband Andreas.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Dancing is a lot of fun. </a:t>
            </a:r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FEE3B89F-6DC0-8497-3303-FAAF31C19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438" y="1385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1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r="288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000"/>
          </a:p>
        </p:txBody>
      </p:sp>
      <p:sp>
        <p:nvSpPr>
          <p:cNvPr id="6" name="Rechteck 5"/>
          <p:cNvSpPr/>
          <p:nvPr/>
        </p:nvSpPr>
        <p:spPr>
          <a:xfrm>
            <a:off x="83820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000" dirty="0">
                <a:effectLst/>
              </a:rPr>
              <a:t>In my free time I like reading books and I love watching English TV-series.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98" b="18137"/>
          <a:stretch/>
        </p:blipFill>
        <p:spPr>
          <a:xfrm rot="5400000">
            <a:off x="7693959" y="2359958"/>
            <a:ext cx="6857999" cy="2138083"/>
          </a:xfrm>
          <a:prstGeom prst="rect">
            <a:avLst/>
          </a:prstGeom>
        </p:spPr>
      </p:pic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9500540-467D-1A70-C92F-B0646955F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878" y="13150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5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838201" y="2482589"/>
            <a:ext cx="3816096" cy="3694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I love England.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This is London. I love London. It’s my </a:t>
            </a:r>
            <a:r>
              <a:rPr lang="en-US" sz="2000" dirty="0" err="1">
                <a:effectLst/>
              </a:rPr>
              <a:t>favourite</a:t>
            </a:r>
            <a:r>
              <a:rPr lang="en-US" sz="2000" dirty="0">
                <a:effectLst/>
              </a:rPr>
              <a:t> city and I go there almost every year. They speak English there, of course.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8" r="-1" b="3940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7" b="21121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A346880-E83E-AB13-2734-D82DBFEF3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3381" y="1029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9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chteck 3"/>
          <p:cNvSpPr/>
          <p:nvPr/>
        </p:nvSpPr>
        <p:spPr>
          <a:xfrm>
            <a:off x="3732180" y="3346350"/>
            <a:ext cx="5114365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6DA05C0-C516-F175-55D4-ABEBC474AAD2}"/>
              </a:ext>
            </a:extLst>
          </p:cNvPr>
          <p:cNvSpPr/>
          <p:nvPr/>
        </p:nvSpPr>
        <p:spPr>
          <a:xfrm>
            <a:off x="838200" y="2240943"/>
            <a:ext cx="1033813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That’s me. Now it’s your turn to tell me about yourself. Who are you and what do you like?</a:t>
            </a:r>
            <a:endParaRPr lang="de-A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9EAA310-0F79-FE2E-BC95-312E7F27F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081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8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  </a:t>
            </a:r>
            <a:endParaRPr lang="en-GB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2" b="8332"/>
          <a:stretch/>
        </p:blipFill>
        <p:spPr>
          <a:xfrm>
            <a:off x="3999613" y="1300294"/>
            <a:ext cx="8854670" cy="5107229"/>
          </a:xfrm>
        </p:spPr>
      </p:pic>
      <p:sp>
        <p:nvSpPr>
          <p:cNvPr id="5" name="Ellipse 4"/>
          <p:cNvSpPr/>
          <p:nvPr/>
        </p:nvSpPr>
        <p:spPr>
          <a:xfrm>
            <a:off x="7555686" y="3546446"/>
            <a:ext cx="954741" cy="13178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ck 5"/>
          <p:cNvSpPr/>
          <p:nvPr/>
        </p:nvSpPr>
        <p:spPr>
          <a:xfrm>
            <a:off x="399951" y="5472953"/>
            <a:ext cx="3281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this is my husband, Andreas. </a:t>
            </a:r>
            <a:endParaRPr lang="en-GB" sz="2400" dirty="0"/>
          </a:p>
        </p:txBody>
      </p:sp>
      <p:pic>
        <p:nvPicPr>
          <p:cNvPr id="3" name="thatsme2">
            <a:hlinkClick r:id="" action="ppaction://media"/>
            <a:extLst>
              <a:ext uri="{FF2B5EF4-FFF2-40B4-BE49-F238E27FC236}">
                <a16:creationId xmlns:a16="http://schemas.microsoft.com/office/drawing/2014/main" id="{6E495DCB-365D-721B-D15C-ABB46429FA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6804" y="577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5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2" b="8332"/>
          <a:stretch/>
        </p:blipFill>
        <p:spPr>
          <a:xfrm>
            <a:off x="3586336" y="1524998"/>
            <a:ext cx="9175840" cy="5096435"/>
          </a:xfrm>
        </p:spPr>
      </p:pic>
      <p:sp>
        <p:nvSpPr>
          <p:cNvPr id="3" name="Rechteck 2"/>
          <p:cNvSpPr/>
          <p:nvPr/>
        </p:nvSpPr>
        <p:spPr>
          <a:xfrm>
            <a:off x="6797662" y="3158274"/>
            <a:ext cx="4973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</a:p>
        </p:txBody>
      </p:sp>
      <p:sp>
        <p:nvSpPr>
          <p:cNvPr id="8" name="Rechteck 7"/>
          <p:cNvSpPr/>
          <p:nvPr/>
        </p:nvSpPr>
        <p:spPr>
          <a:xfrm>
            <a:off x="166155" y="5463099"/>
            <a:ext cx="32110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have two daughters,</a:t>
            </a:r>
          </a:p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Julia and Martina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240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22249DB-B331-45BB-0F17-EBB5A3E27717}"/>
              </a:ext>
            </a:extLst>
          </p:cNvPr>
          <p:cNvSpPr/>
          <p:nvPr/>
        </p:nvSpPr>
        <p:spPr>
          <a:xfrm>
            <a:off x="8979356" y="323273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de-DE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" name="thatsme3">
            <a:hlinkClick r:id="" action="ppaction://media"/>
            <a:extLst>
              <a:ext uri="{FF2B5EF4-FFF2-40B4-BE49-F238E27FC236}">
                <a16:creationId xmlns:a16="http://schemas.microsoft.com/office/drawing/2014/main" id="{42705EB0-B88C-345B-F69C-4B69BEEE5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694" y="169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2" b="8332"/>
          <a:stretch/>
        </p:blipFill>
        <p:spPr>
          <a:xfrm>
            <a:off x="3645059" y="1524998"/>
            <a:ext cx="9175840" cy="5096435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chteck 2"/>
          <p:cNvSpPr/>
          <p:nvPr/>
        </p:nvSpPr>
        <p:spPr>
          <a:xfrm>
            <a:off x="6759316" y="2780769"/>
            <a:ext cx="4973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</a:p>
        </p:txBody>
      </p:sp>
      <p:sp>
        <p:nvSpPr>
          <p:cNvPr id="6" name="Rechteck 5"/>
          <p:cNvSpPr/>
          <p:nvPr/>
        </p:nvSpPr>
        <p:spPr>
          <a:xfrm>
            <a:off x="8979356" y="323273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de-DE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16488" y="5051773"/>
            <a:ext cx="27494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Julia is the oldest. </a:t>
            </a:r>
          </a:p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Julia with her </a:t>
            </a:r>
          </a:p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boyfriend Valentin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2400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AC15D65-65B8-508A-BAC8-9ACD0D8F309D}"/>
              </a:ext>
            </a:extLst>
          </p:cNvPr>
          <p:cNvSpPr/>
          <p:nvPr/>
        </p:nvSpPr>
        <p:spPr>
          <a:xfrm>
            <a:off x="6207853" y="3657600"/>
            <a:ext cx="1451975" cy="15838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thatsme4">
            <a:hlinkClick r:id="" action="ppaction://media"/>
            <a:extLst>
              <a:ext uri="{FF2B5EF4-FFF2-40B4-BE49-F238E27FC236}">
                <a16:creationId xmlns:a16="http://schemas.microsoft.com/office/drawing/2014/main" id="{D2D34DBE-B7B9-8ED6-4BA9-518DC3B797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415" y="1626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6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2" b="8332"/>
          <a:stretch/>
        </p:blipFill>
        <p:spPr>
          <a:xfrm>
            <a:off x="3586336" y="1524998"/>
            <a:ext cx="9175840" cy="5096435"/>
          </a:xfrm>
        </p:spPr>
      </p:pic>
      <p:sp>
        <p:nvSpPr>
          <p:cNvPr id="3" name="Rechteck 2"/>
          <p:cNvSpPr/>
          <p:nvPr/>
        </p:nvSpPr>
        <p:spPr>
          <a:xfrm>
            <a:off x="6759316" y="2780769"/>
            <a:ext cx="4973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</a:p>
        </p:txBody>
      </p:sp>
      <p:sp>
        <p:nvSpPr>
          <p:cNvPr id="6" name="Rechteck 5"/>
          <p:cNvSpPr/>
          <p:nvPr/>
        </p:nvSpPr>
        <p:spPr>
          <a:xfrm>
            <a:off x="9473711" y="285056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de-DE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74544" y="5333002"/>
            <a:ext cx="32832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Martina is the youngest. </a:t>
            </a:r>
          </a:p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Martina with her </a:t>
            </a:r>
          </a:p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boyfriend Johannes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2400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AC15D65-65B8-508A-BAC8-9ACD0D8F309D}"/>
              </a:ext>
            </a:extLst>
          </p:cNvPr>
          <p:cNvSpPr/>
          <p:nvPr/>
        </p:nvSpPr>
        <p:spPr>
          <a:xfrm>
            <a:off x="8758775" y="3704099"/>
            <a:ext cx="2054633" cy="16289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thatsme5">
            <a:hlinkClick r:id="" action="ppaction://media"/>
            <a:extLst>
              <a:ext uri="{FF2B5EF4-FFF2-40B4-BE49-F238E27FC236}">
                <a16:creationId xmlns:a16="http://schemas.microsoft.com/office/drawing/2014/main" id="{1D617004-627F-3CE2-97C1-0C3956C11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1806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5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B74441D-E5E7-3AC9-3632-34425D26CA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2020" y="1919774"/>
            <a:ext cx="5143500" cy="3429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 preferRelativeResize="0"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960562" y="-10414151"/>
            <a:ext cx="38404800" cy="5096435"/>
          </a:xfrm>
        </p:spPr>
      </p:pic>
      <p:sp>
        <p:nvSpPr>
          <p:cNvPr id="3" name="Rechteck 2"/>
          <p:cNvSpPr/>
          <p:nvPr/>
        </p:nvSpPr>
        <p:spPr>
          <a:xfrm>
            <a:off x="152038" y="4920486"/>
            <a:ext cx="6559982" cy="1860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also </a:t>
            </a:r>
            <a:r>
              <a:rPr lang="en-GB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son. His name is Matthias. He 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years old. He is younger than Julia but older than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Martina.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is the middle child. 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thatsme6">
            <a:hlinkClick r:id="" action="ppaction://media"/>
            <a:extLst>
              <a:ext uri="{FF2B5EF4-FFF2-40B4-BE49-F238E27FC236}">
                <a16:creationId xmlns:a16="http://schemas.microsoft.com/office/drawing/2014/main" id="{5F33C4DB-76A9-D3EA-19C1-0988C596B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086" y="1526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7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endParaRPr lang="en-GB" sz="540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</a:t>
            </a:r>
            <a:r>
              <a:rPr lang="en-GB" sz="2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</a:t>
            </a: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a house with many </a:t>
            </a:r>
            <a:b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family members. Grandparents, uncles, aunts </a:t>
            </a:r>
            <a:b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many, many cousins.</a:t>
            </a:r>
            <a:b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n-GB" sz="2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love</a:t>
            </a: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my big family.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" name="thatsme7">
            <a:hlinkClick r:id="" action="ppaction://media"/>
            <a:extLst>
              <a:ext uri="{FF2B5EF4-FFF2-40B4-BE49-F238E27FC236}">
                <a16:creationId xmlns:a16="http://schemas.microsoft.com/office/drawing/2014/main" id="{27541C92-871D-8858-3256-D8DB5C0ED4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525" y="18064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1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400"/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</a:rPr>
              <a:t>I </a:t>
            </a:r>
            <a:r>
              <a:rPr lang="en-US" sz="2200" dirty="0">
                <a:solidFill>
                  <a:srgbClr val="FF0000"/>
                </a:solidFill>
                <a:effectLst/>
              </a:rPr>
              <a:t>like</a:t>
            </a:r>
            <a:r>
              <a:rPr lang="en-US" sz="2200" dirty="0">
                <a:effectLst/>
              </a:rPr>
              <a:t> animals. This is my cat, </a:t>
            </a:r>
            <a:r>
              <a:rPr lang="en-US" sz="2200" dirty="0" err="1">
                <a:effectLst/>
              </a:rPr>
              <a:t>Kuschel</a:t>
            </a:r>
            <a:r>
              <a:rPr lang="en-US" sz="2200" dirty="0">
                <a:effectLst/>
              </a:rPr>
              <a:t>. She is beautiful because she has got three </a:t>
            </a:r>
            <a:r>
              <a:rPr lang="en-US" sz="2200" dirty="0" err="1">
                <a:effectLst/>
              </a:rPr>
              <a:t>colours</a:t>
            </a:r>
            <a:r>
              <a:rPr lang="en-US" sz="2200" dirty="0">
                <a:effectLst/>
              </a:rPr>
              <a:t> – black, white and brown.  </a:t>
            </a:r>
            <a:endParaRPr lang="en-US" sz="22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7" r="1719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E84D9B0-FEED-D9BF-162E-F12CA2E2A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4859" y="2004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4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0387" y="681037"/>
            <a:ext cx="4080879" cy="1788811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000"/>
          </a:p>
        </p:txBody>
      </p:sp>
      <p:sp>
        <p:nvSpPr>
          <p:cNvPr id="5" name="Rechteck 4"/>
          <p:cNvSpPr/>
          <p:nvPr/>
        </p:nvSpPr>
        <p:spPr>
          <a:xfrm>
            <a:off x="710389" y="2630161"/>
            <a:ext cx="4080880" cy="3546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I also </a:t>
            </a:r>
            <a:r>
              <a:rPr lang="en-US" sz="2000" dirty="0">
                <a:solidFill>
                  <a:srgbClr val="FF0000"/>
                </a:solidFill>
                <a:effectLst/>
              </a:rPr>
              <a:t>like</a:t>
            </a:r>
            <a:r>
              <a:rPr lang="en-US" sz="2000" dirty="0">
                <a:effectLst/>
              </a:rPr>
              <a:t> our fish. They are beautiful.</a:t>
            </a:r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A783CD55-1776-4C75-9A8F-D1179C0C7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4" r="12265" b="1"/>
          <a:stretch/>
        </p:blipFill>
        <p:spPr>
          <a:xfrm>
            <a:off x="5441735" y="804672"/>
            <a:ext cx="5934456" cy="5248656"/>
          </a:xfrm>
          <a:prstGeom prst="rect">
            <a:avLst/>
          </a:prstGeom>
          <a:effectLst/>
        </p:spPr>
      </p:pic>
      <p:pic>
        <p:nvPicPr>
          <p:cNvPr id="3" name="thatsme9">
            <a:hlinkClick r:id="" action="ppaction://media"/>
            <a:extLst>
              <a:ext uri="{FF2B5EF4-FFF2-40B4-BE49-F238E27FC236}">
                <a16:creationId xmlns:a16="http://schemas.microsoft.com/office/drawing/2014/main" id="{9E22488A-F189-94F2-128D-BB21A7B661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5587" y="18413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9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322</Words>
  <Application>Microsoft Office PowerPoint</Application>
  <PresentationFormat>Breitbild</PresentationFormat>
  <Paragraphs>37</Paragraphs>
  <Slides>15</Slides>
  <Notes>0</Notes>
  <HiddenSlides>0</HiddenSlides>
  <MMClips>15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 </vt:lpstr>
      <vt:lpstr>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Laura Bergmann</dc:creator>
  <cp:lastModifiedBy>Bergmann Laura</cp:lastModifiedBy>
  <cp:revision>21</cp:revision>
  <cp:lastPrinted>2017-09-14T06:04:58Z</cp:lastPrinted>
  <dcterms:created xsi:type="dcterms:W3CDTF">2017-08-16T07:59:16Z</dcterms:created>
  <dcterms:modified xsi:type="dcterms:W3CDTF">2022-09-06T05:36:36Z</dcterms:modified>
</cp:coreProperties>
</file>