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1"/>
  </p:handoutMasterIdLst>
  <p:sldIdLst>
    <p:sldId id="275" r:id="rId2"/>
    <p:sldId id="256" r:id="rId3"/>
    <p:sldId id="257" r:id="rId4"/>
    <p:sldId id="259" r:id="rId5"/>
    <p:sldId id="258" r:id="rId6"/>
    <p:sldId id="260" r:id="rId7"/>
    <p:sldId id="261" r:id="rId8"/>
    <p:sldId id="262" r:id="rId9"/>
    <p:sldId id="264" r:id="rId10"/>
    <p:sldId id="263" r:id="rId11"/>
    <p:sldId id="271" r:id="rId12"/>
    <p:sldId id="266" r:id="rId13"/>
    <p:sldId id="267" r:id="rId14"/>
    <p:sldId id="268" r:id="rId15"/>
    <p:sldId id="269" r:id="rId16"/>
    <p:sldId id="270" r:id="rId17"/>
    <p:sldId id="272" r:id="rId18"/>
    <p:sldId id="274" r:id="rId19"/>
    <p:sldId id="276" r:id="rId20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21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5622798" y="1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76090F-AD2C-4948-A003-0A228868513D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8CB594-6169-41D8-8E23-AA6E0508C30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495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325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4531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40654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192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940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71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2346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48898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962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697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2651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39CE3-A860-46C9-9CBB-5E9540C5C6A9}" type="datetimeFigureOut">
              <a:rPr lang="en-GB" smtClean="0"/>
              <a:t>14/09/2017</a:t>
            </a:fld>
            <a:endParaRPr lang="en-GB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EE0AE-E1BA-47DD-85FF-D36E9F1FE7B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259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8718" y="365125"/>
            <a:ext cx="2906473" cy="4371336"/>
          </a:xfrm>
          <a:prstGeom prst="rect">
            <a:avLst/>
          </a:prstGeom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180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170" y="1143000"/>
            <a:ext cx="7773830" cy="5154987"/>
          </a:xfrm>
        </p:spPr>
      </p:pic>
    </p:spTree>
    <p:extLst>
      <p:ext uri="{BB962C8B-B14F-4D97-AF65-F5344CB8AC3E}">
        <p14:creationId xmlns:p14="http://schemas.microsoft.com/office/powerpoint/2010/main" val="261204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995"/>
          <a:stretch/>
        </p:blipFill>
        <p:spPr>
          <a:xfrm>
            <a:off x="5309189" y="1986990"/>
            <a:ext cx="7770318" cy="3781798"/>
          </a:xfrm>
        </p:spPr>
      </p:pic>
    </p:spTree>
    <p:extLst>
      <p:ext uri="{BB962C8B-B14F-4D97-AF65-F5344CB8AC3E}">
        <p14:creationId xmlns:p14="http://schemas.microsoft.com/office/powerpoint/2010/main" val="122529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5990" y="837406"/>
            <a:ext cx="7316010" cy="5487008"/>
          </a:xfrm>
        </p:spPr>
      </p:pic>
    </p:spTree>
    <p:extLst>
      <p:ext uri="{BB962C8B-B14F-4D97-AF65-F5344CB8AC3E}">
        <p14:creationId xmlns:p14="http://schemas.microsoft.com/office/powerpoint/2010/main" val="108955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1247" y="1282233"/>
            <a:ext cx="6920753" cy="5190565"/>
          </a:xfrm>
        </p:spPr>
      </p:pic>
    </p:spTree>
    <p:extLst>
      <p:ext uri="{BB962C8B-B14F-4D97-AF65-F5344CB8AC3E}">
        <p14:creationId xmlns:p14="http://schemas.microsoft.com/office/powerpoint/2010/main" val="141602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0090" y="1690688"/>
            <a:ext cx="6561910" cy="4351338"/>
          </a:xfrm>
        </p:spPr>
      </p:pic>
    </p:spTree>
    <p:extLst>
      <p:ext uri="{BB962C8B-B14F-4D97-AF65-F5344CB8AC3E}">
        <p14:creationId xmlns:p14="http://schemas.microsoft.com/office/powerpoint/2010/main" val="35760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1228" y="2300242"/>
            <a:ext cx="1344065" cy="3320630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295214" y="-335840"/>
            <a:ext cx="5790079" cy="4053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243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338" y="548153"/>
            <a:ext cx="4503224" cy="5892987"/>
          </a:xfrm>
        </p:spPr>
      </p:pic>
    </p:spTree>
    <p:extLst>
      <p:ext uri="{BB962C8B-B14F-4D97-AF65-F5344CB8AC3E}">
        <p14:creationId xmlns:p14="http://schemas.microsoft.com/office/powerpoint/2010/main" val="27039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0"/>
          <a:stretch/>
        </p:blipFill>
        <p:spPr>
          <a:xfrm>
            <a:off x="4197927" y="685800"/>
            <a:ext cx="5855990" cy="4218708"/>
          </a:xfrm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98" b="18137"/>
          <a:stretch/>
        </p:blipFill>
        <p:spPr>
          <a:xfrm rot="5400000">
            <a:off x="7693959" y="2359958"/>
            <a:ext cx="6857999" cy="2138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5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0696" y="2255931"/>
            <a:ext cx="5801784" cy="4351338"/>
          </a:xfrm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309" y="20783"/>
            <a:ext cx="3003171" cy="225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194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Rechteck 3"/>
          <p:cNvSpPr/>
          <p:nvPr/>
        </p:nvSpPr>
        <p:spPr>
          <a:xfrm>
            <a:off x="372035" y="5626841"/>
            <a:ext cx="5114365" cy="75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20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That’s me. Now it’s your turn to tell me about yourself. Who are you and what do you like?</a:t>
            </a:r>
            <a:endParaRPr lang="en-GB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886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AT" dirty="0" smtClean="0"/>
              <a:t>     </a:t>
            </a:r>
            <a:endParaRPr lang="en-GB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18" t="15294" r="22895" b="16863"/>
          <a:stretch/>
        </p:blipFill>
        <p:spPr>
          <a:xfrm>
            <a:off x="5572176" y="485317"/>
            <a:ext cx="6118412" cy="4652682"/>
          </a:xfrm>
          <a:prstGeom prst="rect">
            <a:avLst/>
          </a:prstGeom>
        </p:spPr>
      </p:pic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182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smtClean="0"/>
              <a:t>  </a:t>
            </a:r>
            <a:endParaRPr lang="en-GB" dirty="0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69833" y="1344705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7718612" y="2541494"/>
            <a:ext cx="954741" cy="131781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955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3" name="Rechteck 2"/>
          <p:cNvSpPr/>
          <p:nvPr/>
        </p:nvSpPr>
        <p:spPr>
          <a:xfrm>
            <a:off x="5828138" y="2012594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9046468" y="1713321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450998" y="1550929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de-DE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</a:t>
            </a:r>
            <a:endParaRPr lang="de-DE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868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9991165" y="2205318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7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8780930" y="23263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6440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Inhaltsplatzhalt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68" t="15820" r="22307" b="32683"/>
          <a:stretch/>
        </p:blipFill>
        <p:spPr>
          <a:xfrm>
            <a:off x="3896728" y="1311088"/>
            <a:ext cx="9175840" cy="5096435"/>
          </a:xfrm>
        </p:spPr>
      </p:pic>
      <p:sp>
        <p:nvSpPr>
          <p:cNvPr id="5" name="Ellipse 4"/>
          <p:cNvSpPr/>
          <p:nvPr/>
        </p:nvSpPr>
        <p:spPr>
          <a:xfrm>
            <a:off x="5470712" y="2516141"/>
            <a:ext cx="1250576" cy="153296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29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0135" y="1027906"/>
            <a:ext cx="7826188" cy="5217459"/>
          </a:xfrm>
          <a:prstGeom prst="rect">
            <a:avLst/>
          </a:prstGeom>
        </p:spPr>
      </p:pic>
      <p:sp>
        <p:nvSpPr>
          <p:cNvPr id="6" name="Inhaltsplatzhalt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2731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953000" y="1035423"/>
            <a:ext cx="6857999" cy="4571999"/>
          </a:xfrm>
          <a:prstGeom prst="rect">
            <a:avLst/>
          </a:prstGeom>
        </p:spPr>
      </p:pic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77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</Words>
  <Application>Microsoft Office PowerPoint</Application>
  <PresentationFormat>Breitbild</PresentationFormat>
  <Paragraphs>7</Paragraphs>
  <Slides>19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 </vt:lpstr>
      <vt:lpstr>     </vt:lpstr>
      <vt:lpstr>  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Laura Bergmann</dc:creator>
  <cp:lastModifiedBy>Laura Bergmann</cp:lastModifiedBy>
  <cp:revision>18</cp:revision>
  <cp:lastPrinted>2017-09-14T06:04:58Z</cp:lastPrinted>
  <dcterms:created xsi:type="dcterms:W3CDTF">2017-08-16T07:59:16Z</dcterms:created>
  <dcterms:modified xsi:type="dcterms:W3CDTF">2017-09-14T06:09:48Z</dcterms:modified>
</cp:coreProperties>
</file>