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0" r:id="rId5"/>
    <p:sldId id="261" r:id="rId6"/>
    <p:sldId id="259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6858000" cy="9144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042AC0-70B0-4489-B171-E5070C7BE01B}" v="4" dt="2019-09-12T08:23:47.1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22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79042AC0-70B0-4489-B171-E5070C7BE01B}"/>
    <pc:docChg chg="modSld">
      <pc:chgData name="" userId="" providerId="" clId="Web-{79042AC0-70B0-4489-B171-E5070C7BE01B}" dt="2019-09-12T08:23:47.087" v="2"/>
      <pc:docMkLst>
        <pc:docMk/>
      </pc:docMkLst>
      <pc:sldChg chg="addSp modSp">
        <pc:chgData name="" userId="" providerId="" clId="Web-{79042AC0-70B0-4489-B171-E5070C7BE01B}" dt="2019-09-12T08:23:47.087" v="2"/>
        <pc:sldMkLst>
          <pc:docMk/>
          <pc:sldMk cId="1589659492" sldId="273"/>
        </pc:sldMkLst>
        <pc:picChg chg="add mod ord">
          <ac:chgData name="" userId="" providerId="" clId="Web-{79042AC0-70B0-4489-B171-E5070C7BE01B}" dt="2019-09-12T08:23:47.087" v="2"/>
          <ac:picMkLst>
            <pc:docMk/>
            <pc:sldMk cId="1589659492" sldId="273"/>
            <ac:picMk id="2" creationId="{9F3D4F2D-5A49-49C7-AA6F-E0B21D2DAFE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95984-9CB5-4CE3-BC3F-0C2C70F90932}" type="datetimeFigureOut">
              <a:rPr lang="de-AT" smtClean="0"/>
              <a:t>12.09.2022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E2B98-D495-4033-8897-44274947C29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02402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95984-9CB5-4CE3-BC3F-0C2C70F90932}" type="datetimeFigureOut">
              <a:rPr lang="de-AT" smtClean="0"/>
              <a:t>12.09.2022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E2B98-D495-4033-8897-44274947C29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91316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95984-9CB5-4CE3-BC3F-0C2C70F90932}" type="datetimeFigureOut">
              <a:rPr lang="de-AT" smtClean="0"/>
              <a:t>12.09.2022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E2B98-D495-4033-8897-44274947C29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4042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95984-9CB5-4CE3-BC3F-0C2C70F90932}" type="datetimeFigureOut">
              <a:rPr lang="de-AT" smtClean="0"/>
              <a:t>12.09.2022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E2B98-D495-4033-8897-44274947C29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41598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95984-9CB5-4CE3-BC3F-0C2C70F90932}" type="datetimeFigureOut">
              <a:rPr lang="de-AT" smtClean="0"/>
              <a:t>12.09.2022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E2B98-D495-4033-8897-44274947C29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97724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95984-9CB5-4CE3-BC3F-0C2C70F90932}" type="datetimeFigureOut">
              <a:rPr lang="de-AT" smtClean="0"/>
              <a:t>12.09.2022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E2B98-D495-4033-8897-44274947C29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50875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95984-9CB5-4CE3-BC3F-0C2C70F90932}" type="datetimeFigureOut">
              <a:rPr lang="de-AT" smtClean="0"/>
              <a:t>12.09.2022</a:t>
            </a:fld>
            <a:endParaRPr lang="de-A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E2B98-D495-4033-8897-44274947C29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76725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95984-9CB5-4CE3-BC3F-0C2C70F90932}" type="datetimeFigureOut">
              <a:rPr lang="de-AT" smtClean="0"/>
              <a:t>12.09.2022</a:t>
            </a:fld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E2B98-D495-4033-8897-44274947C29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80353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95984-9CB5-4CE3-BC3F-0C2C70F90932}" type="datetimeFigureOut">
              <a:rPr lang="de-AT" smtClean="0"/>
              <a:t>12.09.2022</a:t>
            </a:fld>
            <a:endParaRPr lang="de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E2B98-D495-4033-8897-44274947C29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99508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95984-9CB5-4CE3-BC3F-0C2C70F90932}" type="datetimeFigureOut">
              <a:rPr lang="de-AT" smtClean="0"/>
              <a:t>12.09.2022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E2B98-D495-4033-8897-44274947C29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46441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95984-9CB5-4CE3-BC3F-0C2C70F90932}" type="datetimeFigureOut">
              <a:rPr lang="de-AT" smtClean="0"/>
              <a:t>12.09.2022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E2B98-D495-4033-8897-44274947C29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57167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5984-9CB5-4CE3-BC3F-0C2C70F90932}" type="datetimeFigureOut">
              <a:rPr lang="de-AT" smtClean="0"/>
              <a:t>12.09.2022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AE2B98-D495-4033-8897-44274947C29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49514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Gras, draußen, Person enthält.&#10;&#10;Automatisch generierte Beschreibung">
            <a:extLst>
              <a:ext uri="{FF2B5EF4-FFF2-40B4-BE49-F238E27FC236}">
                <a16:creationId xmlns:a16="http://schemas.microsoft.com/office/drawing/2014/main" id="{E6441517-49D7-2454-CAA8-7AFD5DF518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41344" y="567319"/>
            <a:ext cx="2754351" cy="2065763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7CC1364-5F64-4E07-9BB3-92D00C9A79B1}"/>
              </a:ext>
            </a:extLst>
          </p:cNvPr>
          <p:cNvSpPr txBox="1"/>
          <p:nvPr/>
        </p:nvSpPr>
        <p:spPr>
          <a:xfrm>
            <a:off x="2297151" y="3279338"/>
            <a:ext cx="323942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 err="1">
                <a:latin typeface="Bernard MT Condensed" panose="02050806060905020404" pitchFamily="18" charset="0"/>
              </a:rPr>
              <a:t>first</a:t>
            </a:r>
            <a:r>
              <a:rPr lang="de-DE" sz="2600" dirty="0">
                <a:latin typeface="Bernard MT Condensed" panose="02050806060905020404" pitchFamily="18" charset="0"/>
              </a:rPr>
              <a:t> </a:t>
            </a:r>
            <a:r>
              <a:rPr lang="de-DE" sz="2600" dirty="0" err="1">
                <a:latin typeface="Bernard MT Condensed" panose="02050806060905020404" pitchFamily="18" charset="0"/>
              </a:rPr>
              <a:t>name</a:t>
            </a:r>
            <a:r>
              <a:rPr lang="de-DE" sz="2600" dirty="0">
                <a:latin typeface="Bernard MT Condensed" panose="02050806060905020404" pitchFamily="18" charset="0"/>
              </a:rPr>
              <a:t>:</a:t>
            </a:r>
          </a:p>
          <a:p>
            <a:r>
              <a:rPr lang="de-DE" sz="2600" dirty="0" err="1">
                <a:latin typeface="Bernard MT Condensed" panose="02050806060905020404" pitchFamily="18" charset="0"/>
              </a:rPr>
              <a:t>surname</a:t>
            </a:r>
            <a:r>
              <a:rPr lang="de-DE" sz="2600" dirty="0">
                <a:latin typeface="Bernard MT Condensed" panose="02050806060905020404" pitchFamily="18" charset="0"/>
              </a:rPr>
              <a:t>:</a:t>
            </a:r>
          </a:p>
          <a:p>
            <a:endParaRPr lang="de-AT" sz="2600" dirty="0">
              <a:latin typeface="Bernard MT Condensed" panose="02050806060905020404" pitchFamily="18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78B6FC4-DEE6-442B-8C9B-AE49D456F084}"/>
              </a:ext>
            </a:extLst>
          </p:cNvPr>
          <p:cNvSpPr txBox="1"/>
          <p:nvPr/>
        </p:nvSpPr>
        <p:spPr>
          <a:xfrm>
            <a:off x="2302727" y="4456104"/>
            <a:ext cx="323385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latin typeface="Bernard MT Condensed" panose="02050806060905020404" pitchFamily="18" charset="0"/>
              </a:rPr>
              <a:t>age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  <a:br>
              <a:rPr lang="de-DE" dirty="0">
                <a:latin typeface="Bernard MT Condensed" panose="02050806060905020404" pitchFamily="18" charset="0"/>
              </a:rPr>
            </a:br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country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city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  <a:br>
              <a:rPr lang="de-DE" dirty="0">
                <a:latin typeface="Bernard MT Condensed" panose="02050806060905020404" pitchFamily="18" charset="0"/>
              </a:rPr>
            </a:br>
            <a:br>
              <a:rPr lang="de-DE" dirty="0">
                <a:latin typeface="Bernard MT Condensed" panose="02050806060905020404" pitchFamily="18" charset="0"/>
              </a:rPr>
            </a:br>
            <a:r>
              <a:rPr lang="de-DE" dirty="0" err="1">
                <a:latin typeface="Bernard MT Condensed" panose="02050806060905020404" pitchFamily="18" charset="0"/>
              </a:rPr>
              <a:t>pets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  <a:br>
              <a:rPr lang="de-DE" dirty="0">
                <a:latin typeface="Bernard MT Condensed" panose="02050806060905020404" pitchFamily="18" charset="0"/>
              </a:rPr>
            </a:br>
            <a:br>
              <a:rPr lang="de-DE" dirty="0">
                <a:latin typeface="Bernard MT Condensed" panose="02050806060905020404" pitchFamily="18" charset="0"/>
              </a:rPr>
            </a:br>
            <a:r>
              <a:rPr lang="de-DE" dirty="0" err="1">
                <a:latin typeface="Bernard MT Condensed" panose="02050806060905020404" pitchFamily="18" charset="0"/>
              </a:rPr>
              <a:t>favourite</a:t>
            </a:r>
            <a:r>
              <a:rPr lang="de-DE" dirty="0">
                <a:latin typeface="Bernard MT Condensed" panose="02050806060905020404" pitchFamily="18" charset="0"/>
              </a:rPr>
              <a:t> </a:t>
            </a:r>
            <a:r>
              <a:rPr lang="de-DE" dirty="0" err="1">
                <a:latin typeface="Bernard MT Condensed" panose="02050806060905020404" pitchFamily="18" charset="0"/>
              </a:rPr>
              <a:t>colour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hobbies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languages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family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endParaRPr lang="de-AT" dirty="0">
              <a:latin typeface="Bernard MT Condensed" panose="02050806060905020404" pitchFamily="18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5711D52-2EAD-4FE3-AD8F-9D904CD956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56" y="251996"/>
            <a:ext cx="1632748" cy="162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58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FBF1791-E65D-2C39-8086-7F924C93A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85682" y="559637"/>
            <a:ext cx="2843561" cy="2132671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7CC1364-5F64-4E07-9BB3-92D00C9A79B1}"/>
              </a:ext>
            </a:extLst>
          </p:cNvPr>
          <p:cNvSpPr txBox="1"/>
          <p:nvPr/>
        </p:nvSpPr>
        <p:spPr>
          <a:xfrm>
            <a:off x="2297151" y="3279338"/>
            <a:ext cx="323942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 err="1">
                <a:latin typeface="Bernard MT Condensed" panose="02050806060905020404" pitchFamily="18" charset="0"/>
              </a:rPr>
              <a:t>first</a:t>
            </a:r>
            <a:r>
              <a:rPr lang="de-DE" sz="2600" dirty="0">
                <a:latin typeface="Bernard MT Condensed" panose="02050806060905020404" pitchFamily="18" charset="0"/>
              </a:rPr>
              <a:t> </a:t>
            </a:r>
            <a:r>
              <a:rPr lang="de-DE" sz="2600" dirty="0" err="1">
                <a:latin typeface="Bernard MT Condensed" panose="02050806060905020404" pitchFamily="18" charset="0"/>
              </a:rPr>
              <a:t>name</a:t>
            </a:r>
            <a:r>
              <a:rPr lang="de-DE" sz="2600" dirty="0">
                <a:latin typeface="Bernard MT Condensed" panose="02050806060905020404" pitchFamily="18" charset="0"/>
              </a:rPr>
              <a:t>:</a:t>
            </a:r>
          </a:p>
          <a:p>
            <a:r>
              <a:rPr lang="de-DE" sz="2600" dirty="0" err="1">
                <a:latin typeface="Bernard MT Condensed" panose="02050806060905020404" pitchFamily="18" charset="0"/>
              </a:rPr>
              <a:t>surname</a:t>
            </a:r>
            <a:r>
              <a:rPr lang="de-DE" sz="2600" dirty="0">
                <a:latin typeface="Bernard MT Condensed" panose="02050806060905020404" pitchFamily="18" charset="0"/>
              </a:rPr>
              <a:t>:</a:t>
            </a:r>
          </a:p>
          <a:p>
            <a:endParaRPr lang="de-AT" sz="2600" dirty="0">
              <a:latin typeface="Bernard MT Condensed" panose="02050806060905020404" pitchFamily="18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5711D52-2EAD-4FE3-AD8F-9D904CD956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56" y="251996"/>
            <a:ext cx="1632748" cy="1625973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E57E3D6C-DAA8-4AA5-A8CD-0E9636BB299E}"/>
              </a:ext>
            </a:extLst>
          </p:cNvPr>
          <p:cNvSpPr txBox="1"/>
          <p:nvPr/>
        </p:nvSpPr>
        <p:spPr>
          <a:xfrm>
            <a:off x="2302727" y="4342686"/>
            <a:ext cx="323385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latin typeface="Bernard MT Condensed" panose="02050806060905020404" pitchFamily="18" charset="0"/>
              </a:rPr>
              <a:t>age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  <a:br>
              <a:rPr lang="de-DE" dirty="0">
                <a:latin typeface="Bernard MT Condensed" panose="02050806060905020404" pitchFamily="18" charset="0"/>
              </a:rPr>
            </a:br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country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city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  <a:br>
              <a:rPr lang="de-DE" dirty="0">
                <a:latin typeface="Bernard MT Condensed" panose="02050806060905020404" pitchFamily="18" charset="0"/>
              </a:rPr>
            </a:br>
            <a:br>
              <a:rPr lang="de-DE" dirty="0">
                <a:latin typeface="Bernard MT Condensed" panose="02050806060905020404" pitchFamily="18" charset="0"/>
              </a:rPr>
            </a:br>
            <a:r>
              <a:rPr lang="de-DE" dirty="0" err="1">
                <a:latin typeface="Bernard MT Condensed" panose="02050806060905020404" pitchFamily="18" charset="0"/>
              </a:rPr>
              <a:t>pets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  <a:br>
              <a:rPr lang="de-DE" dirty="0">
                <a:latin typeface="Bernard MT Condensed" panose="02050806060905020404" pitchFamily="18" charset="0"/>
              </a:rPr>
            </a:br>
            <a:br>
              <a:rPr lang="de-DE" dirty="0">
                <a:latin typeface="Bernard MT Condensed" panose="02050806060905020404" pitchFamily="18" charset="0"/>
              </a:rPr>
            </a:br>
            <a:r>
              <a:rPr lang="de-DE" dirty="0" err="1">
                <a:latin typeface="Bernard MT Condensed" panose="02050806060905020404" pitchFamily="18" charset="0"/>
              </a:rPr>
              <a:t>favourite</a:t>
            </a:r>
            <a:r>
              <a:rPr lang="de-DE" dirty="0">
                <a:latin typeface="Bernard MT Condensed" panose="02050806060905020404" pitchFamily="18" charset="0"/>
              </a:rPr>
              <a:t> </a:t>
            </a:r>
            <a:r>
              <a:rPr lang="de-DE" dirty="0" err="1">
                <a:latin typeface="Bernard MT Condensed" panose="02050806060905020404" pitchFamily="18" charset="0"/>
              </a:rPr>
              <a:t>colour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hobbies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languages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family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endParaRPr lang="de-AT" dirty="0"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6014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Pflanze enthält.&#10;&#10;Automatisch generierte Beschreibung">
            <a:extLst>
              <a:ext uri="{FF2B5EF4-FFF2-40B4-BE49-F238E27FC236}">
                <a16:creationId xmlns:a16="http://schemas.microsoft.com/office/drawing/2014/main" id="{5806B8F8-CDC7-BA2F-8055-AFD84BC8F3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12621" y="597684"/>
            <a:ext cx="2765502" cy="2074127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7CC1364-5F64-4E07-9BB3-92D00C9A79B1}"/>
              </a:ext>
            </a:extLst>
          </p:cNvPr>
          <p:cNvSpPr txBox="1"/>
          <p:nvPr/>
        </p:nvSpPr>
        <p:spPr>
          <a:xfrm>
            <a:off x="2297151" y="3279338"/>
            <a:ext cx="323942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 err="1">
                <a:latin typeface="Bernard MT Condensed" panose="02050806060905020404" pitchFamily="18" charset="0"/>
              </a:rPr>
              <a:t>first</a:t>
            </a:r>
            <a:r>
              <a:rPr lang="de-DE" sz="2600" dirty="0">
                <a:latin typeface="Bernard MT Condensed" panose="02050806060905020404" pitchFamily="18" charset="0"/>
              </a:rPr>
              <a:t> </a:t>
            </a:r>
            <a:r>
              <a:rPr lang="de-DE" sz="2600" dirty="0" err="1">
                <a:latin typeface="Bernard MT Condensed" panose="02050806060905020404" pitchFamily="18" charset="0"/>
              </a:rPr>
              <a:t>name</a:t>
            </a:r>
            <a:r>
              <a:rPr lang="de-DE" sz="2600" dirty="0">
                <a:latin typeface="Bernard MT Condensed" panose="02050806060905020404" pitchFamily="18" charset="0"/>
              </a:rPr>
              <a:t>:</a:t>
            </a:r>
          </a:p>
          <a:p>
            <a:r>
              <a:rPr lang="de-DE" sz="2600" dirty="0" err="1">
                <a:latin typeface="Bernard MT Condensed" panose="02050806060905020404" pitchFamily="18" charset="0"/>
              </a:rPr>
              <a:t>surname</a:t>
            </a:r>
            <a:r>
              <a:rPr lang="de-DE" sz="2600" dirty="0">
                <a:latin typeface="Bernard MT Condensed" panose="02050806060905020404" pitchFamily="18" charset="0"/>
              </a:rPr>
              <a:t>:</a:t>
            </a:r>
          </a:p>
          <a:p>
            <a:endParaRPr lang="de-AT" sz="2600" dirty="0">
              <a:latin typeface="Bernard MT Condensed" panose="02050806060905020404" pitchFamily="18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5711D52-2EAD-4FE3-AD8F-9D904CD956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56" y="251996"/>
            <a:ext cx="1632748" cy="1625973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630E7FAF-6990-424F-A244-F20064494610}"/>
              </a:ext>
            </a:extLst>
          </p:cNvPr>
          <p:cNvSpPr txBox="1"/>
          <p:nvPr/>
        </p:nvSpPr>
        <p:spPr>
          <a:xfrm>
            <a:off x="2297151" y="4476203"/>
            <a:ext cx="323385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latin typeface="Bernard MT Condensed" panose="02050806060905020404" pitchFamily="18" charset="0"/>
              </a:rPr>
              <a:t>age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  <a:br>
              <a:rPr lang="de-DE" dirty="0">
                <a:latin typeface="Bernard MT Condensed" panose="02050806060905020404" pitchFamily="18" charset="0"/>
              </a:rPr>
            </a:br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country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city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  <a:br>
              <a:rPr lang="de-DE" dirty="0">
                <a:latin typeface="Bernard MT Condensed" panose="02050806060905020404" pitchFamily="18" charset="0"/>
              </a:rPr>
            </a:br>
            <a:br>
              <a:rPr lang="de-DE" dirty="0">
                <a:latin typeface="Bernard MT Condensed" panose="02050806060905020404" pitchFamily="18" charset="0"/>
              </a:rPr>
            </a:br>
            <a:r>
              <a:rPr lang="de-DE" dirty="0" err="1">
                <a:latin typeface="Bernard MT Condensed" panose="02050806060905020404" pitchFamily="18" charset="0"/>
              </a:rPr>
              <a:t>pets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  <a:br>
              <a:rPr lang="de-DE" dirty="0">
                <a:latin typeface="Bernard MT Condensed" panose="02050806060905020404" pitchFamily="18" charset="0"/>
              </a:rPr>
            </a:br>
            <a:br>
              <a:rPr lang="de-DE" dirty="0">
                <a:latin typeface="Bernard MT Condensed" panose="02050806060905020404" pitchFamily="18" charset="0"/>
              </a:rPr>
            </a:br>
            <a:r>
              <a:rPr lang="de-DE" dirty="0" err="1">
                <a:latin typeface="Bernard MT Condensed" panose="02050806060905020404" pitchFamily="18" charset="0"/>
              </a:rPr>
              <a:t>favourite</a:t>
            </a:r>
            <a:r>
              <a:rPr lang="de-DE" dirty="0">
                <a:latin typeface="Bernard MT Condensed" panose="02050806060905020404" pitchFamily="18" charset="0"/>
              </a:rPr>
              <a:t> </a:t>
            </a:r>
            <a:r>
              <a:rPr lang="de-DE" dirty="0" err="1">
                <a:latin typeface="Bernard MT Condensed" panose="02050806060905020404" pitchFamily="18" charset="0"/>
              </a:rPr>
              <a:t>colour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hobbies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languages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family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endParaRPr lang="de-AT" dirty="0"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245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9508C80-53EB-14A1-0243-257226C09E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37163" y="617199"/>
            <a:ext cx="2921620" cy="219121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7CC1364-5F64-4E07-9BB3-92D00C9A79B1}"/>
              </a:ext>
            </a:extLst>
          </p:cNvPr>
          <p:cNvSpPr txBox="1"/>
          <p:nvPr/>
        </p:nvSpPr>
        <p:spPr>
          <a:xfrm>
            <a:off x="2430966" y="3279338"/>
            <a:ext cx="323942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 err="1">
                <a:latin typeface="Bernard MT Condensed" panose="02050806060905020404" pitchFamily="18" charset="0"/>
              </a:rPr>
              <a:t>first</a:t>
            </a:r>
            <a:r>
              <a:rPr lang="de-DE" sz="2600" dirty="0">
                <a:latin typeface="Bernard MT Condensed" panose="02050806060905020404" pitchFamily="18" charset="0"/>
              </a:rPr>
              <a:t> </a:t>
            </a:r>
            <a:r>
              <a:rPr lang="de-DE" sz="2600" dirty="0" err="1">
                <a:latin typeface="Bernard MT Condensed" panose="02050806060905020404" pitchFamily="18" charset="0"/>
              </a:rPr>
              <a:t>name</a:t>
            </a:r>
            <a:r>
              <a:rPr lang="de-DE" sz="2600" dirty="0">
                <a:latin typeface="Bernard MT Condensed" panose="02050806060905020404" pitchFamily="18" charset="0"/>
              </a:rPr>
              <a:t>:</a:t>
            </a:r>
          </a:p>
          <a:p>
            <a:r>
              <a:rPr lang="de-DE" sz="2600" dirty="0" err="1">
                <a:latin typeface="Bernard MT Condensed" panose="02050806060905020404" pitchFamily="18" charset="0"/>
              </a:rPr>
              <a:t>surname</a:t>
            </a:r>
            <a:r>
              <a:rPr lang="de-DE" sz="2600" dirty="0">
                <a:latin typeface="Bernard MT Condensed" panose="02050806060905020404" pitchFamily="18" charset="0"/>
              </a:rPr>
              <a:t>:</a:t>
            </a:r>
          </a:p>
          <a:p>
            <a:endParaRPr lang="de-AT" sz="2600" dirty="0">
              <a:latin typeface="Bernard MT Condensed" panose="02050806060905020404" pitchFamily="18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5F24837-B8AC-4A3D-B77B-A88B43B621E1}"/>
              </a:ext>
            </a:extLst>
          </p:cNvPr>
          <p:cNvSpPr txBox="1"/>
          <p:nvPr/>
        </p:nvSpPr>
        <p:spPr>
          <a:xfrm>
            <a:off x="2436542" y="4342686"/>
            <a:ext cx="323385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latin typeface="Bernard MT Condensed" panose="02050806060905020404" pitchFamily="18" charset="0"/>
              </a:rPr>
              <a:t>age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  <a:br>
              <a:rPr lang="de-DE" dirty="0">
                <a:latin typeface="Bernard MT Condensed" panose="02050806060905020404" pitchFamily="18" charset="0"/>
              </a:rPr>
            </a:br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country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city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  <a:br>
              <a:rPr lang="de-DE" dirty="0">
                <a:latin typeface="Bernard MT Condensed" panose="02050806060905020404" pitchFamily="18" charset="0"/>
              </a:rPr>
            </a:br>
            <a:br>
              <a:rPr lang="de-DE" dirty="0">
                <a:latin typeface="Bernard MT Condensed" panose="02050806060905020404" pitchFamily="18" charset="0"/>
              </a:rPr>
            </a:br>
            <a:r>
              <a:rPr lang="de-DE" dirty="0" err="1">
                <a:latin typeface="Bernard MT Condensed" panose="02050806060905020404" pitchFamily="18" charset="0"/>
              </a:rPr>
              <a:t>pets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  <a:br>
              <a:rPr lang="de-DE" dirty="0">
                <a:latin typeface="Bernard MT Condensed" panose="02050806060905020404" pitchFamily="18" charset="0"/>
              </a:rPr>
            </a:br>
            <a:br>
              <a:rPr lang="de-DE" dirty="0">
                <a:latin typeface="Bernard MT Condensed" panose="02050806060905020404" pitchFamily="18" charset="0"/>
              </a:rPr>
            </a:br>
            <a:r>
              <a:rPr lang="de-DE" dirty="0" err="1">
                <a:latin typeface="Bernard MT Condensed" panose="02050806060905020404" pitchFamily="18" charset="0"/>
              </a:rPr>
              <a:t>favourite</a:t>
            </a:r>
            <a:r>
              <a:rPr lang="de-DE" dirty="0">
                <a:latin typeface="Bernard MT Condensed" panose="02050806060905020404" pitchFamily="18" charset="0"/>
              </a:rPr>
              <a:t> </a:t>
            </a:r>
            <a:r>
              <a:rPr lang="de-DE" dirty="0" err="1">
                <a:latin typeface="Bernard MT Condensed" panose="02050806060905020404" pitchFamily="18" charset="0"/>
              </a:rPr>
              <a:t>colour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hobbies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languages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family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endParaRPr lang="de-AT" dirty="0">
              <a:latin typeface="Bernard MT Condensed" panose="02050806060905020404" pitchFamily="18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5711D52-2EAD-4FE3-AD8F-9D904CD956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56" y="251996"/>
            <a:ext cx="1632748" cy="162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6313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Person, Pflanze enthält.&#10;&#10;Automatisch generierte Beschreibung">
            <a:extLst>
              <a:ext uri="{FF2B5EF4-FFF2-40B4-BE49-F238E27FC236}">
                <a16:creationId xmlns:a16="http://schemas.microsoft.com/office/drawing/2014/main" id="{DF2B1443-1DC7-52FF-4955-46F85A4035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52494" y="599078"/>
            <a:ext cx="2776654" cy="2082491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7CC1364-5F64-4E07-9BB3-92D00C9A79B1}"/>
              </a:ext>
            </a:extLst>
          </p:cNvPr>
          <p:cNvSpPr txBox="1"/>
          <p:nvPr/>
        </p:nvSpPr>
        <p:spPr>
          <a:xfrm>
            <a:off x="2430966" y="3279338"/>
            <a:ext cx="323942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 err="1">
                <a:latin typeface="Bernard MT Condensed" panose="02050806060905020404" pitchFamily="18" charset="0"/>
              </a:rPr>
              <a:t>first</a:t>
            </a:r>
            <a:r>
              <a:rPr lang="de-DE" sz="2600" dirty="0">
                <a:latin typeface="Bernard MT Condensed" panose="02050806060905020404" pitchFamily="18" charset="0"/>
              </a:rPr>
              <a:t> </a:t>
            </a:r>
            <a:r>
              <a:rPr lang="de-DE" sz="2600" dirty="0" err="1">
                <a:latin typeface="Bernard MT Condensed" panose="02050806060905020404" pitchFamily="18" charset="0"/>
              </a:rPr>
              <a:t>name</a:t>
            </a:r>
            <a:r>
              <a:rPr lang="de-DE" sz="2600" dirty="0">
                <a:latin typeface="Bernard MT Condensed" panose="02050806060905020404" pitchFamily="18" charset="0"/>
              </a:rPr>
              <a:t>:</a:t>
            </a:r>
          </a:p>
          <a:p>
            <a:r>
              <a:rPr lang="de-DE" sz="2600" dirty="0" err="1">
                <a:latin typeface="Bernard MT Condensed" panose="02050806060905020404" pitchFamily="18" charset="0"/>
              </a:rPr>
              <a:t>surname</a:t>
            </a:r>
            <a:r>
              <a:rPr lang="de-DE" sz="2600" dirty="0">
                <a:latin typeface="Bernard MT Condensed" panose="02050806060905020404" pitchFamily="18" charset="0"/>
              </a:rPr>
              <a:t>:</a:t>
            </a:r>
          </a:p>
          <a:p>
            <a:endParaRPr lang="de-AT" sz="2600" dirty="0">
              <a:latin typeface="Bernard MT Condensed" panose="02050806060905020404" pitchFamily="18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5F24837-B8AC-4A3D-B77B-A88B43B621E1}"/>
              </a:ext>
            </a:extLst>
          </p:cNvPr>
          <p:cNvSpPr txBox="1"/>
          <p:nvPr/>
        </p:nvSpPr>
        <p:spPr>
          <a:xfrm>
            <a:off x="2436542" y="4342686"/>
            <a:ext cx="323385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latin typeface="Bernard MT Condensed" panose="02050806060905020404" pitchFamily="18" charset="0"/>
              </a:rPr>
              <a:t>age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  <a:br>
              <a:rPr lang="de-DE" dirty="0">
                <a:latin typeface="Bernard MT Condensed" panose="02050806060905020404" pitchFamily="18" charset="0"/>
              </a:rPr>
            </a:br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country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city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  <a:br>
              <a:rPr lang="de-DE" dirty="0">
                <a:latin typeface="Bernard MT Condensed" panose="02050806060905020404" pitchFamily="18" charset="0"/>
              </a:rPr>
            </a:br>
            <a:br>
              <a:rPr lang="de-DE" dirty="0">
                <a:latin typeface="Bernard MT Condensed" panose="02050806060905020404" pitchFamily="18" charset="0"/>
              </a:rPr>
            </a:br>
            <a:r>
              <a:rPr lang="de-DE" dirty="0" err="1">
                <a:latin typeface="Bernard MT Condensed" panose="02050806060905020404" pitchFamily="18" charset="0"/>
              </a:rPr>
              <a:t>pets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  <a:br>
              <a:rPr lang="de-DE" dirty="0">
                <a:latin typeface="Bernard MT Condensed" panose="02050806060905020404" pitchFamily="18" charset="0"/>
              </a:rPr>
            </a:br>
            <a:br>
              <a:rPr lang="de-DE" dirty="0">
                <a:latin typeface="Bernard MT Condensed" panose="02050806060905020404" pitchFamily="18" charset="0"/>
              </a:rPr>
            </a:br>
            <a:r>
              <a:rPr lang="de-DE" dirty="0" err="1">
                <a:latin typeface="Bernard MT Condensed" panose="02050806060905020404" pitchFamily="18" charset="0"/>
              </a:rPr>
              <a:t>favourite</a:t>
            </a:r>
            <a:r>
              <a:rPr lang="de-DE" dirty="0">
                <a:latin typeface="Bernard MT Condensed" panose="02050806060905020404" pitchFamily="18" charset="0"/>
              </a:rPr>
              <a:t> </a:t>
            </a:r>
            <a:r>
              <a:rPr lang="de-DE" dirty="0" err="1">
                <a:latin typeface="Bernard MT Condensed" panose="02050806060905020404" pitchFamily="18" charset="0"/>
              </a:rPr>
              <a:t>colour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hobbies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languages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family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endParaRPr lang="de-AT" dirty="0">
              <a:latin typeface="Bernard MT Condensed" panose="02050806060905020404" pitchFamily="18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5711D52-2EAD-4FE3-AD8F-9D904CD956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56" y="251996"/>
            <a:ext cx="1632748" cy="162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8799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Person, Pflanze enthält.&#10;&#10;Automatisch generierte Beschreibung">
            <a:extLst>
              <a:ext uri="{FF2B5EF4-FFF2-40B4-BE49-F238E27FC236}">
                <a16:creationId xmlns:a16="http://schemas.microsoft.com/office/drawing/2014/main" id="{01A5B7BA-D521-03F2-4DD8-B1FBCBF7D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04638" y="556582"/>
            <a:ext cx="2958791" cy="2219093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7CC1364-5F64-4E07-9BB3-92D00C9A79B1}"/>
              </a:ext>
            </a:extLst>
          </p:cNvPr>
          <p:cNvSpPr txBox="1"/>
          <p:nvPr/>
        </p:nvSpPr>
        <p:spPr>
          <a:xfrm>
            <a:off x="2430966" y="3279338"/>
            <a:ext cx="323942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 err="1">
                <a:latin typeface="Bernard MT Condensed" panose="02050806060905020404" pitchFamily="18" charset="0"/>
              </a:rPr>
              <a:t>first</a:t>
            </a:r>
            <a:r>
              <a:rPr lang="de-DE" sz="2600" dirty="0">
                <a:latin typeface="Bernard MT Condensed" panose="02050806060905020404" pitchFamily="18" charset="0"/>
              </a:rPr>
              <a:t> </a:t>
            </a:r>
            <a:r>
              <a:rPr lang="de-DE" sz="2600" dirty="0" err="1">
                <a:latin typeface="Bernard MT Condensed" panose="02050806060905020404" pitchFamily="18" charset="0"/>
              </a:rPr>
              <a:t>name</a:t>
            </a:r>
            <a:r>
              <a:rPr lang="de-DE" sz="2600" dirty="0">
                <a:latin typeface="Bernard MT Condensed" panose="02050806060905020404" pitchFamily="18" charset="0"/>
              </a:rPr>
              <a:t>:</a:t>
            </a:r>
          </a:p>
          <a:p>
            <a:r>
              <a:rPr lang="de-DE" sz="2600" dirty="0" err="1">
                <a:latin typeface="Bernard MT Condensed" panose="02050806060905020404" pitchFamily="18" charset="0"/>
              </a:rPr>
              <a:t>surname</a:t>
            </a:r>
            <a:r>
              <a:rPr lang="de-DE" sz="2600" dirty="0">
                <a:latin typeface="Bernard MT Condensed" panose="02050806060905020404" pitchFamily="18" charset="0"/>
              </a:rPr>
              <a:t>:</a:t>
            </a:r>
          </a:p>
          <a:p>
            <a:endParaRPr lang="de-AT" sz="2600" dirty="0">
              <a:latin typeface="Bernard MT Condensed" panose="02050806060905020404" pitchFamily="18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5F24837-B8AC-4A3D-B77B-A88B43B621E1}"/>
              </a:ext>
            </a:extLst>
          </p:cNvPr>
          <p:cNvSpPr txBox="1"/>
          <p:nvPr/>
        </p:nvSpPr>
        <p:spPr>
          <a:xfrm>
            <a:off x="2436542" y="4342686"/>
            <a:ext cx="323385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latin typeface="Bernard MT Condensed" panose="02050806060905020404" pitchFamily="18" charset="0"/>
              </a:rPr>
              <a:t>age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  <a:br>
              <a:rPr lang="de-DE" dirty="0">
                <a:latin typeface="Bernard MT Condensed" panose="02050806060905020404" pitchFamily="18" charset="0"/>
              </a:rPr>
            </a:br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country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city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  <a:br>
              <a:rPr lang="de-DE" dirty="0">
                <a:latin typeface="Bernard MT Condensed" panose="02050806060905020404" pitchFamily="18" charset="0"/>
              </a:rPr>
            </a:br>
            <a:br>
              <a:rPr lang="de-DE" dirty="0">
                <a:latin typeface="Bernard MT Condensed" panose="02050806060905020404" pitchFamily="18" charset="0"/>
              </a:rPr>
            </a:br>
            <a:r>
              <a:rPr lang="de-DE" dirty="0" err="1">
                <a:latin typeface="Bernard MT Condensed" panose="02050806060905020404" pitchFamily="18" charset="0"/>
              </a:rPr>
              <a:t>pets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  <a:br>
              <a:rPr lang="de-DE" dirty="0">
                <a:latin typeface="Bernard MT Condensed" panose="02050806060905020404" pitchFamily="18" charset="0"/>
              </a:rPr>
            </a:br>
            <a:br>
              <a:rPr lang="de-DE" dirty="0">
                <a:latin typeface="Bernard MT Condensed" panose="02050806060905020404" pitchFamily="18" charset="0"/>
              </a:rPr>
            </a:br>
            <a:r>
              <a:rPr lang="de-DE" dirty="0" err="1">
                <a:latin typeface="Bernard MT Condensed" panose="02050806060905020404" pitchFamily="18" charset="0"/>
              </a:rPr>
              <a:t>favourite</a:t>
            </a:r>
            <a:r>
              <a:rPr lang="de-DE" dirty="0">
                <a:latin typeface="Bernard MT Condensed" panose="02050806060905020404" pitchFamily="18" charset="0"/>
              </a:rPr>
              <a:t> </a:t>
            </a:r>
            <a:r>
              <a:rPr lang="de-DE" dirty="0" err="1">
                <a:latin typeface="Bernard MT Condensed" panose="02050806060905020404" pitchFamily="18" charset="0"/>
              </a:rPr>
              <a:t>colour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hobbies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languages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family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endParaRPr lang="de-AT" dirty="0">
              <a:latin typeface="Bernard MT Condensed" panose="02050806060905020404" pitchFamily="18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5711D52-2EAD-4FE3-AD8F-9D904CD956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56" y="251996"/>
            <a:ext cx="1632748" cy="162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5522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Person, Pflanze enthält.&#10;&#10;Automatisch generierte Beschreibung">
            <a:extLst>
              <a:ext uri="{FF2B5EF4-FFF2-40B4-BE49-F238E27FC236}">
                <a16:creationId xmlns:a16="http://schemas.microsoft.com/office/drawing/2014/main" id="{24567EF5-0B51-A1E4-B04F-F2B9B44FEB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99424" y="605118"/>
            <a:ext cx="2824976" cy="2118732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7CC1364-5F64-4E07-9BB3-92D00C9A79B1}"/>
              </a:ext>
            </a:extLst>
          </p:cNvPr>
          <p:cNvSpPr txBox="1"/>
          <p:nvPr/>
        </p:nvSpPr>
        <p:spPr>
          <a:xfrm>
            <a:off x="2430966" y="3279338"/>
            <a:ext cx="323942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 err="1">
                <a:latin typeface="Bernard MT Condensed" panose="02050806060905020404" pitchFamily="18" charset="0"/>
              </a:rPr>
              <a:t>first</a:t>
            </a:r>
            <a:r>
              <a:rPr lang="de-DE" sz="2600" dirty="0">
                <a:latin typeface="Bernard MT Condensed" panose="02050806060905020404" pitchFamily="18" charset="0"/>
              </a:rPr>
              <a:t> </a:t>
            </a:r>
            <a:r>
              <a:rPr lang="de-DE" sz="2600" dirty="0" err="1">
                <a:latin typeface="Bernard MT Condensed" panose="02050806060905020404" pitchFamily="18" charset="0"/>
              </a:rPr>
              <a:t>name</a:t>
            </a:r>
            <a:r>
              <a:rPr lang="de-DE" sz="2600" dirty="0">
                <a:latin typeface="Bernard MT Condensed" panose="02050806060905020404" pitchFamily="18" charset="0"/>
              </a:rPr>
              <a:t>:</a:t>
            </a:r>
          </a:p>
          <a:p>
            <a:r>
              <a:rPr lang="de-DE" sz="2600" dirty="0" err="1">
                <a:latin typeface="Bernard MT Condensed" panose="02050806060905020404" pitchFamily="18" charset="0"/>
              </a:rPr>
              <a:t>surname</a:t>
            </a:r>
            <a:r>
              <a:rPr lang="de-DE" sz="2600" dirty="0">
                <a:latin typeface="Bernard MT Condensed" panose="02050806060905020404" pitchFamily="18" charset="0"/>
              </a:rPr>
              <a:t>:</a:t>
            </a:r>
          </a:p>
          <a:p>
            <a:endParaRPr lang="de-AT" sz="2600" dirty="0">
              <a:latin typeface="Bernard MT Condensed" panose="02050806060905020404" pitchFamily="18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5F24837-B8AC-4A3D-B77B-A88B43B621E1}"/>
              </a:ext>
            </a:extLst>
          </p:cNvPr>
          <p:cNvSpPr txBox="1"/>
          <p:nvPr/>
        </p:nvSpPr>
        <p:spPr>
          <a:xfrm>
            <a:off x="2436542" y="4342686"/>
            <a:ext cx="323385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latin typeface="Bernard MT Condensed" panose="02050806060905020404" pitchFamily="18" charset="0"/>
              </a:rPr>
              <a:t>age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  <a:br>
              <a:rPr lang="de-DE" dirty="0">
                <a:latin typeface="Bernard MT Condensed" panose="02050806060905020404" pitchFamily="18" charset="0"/>
              </a:rPr>
            </a:br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country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city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  <a:br>
              <a:rPr lang="de-DE" dirty="0">
                <a:latin typeface="Bernard MT Condensed" panose="02050806060905020404" pitchFamily="18" charset="0"/>
              </a:rPr>
            </a:br>
            <a:br>
              <a:rPr lang="de-DE" dirty="0">
                <a:latin typeface="Bernard MT Condensed" panose="02050806060905020404" pitchFamily="18" charset="0"/>
              </a:rPr>
            </a:br>
            <a:r>
              <a:rPr lang="de-DE" dirty="0" err="1">
                <a:latin typeface="Bernard MT Condensed" panose="02050806060905020404" pitchFamily="18" charset="0"/>
              </a:rPr>
              <a:t>pets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  <a:br>
              <a:rPr lang="de-DE" dirty="0">
                <a:latin typeface="Bernard MT Condensed" panose="02050806060905020404" pitchFamily="18" charset="0"/>
              </a:rPr>
            </a:br>
            <a:br>
              <a:rPr lang="de-DE" dirty="0">
                <a:latin typeface="Bernard MT Condensed" panose="02050806060905020404" pitchFamily="18" charset="0"/>
              </a:rPr>
            </a:br>
            <a:r>
              <a:rPr lang="de-DE" dirty="0" err="1">
                <a:latin typeface="Bernard MT Condensed" panose="02050806060905020404" pitchFamily="18" charset="0"/>
              </a:rPr>
              <a:t>favourite</a:t>
            </a:r>
            <a:r>
              <a:rPr lang="de-DE" dirty="0">
                <a:latin typeface="Bernard MT Condensed" panose="02050806060905020404" pitchFamily="18" charset="0"/>
              </a:rPr>
              <a:t> </a:t>
            </a:r>
            <a:r>
              <a:rPr lang="de-DE" dirty="0" err="1">
                <a:latin typeface="Bernard MT Condensed" panose="02050806060905020404" pitchFamily="18" charset="0"/>
              </a:rPr>
              <a:t>colour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hobbies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languages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family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endParaRPr lang="de-AT" dirty="0">
              <a:latin typeface="Bernard MT Condensed" panose="02050806060905020404" pitchFamily="18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5711D52-2EAD-4FE3-AD8F-9D904CD956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56" y="251996"/>
            <a:ext cx="1632748" cy="162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9137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Gras, draußen, Person enthält.&#10;&#10;Automatisch generierte Beschreibung">
            <a:extLst>
              <a:ext uri="{FF2B5EF4-FFF2-40B4-BE49-F238E27FC236}">
                <a16:creationId xmlns:a16="http://schemas.microsoft.com/office/drawing/2014/main" id="{DEEA5961-74EB-5C26-E6EF-CFE088CAF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23289" y="634332"/>
            <a:ext cx="2835521" cy="2126641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7CC1364-5F64-4E07-9BB3-92D00C9A79B1}"/>
              </a:ext>
            </a:extLst>
          </p:cNvPr>
          <p:cNvSpPr txBox="1"/>
          <p:nvPr/>
        </p:nvSpPr>
        <p:spPr>
          <a:xfrm>
            <a:off x="2430966" y="3279338"/>
            <a:ext cx="323942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 err="1">
                <a:latin typeface="Bernard MT Condensed" panose="02050806060905020404" pitchFamily="18" charset="0"/>
              </a:rPr>
              <a:t>first</a:t>
            </a:r>
            <a:r>
              <a:rPr lang="de-DE" sz="2600" dirty="0">
                <a:latin typeface="Bernard MT Condensed" panose="02050806060905020404" pitchFamily="18" charset="0"/>
              </a:rPr>
              <a:t> </a:t>
            </a:r>
            <a:r>
              <a:rPr lang="de-DE" sz="2600" dirty="0" err="1">
                <a:latin typeface="Bernard MT Condensed" panose="02050806060905020404" pitchFamily="18" charset="0"/>
              </a:rPr>
              <a:t>name</a:t>
            </a:r>
            <a:r>
              <a:rPr lang="de-DE" sz="2600" dirty="0">
                <a:latin typeface="Bernard MT Condensed" panose="02050806060905020404" pitchFamily="18" charset="0"/>
              </a:rPr>
              <a:t>:</a:t>
            </a:r>
          </a:p>
          <a:p>
            <a:r>
              <a:rPr lang="de-DE" sz="2600" dirty="0" err="1">
                <a:latin typeface="Bernard MT Condensed" panose="02050806060905020404" pitchFamily="18" charset="0"/>
              </a:rPr>
              <a:t>surname</a:t>
            </a:r>
            <a:r>
              <a:rPr lang="de-DE" sz="2600" dirty="0">
                <a:latin typeface="Bernard MT Condensed" panose="02050806060905020404" pitchFamily="18" charset="0"/>
              </a:rPr>
              <a:t>:</a:t>
            </a:r>
          </a:p>
          <a:p>
            <a:endParaRPr lang="de-AT" sz="2600" dirty="0">
              <a:latin typeface="Bernard MT Condensed" panose="02050806060905020404" pitchFamily="18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5F24837-B8AC-4A3D-B77B-A88B43B621E1}"/>
              </a:ext>
            </a:extLst>
          </p:cNvPr>
          <p:cNvSpPr txBox="1"/>
          <p:nvPr/>
        </p:nvSpPr>
        <p:spPr>
          <a:xfrm>
            <a:off x="2436542" y="4342686"/>
            <a:ext cx="323385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latin typeface="Bernard MT Condensed" panose="02050806060905020404" pitchFamily="18" charset="0"/>
              </a:rPr>
              <a:t>age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  <a:br>
              <a:rPr lang="de-DE" dirty="0">
                <a:latin typeface="Bernard MT Condensed" panose="02050806060905020404" pitchFamily="18" charset="0"/>
              </a:rPr>
            </a:br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country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city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  <a:br>
              <a:rPr lang="de-DE" dirty="0">
                <a:latin typeface="Bernard MT Condensed" panose="02050806060905020404" pitchFamily="18" charset="0"/>
              </a:rPr>
            </a:br>
            <a:br>
              <a:rPr lang="de-DE" dirty="0">
                <a:latin typeface="Bernard MT Condensed" panose="02050806060905020404" pitchFamily="18" charset="0"/>
              </a:rPr>
            </a:br>
            <a:r>
              <a:rPr lang="de-DE" dirty="0" err="1">
                <a:latin typeface="Bernard MT Condensed" panose="02050806060905020404" pitchFamily="18" charset="0"/>
              </a:rPr>
              <a:t>pets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  <a:br>
              <a:rPr lang="de-DE" dirty="0">
                <a:latin typeface="Bernard MT Condensed" panose="02050806060905020404" pitchFamily="18" charset="0"/>
              </a:rPr>
            </a:br>
            <a:br>
              <a:rPr lang="de-DE" dirty="0">
                <a:latin typeface="Bernard MT Condensed" panose="02050806060905020404" pitchFamily="18" charset="0"/>
              </a:rPr>
            </a:br>
            <a:r>
              <a:rPr lang="de-DE" dirty="0" err="1">
                <a:latin typeface="Bernard MT Condensed" panose="02050806060905020404" pitchFamily="18" charset="0"/>
              </a:rPr>
              <a:t>favourite</a:t>
            </a:r>
            <a:r>
              <a:rPr lang="de-DE" dirty="0">
                <a:latin typeface="Bernard MT Condensed" panose="02050806060905020404" pitchFamily="18" charset="0"/>
              </a:rPr>
              <a:t> </a:t>
            </a:r>
            <a:r>
              <a:rPr lang="de-DE" dirty="0" err="1">
                <a:latin typeface="Bernard MT Condensed" panose="02050806060905020404" pitchFamily="18" charset="0"/>
              </a:rPr>
              <a:t>colour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hobbies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languages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family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endParaRPr lang="de-AT" dirty="0">
              <a:latin typeface="Bernard MT Condensed" panose="02050806060905020404" pitchFamily="18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5711D52-2EAD-4FE3-AD8F-9D904CD956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56" y="251996"/>
            <a:ext cx="1632748" cy="162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3520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5297CBC-3367-464A-D61C-D9F0A9B773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56677" y="664378"/>
            <a:ext cx="2988526" cy="224139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7CC1364-5F64-4E07-9BB3-92D00C9A79B1}"/>
              </a:ext>
            </a:extLst>
          </p:cNvPr>
          <p:cNvSpPr txBox="1"/>
          <p:nvPr/>
        </p:nvSpPr>
        <p:spPr>
          <a:xfrm>
            <a:off x="2430966" y="3279338"/>
            <a:ext cx="323942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 err="1">
                <a:latin typeface="Bernard MT Condensed" panose="02050806060905020404" pitchFamily="18" charset="0"/>
              </a:rPr>
              <a:t>first</a:t>
            </a:r>
            <a:r>
              <a:rPr lang="de-DE" sz="2600" dirty="0">
                <a:latin typeface="Bernard MT Condensed" panose="02050806060905020404" pitchFamily="18" charset="0"/>
              </a:rPr>
              <a:t> </a:t>
            </a:r>
            <a:r>
              <a:rPr lang="de-DE" sz="2600" dirty="0" err="1">
                <a:latin typeface="Bernard MT Condensed" panose="02050806060905020404" pitchFamily="18" charset="0"/>
              </a:rPr>
              <a:t>name</a:t>
            </a:r>
            <a:r>
              <a:rPr lang="de-DE" sz="2600" dirty="0">
                <a:latin typeface="Bernard MT Condensed" panose="02050806060905020404" pitchFamily="18" charset="0"/>
              </a:rPr>
              <a:t>:</a:t>
            </a:r>
          </a:p>
          <a:p>
            <a:r>
              <a:rPr lang="de-DE" sz="2600" dirty="0" err="1">
                <a:latin typeface="Bernard MT Condensed" panose="02050806060905020404" pitchFamily="18" charset="0"/>
              </a:rPr>
              <a:t>surname</a:t>
            </a:r>
            <a:r>
              <a:rPr lang="de-DE" sz="2600" dirty="0">
                <a:latin typeface="Bernard MT Condensed" panose="02050806060905020404" pitchFamily="18" charset="0"/>
              </a:rPr>
              <a:t>:</a:t>
            </a:r>
          </a:p>
          <a:p>
            <a:endParaRPr lang="de-AT" sz="2600" dirty="0">
              <a:latin typeface="Bernard MT Condensed" panose="02050806060905020404" pitchFamily="18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5F24837-B8AC-4A3D-B77B-A88B43B621E1}"/>
              </a:ext>
            </a:extLst>
          </p:cNvPr>
          <p:cNvSpPr txBox="1"/>
          <p:nvPr/>
        </p:nvSpPr>
        <p:spPr>
          <a:xfrm>
            <a:off x="2436542" y="4342686"/>
            <a:ext cx="323385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latin typeface="Bernard MT Condensed" panose="02050806060905020404" pitchFamily="18" charset="0"/>
              </a:rPr>
              <a:t>age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  <a:br>
              <a:rPr lang="de-DE" dirty="0">
                <a:latin typeface="Bernard MT Condensed" panose="02050806060905020404" pitchFamily="18" charset="0"/>
              </a:rPr>
            </a:br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country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city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  <a:br>
              <a:rPr lang="de-DE" dirty="0">
                <a:latin typeface="Bernard MT Condensed" panose="02050806060905020404" pitchFamily="18" charset="0"/>
              </a:rPr>
            </a:br>
            <a:br>
              <a:rPr lang="de-DE" dirty="0">
                <a:latin typeface="Bernard MT Condensed" panose="02050806060905020404" pitchFamily="18" charset="0"/>
              </a:rPr>
            </a:br>
            <a:r>
              <a:rPr lang="de-DE" dirty="0" err="1">
                <a:latin typeface="Bernard MT Condensed" panose="02050806060905020404" pitchFamily="18" charset="0"/>
              </a:rPr>
              <a:t>pets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  <a:br>
              <a:rPr lang="de-DE" dirty="0">
                <a:latin typeface="Bernard MT Condensed" panose="02050806060905020404" pitchFamily="18" charset="0"/>
              </a:rPr>
            </a:br>
            <a:br>
              <a:rPr lang="de-DE" dirty="0">
                <a:latin typeface="Bernard MT Condensed" panose="02050806060905020404" pitchFamily="18" charset="0"/>
              </a:rPr>
            </a:br>
            <a:r>
              <a:rPr lang="de-DE" dirty="0" err="1">
                <a:latin typeface="Bernard MT Condensed" panose="02050806060905020404" pitchFamily="18" charset="0"/>
              </a:rPr>
              <a:t>favourite</a:t>
            </a:r>
            <a:r>
              <a:rPr lang="de-DE" dirty="0">
                <a:latin typeface="Bernard MT Condensed" panose="02050806060905020404" pitchFamily="18" charset="0"/>
              </a:rPr>
              <a:t> </a:t>
            </a:r>
            <a:r>
              <a:rPr lang="de-DE" dirty="0" err="1">
                <a:latin typeface="Bernard MT Condensed" panose="02050806060905020404" pitchFamily="18" charset="0"/>
              </a:rPr>
              <a:t>colour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hobbies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languages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family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endParaRPr lang="de-AT" dirty="0">
              <a:latin typeface="Bernard MT Condensed" panose="02050806060905020404" pitchFamily="18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5711D52-2EAD-4FE3-AD8F-9D904CD956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56" y="251996"/>
            <a:ext cx="1632748" cy="162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2938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614A9F5-82BC-CA32-0C2C-C799244075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35871" y="521270"/>
            <a:ext cx="3152078" cy="236405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7CC1364-5F64-4E07-9BB3-92D00C9A79B1}"/>
              </a:ext>
            </a:extLst>
          </p:cNvPr>
          <p:cNvSpPr txBox="1"/>
          <p:nvPr/>
        </p:nvSpPr>
        <p:spPr>
          <a:xfrm>
            <a:off x="2430966" y="3279338"/>
            <a:ext cx="323942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 err="1">
                <a:latin typeface="Bernard MT Condensed" panose="02050806060905020404" pitchFamily="18" charset="0"/>
              </a:rPr>
              <a:t>first</a:t>
            </a:r>
            <a:r>
              <a:rPr lang="de-DE" sz="2600" dirty="0">
                <a:latin typeface="Bernard MT Condensed" panose="02050806060905020404" pitchFamily="18" charset="0"/>
              </a:rPr>
              <a:t> </a:t>
            </a:r>
            <a:r>
              <a:rPr lang="de-DE" sz="2600" dirty="0" err="1">
                <a:latin typeface="Bernard MT Condensed" panose="02050806060905020404" pitchFamily="18" charset="0"/>
              </a:rPr>
              <a:t>name</a:t>
            </a:r>
            <a:r>
              <a:rPr lang="de-DE" sz="2600" dirty="0">
                <a:latin typeface="Bernard MT Condensed" panose="02050806060905020404" pitchFamily="18" charset="0"/>
              </a:rPr>
              <a:t>:</a:t>
            </a:r>
          </a:p>
          <a:p>
            <a:r>
              <a:rPr lang="de-DE" sz="2600" dirty="0" err="1">
                <a:latin typeface="Bernard MT Condensed" panose="02050806060905020404" pitchFamily="18" charset="0"/>
              </a:rPr>
              <a:t>surname</a:t>
            </a:r>
            <a:r>
              <a:rPr lang="de-DE" sz="2600" dirty="0">
                <a:latin typeface="Bernard MT Condensed" panose="02050806060905020404" pitchFamily="18" charset="0"/>
              </a:rPr>
              <a:t>:</a:t>
            </a:r>
          </a:p>
          <a:p>
            <a:endParaRPr lang="de-AT" sz="2600" dirty="0">
              <a:latin typeface="Bernard MT Condensed" panose="02050806060905020404" pitchFamily="18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5F24837-B8AC-4A3D-B77B-A88B43B621E1}"/>
              </a:ext>
            </a:extLst>
          </p:cNvPr>
          <p:cNvSpPr txBox="1"/>
          <p:nvPr/>
        </p:nvSpPr>
        <p:spPr>
          <a:xfrm>
            <a:off x="2436542" y="4342686"/>
            <a:ext cx="323385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latin typeface="Bernard MT Condensed" panose="02050806060905020404" pitchFamily="18" charset="0"/>
              </a:rPr>
              <a:t>age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  <a:br>
              <a:rPr lang="de-DE" dirty="0">
                <a:latin typeface="Bernard MT Condensed" panose="02050806060905020404" pitchFamily="18" charset="0"/>
              </a:rPr>
            </a:br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country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city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  <a:br>
              <a:rPr lang="de-DE" dirty="0">
                <a:latin typeface="Bernard MT Condensed" panose="02050806060905020404" pitchFamily="18" charset="0"/>
              </a:rPr>
            </a:br>
            <a:br>
              <a:rPr lang="de-DE" dirty="0">
                <a:latin typeface="Bernard MT Condensed" panose="02050806060905020404" pitchFamily="18" charset="0"/>
              </a:rPr>
            </a:br>
            <a:r>
              <a:rPr lang="de-DE" dirty="0" err="1">
                <a:latin typeface="Bernard MT Condensed" panose="02050806060905020404" pitchFamily="18" charset="0"/>
              </a:rPr>
              <a:t>pets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  <a:br>
              <a:rPr lang="de-DE" dirty="0">
                <a:latin typeface="Bernard MT Condensed" panose="02050806060905020404" pitchFamily="18" charset="0"/>
              </a:rPr>
            </a:br>
            <a:br>
              <a:rPr lang="de-DE" dirty="0">
                <a:latin typeface="Bernard MT Condensed" panose="02050806060905020404" pitchFamily="18" charset="0"/>
              </a:rPr>
            </a:br>
            <a:r>
              <a:rPr lang="de-DE" dirty="0" err="1">
                <a:latin typeface="Bernard MT Condensed" panose="02050806060905020404" pitchFamily="18" charset="0"/>
              </a:rPr>
              <a:t>favourite</a:t>
            </a:r>
            <a:r>
              <a:rPr lang="de-DE" dirty="0">
                <a:latin typeface="Bernard MT Condensed" panose="02050806060905020404" pitchFamily="18" charset="0"/>
              </a:rPr>
              <a:t> </a:t>
            </a:r>
            <a:r>
              <a:rPr lang="de-DE" dirty="0" err="1">
                <a:latin typeface="Bernard MT Condensed" panose="02050806060905020404" pitchFamily="18" charset="0"/>
              </a:rPr>
              <a:t>colour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hobbies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languages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family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endParaRPr lang="de-AT" dirty="0">
              <a:latin typeface="Bernard MT Condensed" panose="02050806060905020404" pitchFamily="18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5711D52-2EAD-4FE3-AD8F-9D904CD956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56" y="251996"/>
            <a:ext cx="1632748" cy="162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6594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BD98474-FB9F-6D76-DBA3-4FDE2945B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54925" y="509457"/>
            <a:ext cx="2977378" cy="223303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7CC1364-5F64-4E07-9BB3-92D00C9A79B1}"/>
              </a:ext>
            </a:extLst>
          </p:cNvPr>
          <p:cNvSpPr txBox="1"/>
          <p:nvPr/>
        </p:nvSpPr>
        <p:spPr>
          <a:xfrm>
            <a:off x="2430966" y="3279338"/>
            <a:ext cx="323942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 err="1">
                <a:latin typeface="Bernard MT Condensed" panose="02050806060905020404" pitchFamily="18" charset="0"/>
              </a:rPr>
              <a:t>first</a:t>
            </a:r>
            <a:r>
              <a:rPr lang="de-DE" sz="2600" dirty="0">
                <a:latin typeface="Bernard MT Condensed" panose="02050806060905020404" pitchFamily="18" charset="0"/>
              </a:rPr>
              <a:t> </a:t>
            </a:r>
            <a:r>
              <a:rPr lang="de-DE" sz="2600" dirty="0" err="1">
                <a:latin typeface="Bernard MT Condensed" panose="02050806060905020404" pitchFamily="18" charset="0"/>
              </a:rPr>
              <a:t>name</a:t>
            </a:r>
            <a:r>
              <a:rPr lang="de-DE" sz="2600" dirty="0">
                <a:latin typeface="Bernard MT Condensed" panose="02050806060905020404" pitchFamily="18" charset="0"/>
              </a:rPr>
              <a:t>:</a:t>
            </a:r>
          </a:p>
          <a:p>
            <a:r>
              <a:rPr lang="de-DE" sz="2600" dirty="0" err="1">
                <a:latin typeface="Bernard MT Condensed" panose="02050806060905020404" pitchFamily="18" charset="0"/>
              </a:rPr>
              <a:t>surname</a:t>
            </a:r>
            <a:r>
              <a:rPr lang="de-DE" sz="2600" dirty="0">
                <a:latin typeface="Bernard MT Condensed" panose="02050806060905020404" pitchFamily="18" charset="0"/>
              </a:rPr>
              <a:t>:</a:t>
            </a:r>
          </a:p>
          <a:p>
            <a:endParaRPr lang="de-AT" sz="2600" dirty="0">
              <a:latin typeface="Bernard MT Condensed" panose="02050806060905020404" pitchFamily="18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5F24837-B8AC-4A3D-B77B-A88B43B621E1}"/>
              </a:ext>
            </a:extLst>
          </p:cNvPr>
          <p:cNvSpPr txBox="1"/>
          <p:nvPr/>
        </p:nvSpPr>
        <p:spPr>
          <a:xfrm>
            <a:off x="2436542" y="4342686"/>
            <a:ext cx="323385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latin typeface="Bernard MT Condensed" panose="02050806060905020404" pitchFamily="18" charset="0"/>
              </a:rPr>
              <a:t>age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  <a:br>
              <a:rPr lang="de-DE" dirty="0">
                <a:latin typeface="Bernard MT Condensed" panose="02050806060905020404" pitchFamily="18" charset="0"/>
              </a:rPr>
            </a:br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country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city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  <a:br>
              <a:rPr lang="de-DE" dirty="0">
                <a:latin typeface="Bernard MT Condensed" panose="02050806060905020404" pitchFamily="18" charset="0"/>
              </a:rPr>
            </a:br>
            <a:br>
              <a:rPr lang="de-DE" dirty="0">
                <a:latin typeface="Bernard MT Condensed" panose="02050806060905020404" pitchFamily="18" charset="0"/>
              </a:rPr>
            </a:br>
            <a:r>
              <a:rPr lang="de-DE" dirty="0" err="1">
                <a:latin typeface="Bernard MT Condensed" panose="02050806060905020404" pitchFamily="18" charset="0"/>
              </a:rPr>
              <a:t>pets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  <a:br>
              <a:rPr lang="de-DE" dirty="0">
                <a:latin typeface="Bernard MT Condensed" panose="02050806060905020404" pitchFamily="18" charset="0"/>
              </a:rPr>
            </a:br>
            <a:br>
              <a:rPr lang="de-DE" dirty="0">
                <a:latin typeface="Bernard MT Condensed" panose="02050806060905020404" pitchFamily="18" charset="0"/>
              </a:rPr>
            </a:br>
            <a:r>
              <a:rPr lang="de-DE" dirty="0" err="1">
                <a:latin typeface="Bernard MT Condensed" panose="02050806060905020404" pitchFamily="18" charset="0"/>
              </a:rPr>
              <a:t>favourite</a:t>
            </a:r>
            <a:r>
              <a:rPr lang="de-DE" dirty="0">
                <a:latin typeface="Bernard MT Condensed" panose="02050806060905020404" pitchFamily="18" charset="0"/>
              </a:rPr>
              <a:t> </a:t>
            </a:r>
            <a:r>
              <a:rPr lang="de-DE" dirty="0" err="1">
                <a:latin typeface="Bernard MT Condensed" panose="02050806060905020404" pitchFamily="18" charset="0"/>
              </a:rPr>
              <a:t>colour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hobbies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languages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family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endParaRPr lang="de-AT" dirty="0">
              <a:latin typeface="Bernard MT Condensed" panose="02050806060905020404" pitchFamily="18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5711D52-2EAD-4FE3-AD8F-9D904CD956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56" y="251996"/>
            <a:ext cx="1632748" cy="162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190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Gras, Person, Baby enthält.&#10;&#10;Automatisch generierte Beschreibung">
            <a:extLst>
              <a:ext uri="{FF2B5EF4-FFF2-40B4-BE49-F238E27FC236}">
                <a16:creationId xmlns:a16="http://schemas.microsoft.com/office/drawing/2014/main" id="{0A4C0F2C-0DAF-3AE9-3856-2ADEE9C9A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24713" y="595279"/>
            <a:ext cx="2798956" cy="2099217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7CC1364-5F64-4E07-9BB3-92D00C9A79B1}"/>
              </a:ext>
            </a:extLst>
          </p:cNvPr>
          <p:cNvSpPr txBox="1"/>
          <p:nvPr/>
        </p:nvSpPr>
        <p:spPr>
          <a:xfrm>
            <a:off x="2297151" y="3279338"/>
            <a:ext cx="323942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 err="1">
                <a:latin typeface="Bernard MT Condensed" panose="02050806060905020404" pitchFamily="18" charset="0"/>
              </a:rPr>
              <a:t>first</a:t>
            </a:r>
            <a:r>
              <a:rPr lang="de-DE" sz="2600" dirty="0">
                <a:latin typeface="Bernard MT Condensed" panose="02050806060905020404" pitchFamily="18" charset="0"/>
              </a:rPr>
              <a:t> </a:t>
            </a:r>
            <a:r>
              <a:rPr lang="de-DE" sz="2600" dirty="0" err="1">
                <a:latin typeface="Bernard MT Condensed" panose="02050806060905020404" pitchFamily="18" charset="0"/>
              </a:rPr>
              <a:t>name</a:t>
            </a:r>
            <a:r>
              <a:rPr lang="de-DE" sz="2600" dirty="0">
                <a:latin typeface="Bernard MT Condensed" panose="02050806060905020404" pitchFamily="18" charset="0"/>
              </a:rPr>
              <a:t>:</a:t>
            </a:r>
          </a:p>
          <a:p>
            <a:r>
              <a:rPr lang="de-DE" sz="2600" dirty="0" err="1">
                <a:latin typeface="Bernard MT Condensed" panose="02050806060905020404" pitchFamily="18" charset="0"/>
              </a:rPr>
              <a:t>surname</a:t>
            </a:r>
            <a:r>
              <a:rPr lang="de-DE" sz="2600" dirty="0">
                <a:latin typeface="Bernard MT Condensed" panose="02050806060905020404" pitchFamily="18" charset="0"/>
              </a:rPr>
              <a:t>:</a:t>
            </a:r>
          </a:p>
          <a:p>
            <a:endParaRPr lang="de-AT" sz="2600" dirty="0">
              <a:latin typeface="Bernard MT Condensed" panose="02050806060905020404" pitchFamily="18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5711D52-2EAD-4FE3-AD8F-9D904CD956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56" y="251996"/>
            <a:ext cx="1632748" cy="1625973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4ECF7A4C-DC53-4851-8AAB-0CB113141EF7}"/>
              </a:ext>
            </a:extLst>
          </p:cNvPr>
          <p:cNvSpPr txBox="1"/>
          <p:nvPr/>
        </p:nvSpPr>
        <p:spPr>
          <a:xfrm>
            <a:off x="2302727" y="4572000"/>
            <a:ext cx="323385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latin typeface="Bernard MT Condensed" panose="02050806060905020404" pitchFamily="18" charset="0"/>
              </a:rPr>
              <a:t>age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  <a:br>
              <a:rPr lang="de-DE" dirty="0">
                <a:latin typeface="Bernard MT Condensed" panose="02050806060905020404" pitchFamily="18" charset="0"/>
              </a:rPr>
            </a:br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country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city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  <a:br>
              <a:rPr lang="de-DE" dirty="0">
                <a:latin typeface="Bernard MT Condensed" panose="02050806060905020404" pitchFamily="18" charset="0"/>
              </a:rPr>
            </a:br>
            <a:br>
              <a:rPr lang="de-DE" dirty="0">
                <a:latin typeface="Bernard MT Condensed" panose="02050806060905020404" pitchFamily="18" charset="0"/>
              </a:rPr>
            </a:br>
            <a:r>
              <a:rPr lang="de-DE" dirty="0" err="1">
                <a:latin typeface="Bernard MT Condensed" panose="02050806060905020404" pitchFamily="18" charset="0"/>
              </a:rPr>
              <a:t>pets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  <a:br>
              <a:rPr lang="de-DE" dirty="0">
                <a:latin typeface="Bernard MT Condensed" panose="02050806060905020404" pitchFamily="18" charset="0"/>
              </a:rPr>
            </a:br>
            <a:br>
              <a:rPr lang="de-DE" dirty="0">
                <a:latin typeface="Bernard MT Condensed" panose="02050806060905020404" pitchFamily="18" charset="0"/>
              </a:rPr>
            </a:br>
            <a:r>
              <a:rPr lang="de-DE" dirty="0" err="1">
                <a:latin typeface="Bernard MT Condensed" panose="02050806060905020404" pitchFamily="18" charset="0"/>
              </a:rPr>
              <a:t>favourite</a:t>
            </a:r>
            <a:r>
              <a:rPr lang="de-DE" dirty="0">
                <a:latin typeface="Bernard MT Condensed" panose="02050806060905020404" pitchFamily="18" charset="0"/>
              </a:rPr>
              <a:t> </a:t>
            </a:r>
            <a:r>
              <a:rPr lang="de-DE" dirty="0" err="1">
                <a:latin typeface="Bernard MT Condensed" panose="02050806060905020404" pitchFamily="18" charset="0"/>
              </a:rPr>
              <a:t>colour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hobbies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languages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family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endParaRPr lang="de-AT" dirty="0"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25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Gras, legend enthält.&#10;&#10;Automatisch generierte Beschreibung">
            <a:extLst>
              <a:ext uri="{FF2B5EF4-FFF2-40B4-BE49-F238E27FC236}">
                <a16:creationId xmlns:a16="http://schemas.microsoft.com/office/drawing/2014/main" id="{32BD2AD7-E4A3-9E74-1AC0-D2DAD121D2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89191" y="478111"/>
            <a:ext cx="2843563" cy="2132672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7CC1364-5F64-4E07-9BB3-92D00C9A79B1}"/>
              </a:ext>
            </a:extLst>
          </p:cNvPr>
          <p:cNvSpPr txBox="1"/>
          <p:nvPr/>
        </p:nvSpPr>
        <p:spPr>
          <a:xfrm>
            <a:off x="2297151" y="3279338"/>
            <a:ext cx="323942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 err="1">
                <a:latin typeface="Bernard MT Condensed" panose="02050806060905020404" pitchFamily="18" charset="0"/>
              </a:rPr>
              <a:t>first</a:t>
            </a:r>
            <a:r>
              <a:rPr lang="de-DE" sz="2600" dirty="0">
                <a:latin typeface="Bernard MT Condensed" panose="02050806060905020404" pitchFamily="18" charset="0"/>
              </a:rPr>
              <a:t> </a:t>
            </a:r>
            <a:r>
              <a:rPr lang="de-DE" sz="2600" dirty="0" err="1">
                <a:latin typeface="Bernard MT Condensed" panose="02050806060905020404" pitchFamily="18" charset="0"/>
              </a:rPr>
              <a:t>name</a:t>
            </a:r>
            <a:r>
              <a:rPr lang="de-DE" sz="2600" dirty="0">
                <a:latin typeface="Bernard MT Condensed" panose="02050806060905020404" pitchFamily="18" charset="0"/>
              </a:rPr>
              <a:t>:</a:t>
            </a:r>
          </a:p>
          <a:p>
            <a:r>
              <a:rPr lang="de-DE" sz="2600" dirty="0" err="1">
                <a:latin typeface="Bernard MT Condensed" panose="02050806060905020404" pitchFamily="18" charset="0"/>
              </a:rPr>
              <a:t>surname</a:t>
            </a:r>
            <a:r>
              <a:rPr lang="de-DE" sz="2600" dirty="0">
                <a:latin typeface="Bernard MT Condensed" panose="02050806060905020404" pitchFamily="18" charset="0"/>
              </a:rPr>
              <a:t>:</a:t>
            </a:r>
          </a:p>
          <a:p>
            <a:endParaRPr lang="de-AT" sz="2600" dirty="0">
              <a:latin typeface="Bernard MT Condensed" panose="02050806060905020404" pitchFamily="18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5711D52-2EAD-4FE3-AD8F-9D904CD956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56" y="251996"/>
            <a:ext cx="1632748" cy="1625973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DC597D6A-E226-4D43-AD18-041757481E51}"/>
              </a:ext>
            </a:extLst>
          </p:cNvPr>
          <p:cNvSpPr txBox="1"/>
          <p:nvPr/>
        </p:nvSpPr>
        <p:spPr>
          <a:xfrm>
            <a:off x="2347331" y="4342686"/>
            <a:ext cx="323385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latin typeface="Bernard MT Condensed" panose="02050806060905020404" pitchFamily="18" charset="0"/>
              </a:rPr>
              <a:t>age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  <a:br>
              <a:rPr lang="de-DE" dirty="0">
                <a:latin typeface="Bernard MT Condensed" panose="02050806060905020404" pitchFamily="18" charset="0"/>
              </a:rPr>
            </a:br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country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city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  <a:br>
              <a:rPr lang="de-DE" dirty="0">
                <a:latin typeface="Bernard MT Condensed" panose="02050806060905020404" pitchFamily="18" charset="0"/>
              </a:rPr>
            </a:br>
            <a:br>
              <a:rPr lang="de-DE" dirty="0">
                <a:latin typeface="Bernard MT Condensed" panose="02050806060905020404" pitchFamily="18" charset="0"/>
              </a:rPr>
            </a:br>
            <a:r>
              <a:rPr lang="de-DE" dirty="0" err="1">
                <a:latin typeface="Bernard MT Condensed" panose="02050806060905020404" pitchFamily="18" charset="0"/>
              </a:rPr>
              <a:t>pets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  <a:br>
              <a:rPr lang="de-DE" dirty="0">
                <a:latin typeface="Bernard MT Condensed" panose="02050806060905020404" pitchFamily="18" charset="0"/>
              </a:rPr>
            </a:br>
            <a:br>
              <a:rPr lang="de-DE" dirty="0">
                <a:latin typeface="Bernard MT Condensed" panose="02050806060905020404" pitchFamily="18" charset="0"/>
              </a:rPr>
            </a:br>
            <a:r>
              <a:rPr lang="de-DE" dirty="0" err="1">
                <a:latin typeface="Bernard MT Condensed" panose="02050806060905020404" pitchFamily="18" charset="0"/>
              </a:rPr>
              <a:t>favourite</a:t>
            </a:r>
            <a:r>
              <a:rPr lang="de-DE" dirty="0">
                <a:latin typeface="Bernard MT Condensed" panose="02050806060905020404" pitchFamily="18" charset="0"/>
              </a:rPr>
              <a:t> </a:t>
            </a:r>
            <a:r>
              <a:rPr lang="de-DE" dirty="0" err="1">
                <a:latin typeface="Bernard MT Condensed" panose="02050806060905020404" pitchFamily="18" charset="0"/>
              </a:rPr>
              <a:t>colour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hobbies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languages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family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endParaRPr lang="de-AT" dirty="0"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635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draußen enthält.&#10;&#10;Automatisch generierte Beschreibung">
            <a:extLst>
              <a:ext uri="{FF2B5EF4-FFF2-40B4-BE49-F238E27FC236}">
                <a16:creationId xmlns:a16="http://schemas.microsoft.com/office/drawing/2014/main" id="{B3BB4EC4-A4BE-6F6A-6AA5-02CB337EA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52132" y="378430"/>
            <a:ext cx="2865866" cy="21494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7CC1364-5F64-4E07-9BB3-92D00C9A79B1}"/>
              </a:ext>
            </a:extLst>
          </p:cNvPr>
          <p:cNvSpPr txBox="1"/>
          <p:nvPr/>
        </p:nvSpPr>
        <p:spPr>
          <a:xfrm>
            <a:off x="2297151" y="3279338"/>
            <a:ext cx="323942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 err="1">
                <a:latin typeface="Bernard MT Condensed" panose="02050806060905020404" pitchFamily="18" charset="0"/>
              </a:rPr>
              <a:t>first</a:t>
            </a:r>
            <a:r>
              <a:rPr lang="de-DE" sz="2600" dirty="0">
                <a:latin typeface="Bernard MT Condensed" panose="02050806060905020404" pitchFamily="18" charset="0"/>
              </a:rPr>
              <a:t> </a:t>
            </a:r>
            <a:r>
              <a:rPr lang="de-DE" sz="2600" dirty="0" err="1">
                <a:latin typeface="Bernard MT Condensed" panose="02050806060905020404" pitchFamily="18" charset="0"/>
              </a:rPr>
              <a:t>name</a:t>
            </a:r>
            <a:r>
              <a:rPr lang="de-DE" sz="2600" dirty="0">
                <a:latin typeface="Bernard MT Condensed" panose="02050806060905020404" pitchFamily="18" charset="0"/>
              </a:rPr>
              <a:t>:</a:t>
            </a:r>
          </a:p>
          <a:p>
            <a:r>
              <a:rPr lang="de-DE" sz="2600" dirty="0" err="1">
                <a:latin typeface="Bernard MT Condensed" panose="02050806060905020404" pitchFamily="18" charset="0"/>
              </a:rPr>
              <a:t>surname</a:t>
            </a:r>
            <a:r>
              <a:rPr lang="de-DE" sz="2600" dirty="0">
                <a:latin typeface="Bernard MT Condensed" panose="02050806060905020404" pitchFamily="18" charset="0"/>
              </a:rPr>
              <a:t>:</a:t>
            </a:r>
          </a:p>
          <a:p>
            <a:endParaRPr lang="de-AT" sz="2600" dirty="0">
              <a:latin typeface="Bernard MT Condensed" panose="02050806060905020404" pitchFamily="18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5711D52-2EAD-4FE3-AD8F-9D904CD956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56" y="251996"/>
            <a:ext cx="1632748" cy="1625973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3B3FAF7C-7C34-4991-B8C6-9777B30A3B5B}"/>
              </a:ext>
            </a:extLst>
          </p:cNvPr>
          <p:cNvSpPr txBox="1"/>
          <p:nvPr/>
        </p:nvSpPr>
        <p:spPr>
          <a:xfrm>
            <a:off x="2302727" y="4342686"/>
            <a:ext cx="323385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latin typeface="Bernard MT Condensed" panose="02050806060905020404" pitchFamily="18" charset="0"/>
              </a:rPr>
              <a:t>age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  <a:br>
              <a:rPr lang="de-DE" dirty="0">
                <a:latin typeface="Bernard MT Condensed" panose="02050806060905020404" pitchFamily="18" charset="0"/>
              </a:rPr>
            </a:br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country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city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  <a:br>
              <a:rPr lang="de-DE" dirty="0">
                <a:latin typeface="Bernard MT Condensed" panose="02050806060905020404" pitchFamily="18" charset="0"/>
              </a:rPr>
            </a:br>
            <a:br>
              <a:rPr lang="de-DE" dirty="0">
                <a:latin typeface="Bernard MT Condensed" panose="02050806060905020404" pitchFamily="18" charset="0"/>
              </a:rPr>
            </a:br>
            <a:r>
              <a:rPr lang="de-DE" dirty="0" err="1">
                <a:latin typeface="Bernard MT Condensed" panose="02050806060905020404" pitchFamily="18" charset="0"/>
              </a:rPr>
              <a:t>pets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  <a:br>
              <a:rPr lang="de-DE" dirty="0">
                <a:latin typeface="Bernard MT Condensed" panose="02050806060905020404" pitchFamily="18" charset="0"/>
              </a:rPr>
            </a:br>
            <a:br>
              <a:rPr lang="de-DE" dirty="0">
                <a:latin typeface="Bernard MT Condensed" panose="02050806060905020404" pitchFamily="18" charset="0"/>
              </a:rPr>
            </a:br>
            <a:r>
              <a:rPr lang="de-DE" dirty="0" err="1">
                <a:latin typeface="Bernard MT Condensed" panose="02050806060905020404" pitchFamily="18" charset="0"/>
              </a:rPr>
              <a:t>favourite</a:t>
            </a:r>
            <a:r>
              <a:rPr lang="de-DE" dirty="0">
                <a:latin typeface="Bernard MT Condensed" panose="02050806060905020404" pitchFamily="18" charset="0"/>
              </a:rPr>
              <a:t> </a:t>
            </a:r>
            <a:r>
              <a:rPr lang="de-DE" dirty="0" err="1">
                <a:latin typeface="Bernard MT Condensed" panose="02050806060905020404" pitchFamily="18" charset="0"/>
              </a:rPr>
              <a:t>colour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hobbies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languages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family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endParaRPr lang="de-AT" dirty="0"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600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Gras, Person, draußen enthält.&#10;&#10;Automatisch generierte Beschreibung">
            <a:extLst>
              <a:ext uri="{FF2B5EF4-FFF2-40B4-BE49-F238E27FC236}">
                <a16:creationId xmlns:a16="http://schemas.microsoft.com/office/drawing/2014/main" id="{1929A6FD-6BB5-1413-F1EC-54C4C09141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81894" y="369384"/>
            <a:ext cx="2955073" cy="221630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7CC1364-5F64-4E07-9BB3-92D00C9A79B1}"/>
              </a:ext>
            </a:extLst>
          </p:cNvPr>
          <p:cNvSpPr txBox="1"/>
          <p:nvPr/>
        </p:nvSpPr>
        <p:spPr>
          <a:xfrm>
            <a:off x="2302727" y="3279338"/>
            <a:ext cx="323942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 err="1">
                <a:latin typeface="Bernard MT Condensed" panose="02050806060905020404" pitchFamily="18" charset="0"/>
              </a:rPr>
              <a:t>first</a:t>
            </a:r>
            <a:r>
              <a:rPr lang="de-DE" sz="2600" dirty="0">
                <a:latin typeface="Bernard MT Condensed" panose="02050806060905020404" pitchFamily="18" charset="0"/>
              </a:rPr>
              <a:t> </a:t>
            </a:r>
            <a:r>
              <a:rPr lang="de-DE" sz="2600" dirty="0" err="1">
                <a:latin typeface="Bernard MT Condensed" panose="02050806060905020404" pitchFamily="18" charset="0"/>
              </a:rPr>
              <a:t>name</a:t>
            </a:r>
            <a:r>
              <a:rPr lang="de-DE" sz="2600" dirty="0">
                <a:latin typeface="Bernard MT Condensed" panose="02050806060905020404" pitchFamily="18" charset="0"/>
              </a:rPr>
              <a:t>:</a:t>
            </a:r>
          </a:p>
          <a:p>
            <a:r>
              <a:rPr lang="de-DE" sz="2600" dirty="0" err="1">
                <a:latin typeface="Bernard MT Condensed" panose="02050806060905020404" pitchFamily="18" charset="0"/>
              </a:rPr>
              <a:t>surname</a:t>
            </a:r>
            <a:r>
              <a:rPr lang="de-DE" sz="2600" dirty="0">
                <a:latin typeface="Bernard MT Condensed" panose="02050806060905020404" pitchFamily="18" charset="0"/>
              </a:rPr>
              <a:t>:</a:t>
            </a:r>
          </a:p>
          <a:p>
            <a:endParaRPr lang="de-AT" sz="2600" dirty="0">
              <a:latin typeface="Bernard MT Condensed" panose="02050806060905020404" pitchFamily="18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5711D52-2EAD-4FE3-AD8F-9D904CD956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56" y="251996"/>
            <a:ext cx="1632748" cy="1625973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E5AE9FC4-0CB2-47C1-AD85-68277301A25A}"/>
              </a:ext>
            </a:extLst>
          </p:cNvPr>
          <p:cNvSpPr txBox="1"/>
          <p:nvPr/>
        </p:nvSpPr>
        <p:spPr>
          <a:xfrm>
            <a:off x="2308303" y="4342686"/>
            <a:ext cx="323385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latin typeface="Bernard MT Condensed" panose="02050806060905020404" pitchFamily="18" charset="0"/>
              </a:rPr>
              <a:t>age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  <a:br>
              <a:rPr lang="de-DE" dirty="0">
                <a:latin typeface="Bernard MT Condensed" panose="02050806060905020404" pitchFamily="18" charset="0"/>
              </a:rPr>
            </a:br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country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city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  <a:br>
              <a:rPr lang="de-DE" dirty="0">
                <a:latin typeface="Bernard MT Condensed" panose="02050806060905020404" pitchFamily="18" charset="0"/>
              </a:rPr>
            </a:br>
            <a:br>
              <a:rPr lang="de-DE" dirty="0">
                <a:latin typeface="Bernard MT Condensed" panose="02050806060905020404" pitchFamily="18" charset="0"/>
              </a:rPr>
            </a:br>
            <a:r>
              <a:rPr lang="de-DE" dirty="0" err="1">
                <a:latin typeface="Bernard MT Condensed" panose="02050806060905020404" pitchFamily="18" charset="0"/>
              </a:rPr>
              <a:t>pets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  <a:br>
              <a:rPr lang="de-DE" dirty="0">
                <a:latin typeface="Bernard MT Condensed" panose="02050806060905020404" pitchFamily="18" charset="0"/>
              </a:rPr>
            </a:br>
            <a:br>
              <a:rPr lang="de-DE" dirty="0">
                <a:latin typeface="Bernard MT Condensed" panose="02050806060905020404" pitchFamily="18" charset="0"/>
              </a:rPr>
            </a:br>
            <a:r>
              <a:rPr lang="de-DE" dirty="0" err="1">
                <a:latin typeface="Bernard MT Condensed" panose="02050806060905020404" pitchFamily="18" charset="0"/>
              </a:rPr>
              <a:t>favourite</a:t>
            </a:r>
            <a:r>
              <a:rPr lang="de-DE" dirty="0">
                <a:latin typeface="Bernard MT Condensed" panose="02050806060905020404" pitchFamily="18" charset="0"/>
              </a:rPr>
              <a:t> </a:t>
            </a:r>
            <a:r>
              <a:rPr lang="de-DE" dirty="0" err="1">
                <a:latin typeface="Bernard MT Condensed" panose="02050806060905020404" pitchFamily="18" charset="0"/>
              </a:rPr>
              <a:t>colour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hobbies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languages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family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endParaRPr lang="de-AT" dirty="0"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818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Haarteil, legend enthält.&#10;&#10;Automatisch generierte Beschreibung">
            <a:extLst>
              <a:ext uri="{FF2B5EF4-FFF2-40B4-BE49-F238E27FC236}">
                <a16:creationId xmlns:a16="http://schemas.microsoft.com/office/drawing/2014/main" id="{17C1AC50-B080-CA19-C6AA-F0EAE13B91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13466" y="512443"/>
            <a:ext cx="2888169" cy="2166127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7CC1364-5F64-4E07-9BB3-92D00C9A79B1}"/>
              </a:ext>
            </a:extLst>
          </p:cNvPr>
          <p:cNvSpPr txBox="1"/>
          <p:nvPr/>
        </p:nvSpPr>
        <p:spPr>
          <a:xfrm>
            <a:off x="2297151" y="3279338"/>
            <a:ext cx="323942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 err="1">
                <a:latin typeface="Bernard MT Condensed" panose="02050806060905020404" pitchFamily="18" charset="0"/>
              </a:rPr>
              <a:t>first</a:t>
            </a:r>
            <a:r>
              <a:rPr lang="de-DE" sz="2600" dirty="0">
                <a:latin typeface="Bernard MT Condensed" panose="02050806060905020404" pitchFamily="18" charset="0"/>
              </a:rPr>
              <a:t> </a:t>
            </a:r>
            <a:r>
              <a:rPr lang="de-DE" sz="2600" dirty="0" err="1">
                <a:latin typeface="Bernard MT Condensed" panose="02050806060905020404" pitchFamily="18" charset="0"/>
              </a:rPr>
              <a:t>name</a:t>
            </a:r>
            <a:r>
              <a:rPr lang="de-DE" sz="2600" dirty="0">
                <a:latin typeface="Bernard MT Condensed" panose="02050806060905020404" pitchFamily="18" charset="0"/>
              </a:rPr>
              <a:t>:</a:t>
            </a:r>
          </a:p>
          <a:p>
            <a:r>
              <a:rPr lang="de-DE" sz="2600" dirty="0" err="1">
                <a:latin typeface="Bernard MT Condensed" panose="02050806060905020404" pitchFamily="18" charset="0"/>
              </a:rPr>
              <a:t>surname</a:t>
            </a:r>
            <a:r>
              <a:rPr lang="de-DE" sz="2600" dirty="0">
                <a:latin typeface="Bernard MT Condensed" panose="02050806060905020404" pitchFamily="18" charset="0"/>
              </a:rPr>
              <a:t>:</a:t>
            </a:r>
          </a:p>
          <a:p>
            <a:endParaRPr lang="de-AT" sz="2600" dirty="0">
              <a:latin typeface="Bernard MT Condensed" panose="02050806060905020404" pitchFamily="18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5711D52-2EAD-4FE3-AD8F-9D904CD956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56" y="251996"/>
            <a:ext cx="1632748" cy="1625973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670CA8E4-9971-4B44-8018-F40558347B66}"/>
              </a:ext>
            </a:extLst>
          </p:cNvPr>
          <p:cNvSpPr txBox="1"/>
          <p:nvPr/>
        </p:nvSpPr>
        <p:spPr>
          <a:xfrm>
            <a:off x="2302727" y="4342686"/>
            <a:ext cx="323385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latin typeface="Bernard MT Condensed" panose="02050806060905020404" pitchFamily="18" charset="0"/>
              </a:rPr>
              <a:t>age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  <a:br>
              <a:rPr lang="de-DE" dirty="0">
                <a:latin typeface="Bernard MT Condensed" panose="02050806060905020404" pitchFamily="18" charset="0"/>
              </a:rPr>
            </a:br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country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city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  <a:br>
              <a:rPr lang="de-DE" dirty="0">
                <a:latin typeface="Bernard MT Condensed" panose="02050806060905020404" pitchFamily="18" charset="0"/>
              </a:rPr>
            </a:br>
            <a:br>
              <a:rPr lang="de-DE" dirty="0">
                <a:latin typeface="Bernard MT Condensed" panose="02050806060905020404" pitchFamily="18" charset="0"/>
              </a:rPr>
            </a:br>
            <a:r>
              <a:rPr lang="de-DE" dirty="0" err="1">
                <a:latin typeface="Bernard MT Condensed" panose="02050806060905020404" pitchFamily="18" charset="0"/>
              </a:rPr>
              <a:t>pets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  <a:br>
              <a:rPr lang="de-DE" dirty="0">
                <a:latin typeface="Bernard MT Condensed" panose="02050806060905020404" pitchFamily="18" charset="0"/>
              </a:rPr>
            </a:br>
            <a:br>
              <a:rPr lang="de-DE" dirty="0">
                <a:latin typeface="Bernard MT Condensed" panose="02050806060905020404" pitchFamily="18" charset="0"/>
              </a:rPr>
            </a:br>
            <a:r>
              <a:rPr lang="de-DE" dirty="0" err="1">
                <a:latin typeface="Bernard MT Condensed" panose="02050806060905020404" pitchFamily="18" charset="0"/>
              </a:rPr>
              <a:t>favourite</a:t>
            </a:r>
            <a:r>
              <a:rPr lang="de-DE" dirty="0">
                <a:latin typeface="Bernard MT Condensed" panose="02050806060905020404" pitchFamily="18" charset="0"/>
              </a:rPr>
              <a:t> </a:t>
            </a:r>
            <a:r>
              <a:rPr lang="de-DE" dirty="0" err="1">
                <a:latin typeface="Bernard MT Condensed" panose="02050806060905020404" pitchFamily="18" charset="0"/>
              </a:rPr>
              <a:t>colour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hobbies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languages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family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endParaRPr lang="de-AT" dirty="0"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016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Person, legend enthält.&#10;&#10;Automatisch generierte Beschreibung">
            <a:extLst>
              <a:ext uri="{FF2B5EF4-FFF2-40B4-BE49-F238E27FC236}">
                <a16:creationId xmlns:a16="http://schemas.microsoft.com/office/drawing/2014/main" id="{23F9D5A7-3B6E-053A-F187-760FB6498B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49509" y="599640"/>
            <a:ext cx="2781138" cy="208585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7CC1364-5F64-4E07-9BB3-92D00C9A79B1}"/>
              </a:ext>
            </a:extLst>
          </p:cNvPr>
          <p:cNvSpPr txBox="1"/>
          <p:nvPr/>
        </p:nvSpPr>
        <p:spPr>
          <a:xfrm>
            <a:off x="2297151" y="3279338"/>
            <a:ext cx="323942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 err="1">
                <a:latin typeface="Bernard MT Condensed" panose="02050806060905020404" pitchFamily="18" charset="0"/>
              </a:rPr>
              <a:t>first</a:t>
            </a:r>
            <a:r>
              <a:rPr lang="de-DE" sz="2600" dirty="0">
                <a:latin typeface="Bernard MT Condensed" panose="02050806060905020404" pitchFamily="18" charset="0"/>
              </a:rPr>
              <a:t> </a:t>
            </a:r>
            <a:r>
              <a:rPr lang="de-DE" sz="2600" dirty="0" err="1">
                <a:latin typeface="Bernard MT Condensed" panose="02050806060905020404" pitchFamily="18" charset="0"/>
              </a:rPr>
              <a:t>name</a:t>
            </a:r>
            <a:r>
              <a:rPr lang="de-DE" sz="2600" dirty="0">
                <a:latin typeface="Bernard MT Condensed" panose="02050806060905020404" pitchFamily="18" charset="0"/>
              </a:rPr>
              <a:t>:</a:t>
            </a:r>
          </a:p>
          <a:p>
            <a:r>
              <a:rPr lang="de-DE" sz="2600" dirty="0" err="1">
                <a:latin typeface="Bernard MT Condensed" panose="02050806060905020404" pitchFamily="18" charset="0"/>
              </a:rPr>
              <a:t>surname</a:t>
            </a:r>
            <a:r>
              <a:rPr lang="de-DE" sz="2600" dirty="0">
                <a:latin typeface="Bernard MT Condensed" panose="02050806060905020404" pitchFamily="18" charset="0"/>
              </a:rPr>
              <a:t>:</a:t>
            </a:r>
          </a:p>
          <a:p>
            <a:endParaRPr lang="de-AT" sz="2600" dirty="0">
              <a:latin typeface="Bernard MT Condensed" panose="02050806060905020404" pitchFamily="18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5711D52-2EAD-4FE3-AD8F-9D904CD956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56" y="251996"/>
            <a:ext cx="1632748" cy="1625973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9FED7434-FD5A-4889-A43B-861099F6F472}"/>
              </a:ext>
            </a:extLst>
          </p:cNvPr>
          <p:cNvSpPr txBox="1"/>
          <p:nvPr/>
        </p:nvSpPr>
        <p:spPr>
          <a:xfrm>
            <a:off x="2297151" y="4342686"/>
            <a:ext cx="323385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latin typeface="Bernard MT Condensed" panose="02050806060905020404" pitchFamily="18" charset="0"/>
              </a:rPr>
              <a:t>age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  <a:br>
              <a:rPr lang="de-DE" dirty="0">
                <a:latin typeface="Bernard MT Condensed" panose="02050806060905020404" pitchFamily="18" charset="0"/>
              </a:rPr>
            </a:br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country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city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  <a:br>
              <a:rPr lang="de-DE" dirty="0">
                <a:latin typeface="Bernard MT Condensed" panose="02050806060905020404" pitchFamily="18" charset="0"/>
              </a:rPr>
            </a:br>
            <a:br>
              <a:rPr lang="de-DE" dirty="0">
                <a:latin typeface="Bernard MT Condensed" panose="02050806060905020404" pitchFamily="18" charset="0"/>
              </a:rPr>
            </a:br>
            <a:r>
              <a:rPr lang="de-DE" dirty="0" err="1">
                <a:latin typeface="Bernard MT Condensed" panose="02050806060905020404" pitchFamily="18" charset="0"/>
              </a:rPr>
              <a:t>pets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  <a:br>
              <a:rPr lang="de-DE" dirty="0">
                <a:latin typeface="Bernard MT Condensed" panose="02050806060905020404" pitchFamily="18" charset="0"/>
              </a:rPr>
            </a:br>
            <a:br>
              <a:rPr lang="de-DE" dirty="0">
                <a:latin typeface="Bernard MT Condensed" panose="02050806060905020404" pitchFamily="18" charset="0"/>
              </a:rPr>
            </a:br>
            <a:r>
              <a:rPr lang="de-DE" dirty="0" err="1">
                <a:latin typeface="Bernard MT Condensed" panose="02050806060905020404" pitchFamily="18" charset="0"/>
              </a:rPr>
              <a:t>favourite</a:t>
            </a:r>
            <a:r>
              <a:rPr lang="de-DE" dirty="0">
                <a:latin typeface="Bernard MT Condensed" panose="02050806060905020404" pitchFamily="18" charset="0"/>
              </a:rPr>
              <a:t> </a:t>
            </a:r>
            <a:r>
              <a:rPr lang="de-DE" dirty="0" err="1">
                <a:latin typeface="Bernard MT Condensed" panose="02050806060905020404" pitchFamily="18" charset="0"/>
              </a:rPr>
              <a:t>colour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hobbies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languages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family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endParaRPr lang="de-AT" dirty="0"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470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Person enthält.&#10;&#10;Automatisch generierte Beschreibung">
            <a:extLst>
              <a:ext uri="{FF2B5EF4-FFF2-40B4-BE49-F238E27FC236}">
                <a16:creationId xmlns:a16="http://schemas.microsoft.com/office/drawing/2014/main" id="{B84F887B-ECD9-ED62-9B0B-55B553E6C4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91958" y="519413"/>
            <a:ext cx="2899320" cy="217449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7CC1364-5F64-4E07-9BB3-92D00C9A79B1}"/>
              </a:ext>
            </a:extLst>
          </p:cNvPr>
          <p:cNvSpPr txBox="1"/>
          <p:nvPr/>
        </p:nvSpPr>
        <p:spPr>
          <a:xfrm>
            <a:off x="2154373" y="3434575"/>
            <a:ext cx="323942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 err="1">
                <a:latin typeface="Bernard MT Condensed" panose="02050806060905020404" pitchFamily="18" charset="0"/>
              </a:rPr>
              <a:t>first</a:t>
            </a:r>
            <a:r>
              <a:rPr lang="de-DE" sz="2600" dirty="0">
                <a:latin typeface="Bernard MT Condensed" panose="02050806060905020404" pitchFamily="18" charset="0"/>
              </a:rPr>
              <a:t> </a:t>
            </a:r>
            <a:r>
              <a:rPr lang="de-DE" sz="2600" dirty="0" err="1">
                <a:latin typeface="Bernard MT Condensed" panose="02050806060905020404" pitchFamily="18" charset="0"/>
              </a:rPr>
              <a:t>name</a:t>
            </a:r>
            <a:r>
              <a:rPr lang="de-DE" sz="2600" dirty="0">
                <a:latin typeface="Bernard MT Condensed" panose="02050806060905020404" pitchFamily="18" charset="0"/>
              </a:rPr>
              <a:t>:</a:t>
            </a:r>
          </a:p>
          <a:p>
            <a:r>
              <a:rPr lang="de-DE" sz="2600" dirty="0" err="1">
                <a:latin typeface="Bernard MT Condensed" panose="02050806060905020404" pitchFamily="18" charset="0"/>
              </a:rPr>
              <a:t>surname</a:t>
            </a:r>
            <a:r>
              <a:rPr lang="de-DE" sz="2600" dirty="0">
                <a:latin typeface="Bernard MT Condensed" panose="02050806060905020404" pitchFamily="18" charset="0"/>
              </a:rPr>
              <a:t>:</a:t>
            </a:r>
          </a:p>
          <a:p>
            <a:endParaRPr lang="de-AT" sz="2600" dirty="0">
              <a:latin typeface="Bernard MT Condensed" panose="02050806060905020404" pitchFamily="18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5711D52-2EAD-4FE3-AD8F-9D904CD956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56" y="251996"/>
            <a:ext cx="1632748" cy="1625973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97A25E4F-213C-49D6-84C5-FC1F67E2D455}"/>
              </a:ext>
            </a:extLst>
          </p:cNvPr>
          <p:cNvSpPr txBox="1"/>
          <p:nvPr/>
        </p:nvSpPr>
        <p:spPr>
          <a:xfrm>
            <a:off x="2154373" y="4572000"/>
            <a:ext cx="323385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latin typeface="Bernard MT Condensed" panose="02050806060905020404" pitchFamily="18" charset="0"/>
              </a:rPr>
              <a:t>age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  <a:br>
              <a:rPr lang="de-DE" dirty="0">
                <a:latin typeface="Bernard MT Condensed" panose="02050806060905020404" pitchFamily="18" charset="0"/>
              </a:rPr>
            </a:br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country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city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  <a:br>
              <a:rPr lang="de-DE" dirty="0">
                <a:latin typeface="Bernard MT Condensed" panose="02050806060905020404" pitchFamily="18" charset="0"/>
              </a:rPr>
            </a:br>
            <a:br>
              <a:rPr lang="de-DE" dirty="0">
                <a:latin typeface="Bernard MT Condensed" panose="02050806060905020404" pitchFamily="18" charset="0"/>
              </a:rPr>
            </a:br>
            <a:r>
              <a:rPr lang="de-DE" dirty="0" err="1">
                <a:latin typeface="Bernard MT Condensed" panose="02050806060905020404" pitchFamily="18" charset="0"/>
              </a:rPr>
              <a:t>pets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  <a:br>
              <a:rPr lang="de-DE" dirty="0">
                <a:latin typeface="Bernard MT Condensed" panose="02050806060905020404" pitchFamily="18" charset="0"/>
              </a:rPr>
            </a:br>
            <a:br>
              <a:rPr lang="de-DE" dirty="0">
                <a:latin typeface="Bernard MT Condensed" panose="02050806060905020404" pitchFamily="18" charset="0"/>
              </a:rPr>
            </a:br>
            <a:r>
              <a:rPr lang="de-DE" dirty="0" err="1">
                <a:latin typeface="Bernard MT Condensed" panose="02050806060905020404" pitchFamily="18" charset="0"/>
              </a:rPr>
              <a:t>favourite</a:t>
            </a:r>
            <a:r>
              <a:rPr lang="de-DE" dirty="0">
                <a:latin typeface="Bernard MT Condensed" panose="02050806060905020404" pitchFamily="18" charset="0"/>
              </a:rPr>
              <a:t> </a:t>
            </a:r>
            <a:r>
              <a:rPr lang="de-DE" dirty="0" err="1">
                <a:latin typeface="Bernard MT Condensed" panose="02050806060905020404" pitchFamily="18" charset="0"/>
              </a:rPr>
              <a:t>colour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hobbies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languages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family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endParaRPr lang="de-AT" dirty="0"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214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Person, Pflanze enthält.&#10;&#10;Automatisch generierte Beschreibung">
            <a:extLst>
              <a:ext uri="{FF2B5EF4-FFF2-40B4-BE49-F238E27FC236}">
                <a16:creationId xmlns:a16="http://schemas.microsoft.com/office/drawing/2014/main" id="{799A286A-C9C3-97F8-DBEE-12B92900F1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93789" y="494371"/>
            <a:ext cx="3062868" cy="2297151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7CC1364-5F64-4E07-9BB3-92D00C9A79B1}"/>
              </a:ext>
            </a:extLst>
          </p:cNvPr>
          <p:cNvSpPr txBox="1"/>
          <p:nvPr/>
        </p:nvSpPr>
        <p:spPr>
          <a:xfrm>
            <a:off x="2297151" y="3279338"/>
            <a:ext cx="323942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 err="1">
                <a:latin typeface="Bernard MT Condensed" panose="02050806060905020404" pitchFamily="18" charset="0"/>
              </a:rPr>
              <a:t>first</a:t>
            </a:r>
            <a:r>
              <a:rPr lang="de-DE" sz="2600" dirty="0">
                <a:latin typeface="Bernard MT Condensed" panose="02050806060905020404" pitchFamily="18" charset="0"/>
              </a:rPr>
              <a:t> </a:t>
            </a:r>
            <a:r>
              <a:rPr lang="de-DE" sz="2600" dirty="0" err="1">
                <a:latin typeface="Bernard MT Condensed" panose="02050806060905020404" pitchFamily="18" charset="0"/>
              </a:rPr>
              <a:t>name</a:t>
            </a:r>
            <a:r>
              <a:rPr lang="de-DE" sz="2600" dirty="0">
                <a:latin typeface="Bernard MT Condensed" panose="02050806060905020404" pitchFamily="18" charset="0"/>
              </a:rPr>
              <a:t>:</a:t>
            </a:r>
          </a:p>
          <a:p>
            <a:r>
              <a:rPr lang="de-DE" sz="2600" dirty="0" err="1">
                <a:latin typeface="Bernard MT Condensed" panose="02050806060905020404" pitchFamily="18" charset="0"/>
              </a:rPr>
              <a:t>surname</a:t>
            </a:r>
            <a:r>
              <a:rPr lang="de-DE" sz="2600" dirty="0">
                <a:latin typeface="Bernard MT Condensed" panose="02050806060905020404" pitchFamily="18" charset="0"/>
              </a:rPr>
              <a:t>:</a:t>
            </a:r>
          </a:p>
          <a:p>
            <a:endParaRPr lang="de-AT" sz="2600" dirty="0">
              <a:latin typeface="Bernard MT Condensed" panose="02050806060905020404" pitchFamily="18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5711D52-2EAD-4FE3-AD8F-9D904CD956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56" y="251996"/>
            <a:ext cx="1632748" cy="1625973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7BF2D7FC-4348-4A4B-BB7C-8307E4615F86}"/>
              </a:ext>
            </a:extLst>
          </p:cNvPr>
          <p:cNvSpPr txBox="1"/>
          <p:nvPr/>
        </p:nvSpPr>
        <p:spPr>
          <a:xfrm>
            <a:off x="2302727" y="4342686"/>
            <a:ext cx="323385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latin typeface="Bernard MT Condensed" panose="02050806060905020404" pitchFamily="18" charset="0"/>
              </a:rPr>
              <a:t>age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  <a:br>
              <a:rPr lang="de-DE" dirty="0">
                <a:latin typeface="Bernard MT Condensed" panose="02050806060905020404" pitchFamily="18" charset="0"/>
              </a:rPr>
            </a:br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country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city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  <a:br>
              <a:rPr lang="de-DE" dirty="0">
                <a:latin typeface="Bernard MT Condensed" panose="02050806060905020404" pitchFamily="18" charset="0"/>
              </a:rPr>
            </a:br>
            <a:br>
              <a:rPr lang="de-DE" dirty="0">
                <a:latin typeface="Bernard MT Condensed" panose="02050806060905020404" pitchFamily="18" charset="0"/>
              </a:rPr>
            </a:br>
            <a:r>
              <a:rPr lang="de-DE" dirty="0" err="1">
                <a:latin typeface="Bernard MT Condensed" panose="02050806060905020404" pitchFamily="18" charset="0"/>
              </a:rPr>
              <a:t>pets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  <a:br>
              <a:rPr lang="de-DE" dirty="0">
                <a:latin typeface="Bernard MT Condensed" panose="02050806060905020404" pitchFamily="18" charset="0"/>
              </a:rPr>
            </a:br>
            <a:br>
              <a:rPr lang="de-DE" dirty="0">
                <a:latin typeface="Bernard MT Condensed" panose="02050806060905020404" pitchFamily="18" charset="0"/>
              </a:rPr>
            </a:br>
            <a:r>
              <a:rPr lang="de-DE" dirty="0" err="1">
                <a:latin typeface="Bernard MT Condensed" panose="02050806060905020404" pitchFamily="18" charset="0"/>
              </a:rPr>
              <a:t>favourite</a:t>
            </a:r>
            <a:r>
              <a:rPr lang="de-DE" dirty="0">
                <a:latin typeface="Bernard MT Condensed" panose="02050806060905020404" pitchFamily="18" charset="0"/>
              </a:rPr>
              <a:t> </a:t>
            </a:r>
            <a:r>
              <a:rPr lang="de-DE" dirty="0" err="1">
                <a:latin typeface="Bernard MT Condensed" panose="02050806060905020404" pitchFamily="18" charset="0"/>
              </a:rPr>
              <a:t>colour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hobbies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languages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r>
              <a:rPr lang="de-DE" dirty="0" err="1">
                <a:latin typeface="Bernard MT Condensed" panose="02050806060905020404" pitchFamily="18" charset="0"/>
              </a:rPr>
              <a:t>family</a:t>
            </a:r>
            <a:r>
              <a:rPr lang="de-DE" dirty="0">
                <a:latin typeface="Bernard MT Condensed" panose="02050806060905020404" pitchFamily="18" charset="0"/>
              </a:rPr>
              <a:t>:</a:t>
            </a:r>
          </a:p>
          <a:p>
            <a:endParaRPr lang="de-DE" dirty="0">
              <a:latin typeface="Bernard MT Condensed" panose="02050806060905020404" pitchFamily="18" charset="0"/>
            </a:endParaRPr>
          </a:p>
          <a:p>
            <a:endParaRPr lang="de-AT" dirty="0"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4709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513</Words>
  <Application>Microsoft Office PowerPoint</Application>
  <PresentationFormat>Bildschirmpräsentation (4:3)</PresentationFormat>
  <Paragraphs>228</Paragraphs>
  <Slides>19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4" baseType="lpstr">
      <vt:lpstr>Arial</vt:lpstr>
      <vt:lpstr>Bernard MT Condensed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Katharina Loitsch</dc:creator>
  <cp:lastModifiedBy>Bergmann Laura</cp:lastModifiedBy>
  <cp:revision>11</cp:revision>
  <dcterms:created xsi:type="dcterms:W3CDTF">2019-09-11T16:18:54Z</dcterms:created>
  <dcterms:modified xsi:type="dcterms:W3CDTF">2022-09-12T17:43:04Z</dcterms:modified>
</cp:coreProperties>
</file>