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042AC0-70B0-4489-B171-E5070C7BE01B}" v="4" dt="2019-09-12T08:23:47.1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29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95984-9CB5-4CE3-BC3F-0C2C70F90932}" type="datetimeFigureOut">
              <a:rPr lang="de-AT" smtClean="0"/>
              <a:t>06.09.2022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E2B98-D495-4033-8897-44274947C29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02402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95984-9CB5-4CE3-BC3F-0C2C70F90932}" type="datetimeFigureOut">
              <a:rPr lang="de-AT" smtClean="0"/>
              <a:t>06.09.2022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E2B98-D495-4033-8897-44274947C29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91316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95984-9CB5-4CE3-BC3F-0C2C70F90932}" type="datetimeFigureOut">
              <a:rPr lang="de-AT" smtClean="0"/>
              <a:t>06.09.2022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E2B98-D495-4033-8897-44274947C29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4042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95984-9CB5-4CE3-BC3F-0C2C70F90932}" type="datetimeFigureOut">
              <a:rPr lang="de-AT" smtClean="0"/>
              <a:t>06.09.2022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E2B98-D495-4033-8897-44274947C29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41598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95984-9CB5-4CE3-BC3F-0C2C70F90932}" type="datetimeFigureOut">
              <a:rPr lang="de-AT" smtClean="0"/>
              <a:t>06.09.2022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E2B98-D495-4033-8897-44274947C29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97724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95984-9CB5-4CE3-BC3F-0C2C70F90932}" type="datetimeFigureOut">
              <a:rPr lang="de-AT" smtClean="0"/>
              <a:t>06.09.2022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E2B98-D495-4033-8897-44274947C29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5087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95984-9CB5-4CE3-BC3F-0C2C70F90932}" type="datetimeFigureOut">
              <a:rPr lang="de-AT" smtClean="0"/>
              <a:t>06.09.2022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E2B98-D495-4033-8897-44274947C29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76725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95984-9CB5-4CE3-BC3F-0C2C70F90932}" type="datetimeFigureOut">
              <a:rPr lang="de-AT" smtClean="0"/>
              <a:t>06.09.2022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E2B98-D495-4033-8897-44274947C29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80353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95984-9CB5-4CE3-BC3F-0C2C70F90932}" type="datetimeFigureOut">
              <a:rPr lang="de-AT" smtClean="0"/>
              <a:t>06.09.2022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E2B98-D495-4033-8897-44274947C29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99508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95984-9CB5-4CE3-BC3F-0C2C70F90932}" type="datetimeFigureOut">
              <a:rPr lang="de-AT" smtClean="0"/>
              <a:t>06.09.2022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E2B98-D495-4033-8897-44274947C29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46441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95984-9CB5-4CE3-BC3F-0C2C70F90932}" type="datetimeFigureOut">
              <a:rPr lang="de-AT" smtClean="0"/>
              <a:t>06.09.2022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E2B98-D495-4033-8897-44274947C29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57167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95984-9CB5-4CE3-BC3F-0C2C70F90932}" type="datetimeFigureOut">
              <a:rPr lang="de-AT" smtClean="0"/>
              <a:t>06.09.2022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E2B98-D495-4033-8897-44274947C29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49514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B7CC1364-5F64-4E07-9BB3-92D00C9A79B1}"/>
              </a:ext>
            </a:extLst>
          </p:cNvPr>
          <p:cNvSpPr txBox="1"/>
          <p:nvPr/>
        </p:nvSpPr>
        <p:spPr>
          <a:xfrm>
            <a:off x="2297151" y="3279338"/>
            <a:ext cx="323942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latin typeface="Bernard MT Condensed" panose="02050806060905020404" pitchFamily="18" charset="0"/>
              </a:rPr>
              <a:t>first</a:t>
            </a:r>
            <a:r>
              <a:rPr lang="de-DE" sz="2600" dirty="0">
                <a:latin typeface="Bernard MT Condensed" panose="02050806060905020404" pitchFamily="18" charset="0"/>
              </a:rPr>
              <a:t> </a:t>
            </a:r>
            <a:r>
              <a:rPr lang="de-DE" sz="2600" dirty="0" err="1">
                <a:latin typeface="Bernard MT Condensed" panose="02050806060905020404" pitchFamily="18" charset="0"/>
              </a:rPr>
              <a:t>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r>
              <a:rPr lang="de-DE" sz="2600" dirty="0" err="1">
                <a:latin typeface="Bernard MT Condensed" panose="02050806060905020404" pitchFamily="18" charset="0"/>
              </a:rPr>
              <a:t>surname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endParaRPr lang="de-AT" sz="2600" dirty="0">
              <a:latin typeface="Bernard MT Condensed" panose="02050806060905020404" pitchFamily="18" charset="0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78B6FC4-DEE6-442B-8C9B-AE49D456F084}"/>
              </a:ext>
            </a:extLst>
          </p:cNvPr>
          <p:cNvSpPr txBox="1"/>
          <p:nvPr/>
        </p:nvSpPr>
        <p:spPr>
          <a:xfrm>
            <a:off x="2302727" y="4456104"/>
            <a:ext cx="323385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Bernard MT Condensed" panose="02050806060905020404" pitchFamily="18" charset="0"/>
              </a:rPr>
              <a:t>age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country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city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pets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favourite</a:t>
            </a:r>
            <a:r>
              <a:rPr lang="de-DE" dirty="0">
                <a:latin typeface="Bernard MT Condensed" panose="02050806060905020404" pitchFamily="18" charset="0"/>
              </a:rPr>
              <a:t> </a:t>
            </a:r>
            <a:r>
              <a:rPr lang="de-DE" dirty="0" err="1">
                <a:latin typeface="Bernard MT Condensed" panose="02050806060905020404" pitchFamily="18" charset="0"/>
              </a:rPr>
              <a:t>colour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hobbies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languages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family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endParaRPr lang="de-AT" dirty="0">
              <a:latin typeface="Bernard MT Condensed" panose="02050806060905020404" pitchFamily="18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5711D52-2EAD-4FE3-AD8F-9D904CD956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456" y="251996"/>
            <a:ext cx="1632748" cy="1625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583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B7CC1364-5F64-4E07-9BB3-92D00C9A79B1}"/>
              </a:ext>
            </a:extLst>
          </p:cNvPr>
          <p:cNvSpPr txBox="1"/>
          <p:nvPr/>
        </p:nvSpPr>
        <p:spPr>
          <a:xfrm>
            <a:off x="2297151" y="3279338"/>
            <a:ext cx="323942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latin typeface="Bernard MT Condensed" panose="02050806060905020404" pitchFamily="18" charset="0"/>
              </a:rPr>
              <a:t>first</a:t>
            </a:r>
            <a:r>
              <a:rPr lang="de-DE" sz="2600" dirty="0">
                <a:latin typeface="Bernard MT Condensed" panose="02050806060905020404" pitchFamily="18" charset="0"/>
              </a:rPr>
              <a:t> </a:t>
            </a:r>
            <a:r>
              <a:rPr lang="de-DE" sz="2600" dirty="0" err="1">
                <a:latin typeface="Bernard MT Condensed" panose="02050806060905020404" pitchFamily="18" charset="0"/>
              </a:rPr>
              <a:t>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r>
              <a:rPr lang="de-DE" sz="2600" dirty="0" err="1">
                <a:latin typeface="Bernard MT Condensed" panose="02050806060905020404" pitchFamily="18" charset="0"/>
              </a:rPr>
              <a:t>surname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endParaRPr lang="de-AT" sz="2600" dirty="0">
              <a:latin typeface="Bernard MT Condensed" panose="02050806060905020404" pitchFamily="18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5711D52-2EAD-4FE3-AD8F-9D904CD956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456" y="251996"/>
            <a:ext cx="1632748" cy="1625973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E57E3D6C-DAA8-4AA5-A8CD-0E9636BB299E}"/>
              </a:ext>
            </a:extLst>
          </p:cNvPr>
          <p:cNvSpPr txBox="1"/>
          <p:nvPr/>
        </p:nvSpPr>
        <p:spPr>
          <a:xfrm>
            <a:off x="2302727" y="4342686"/>
            <a:ext cx="323385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Bernard MT Condensed" panose="02050806060905020404" pitchFamily="18" charset="0"/>
              </a:rPr>
              <a:t>age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country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city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pets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favourite</a:t>
            </a:r>
            <a:r>
              <a:rPr lang="de-DE" dirty="0">
                <a:latin typeface="Bernard MT Condensed" panose="02050806060905020404" pitchFamily="18" charset="0"/>
              </a:rPr>
              <a:t> </a:t>
            </a:r>
            <a:r>
              <a:rPr lang="de-DE" dirty="0" err="1">
                <a:latin typeface="Bernard MT Condensed" panose="02050806060905020404" pitchFamily="18" charset="0"/>
              </a:rPr>
              <a:t>colour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hobbies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languages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family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endParaRPr lang="de-AT" dirty="0">
              <a:latin typeface="Bernard MT Condensed" panose="020508060609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601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B7CC1364-5F64-4E07-9BB3-92D00C9A79B1}"/>
              </a:ext>
            </a:extLst>
          </p:cNvPr>
          <p:cNvSpPr txBox="1"/>
          <p:nvPr/>
        </p:nvSpPr>
        <p:spPr>
          <a:xfrm>
            <a:off x="2297151" y="3279338"/>
            <a:ext cx="323942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latin typeface="Bernard MT Condensed" panose="02050806060905020404" pitchFamily="18" charset="0"/>
              </a:rPr>
              <a:t>first</a:t>
            </a:r>
            <a:r>
              <a:rPr lang="de-DE" sz="2600" dirty="0">
                <a:latin typeface="Bernard MT Condensed" panose="02050806060905020404" pitchFamily="18" charset="0"/>
              </a:rPr>
              <a:t> </a:t>
            </a:r>
            <a:r>
              <a:rPr lang="de-DE" sz="2600" dirty="0" err="1">
                <a:latin typeface="Bernard MT Condensed" panose="02050806060905020404" pitchFamily="18" charset="0"/>
              </a:rPr>
              <a:t>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r>
              <a:rPr lang="de-DE" sz="2600" dirty="0" err="1">
                <a:latin typeface="Bernard MT Condensed" panose="02050806060905020404" pitchFamily="18" charset="0"/>
              </a:rPr>
              <a:t>surname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endParaRPr lang="de-AT" sz="2600" dirty="0">
              <a:latin typeface="Bernard MT Condensed" panose="02050806060905020404" pitchFamily="18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5711D52-2EAD-4FE3-AD8F-9D904CD956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456" y="251996"/>
            <a:ext cx="1632748" cy="1625973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630E7FAF-6990-424F-A244-F20064494610}"/>
              </a:ext>
            </a:extLst>
          </p:cNvPr>
          <p:cNvSpPr txBox="1"/>
          <p:nvPr/>
        </p:nvSpPr>
        <p:spPr>
          <a:xfrm>
            <a:off x="2297151" y="4476203"/>
            <a:ext cx="323385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Bernard MT Condensed" panose="02050806060905020404" pitchFamily="18" charset="0"/>
              </a:rPr>
              <a:t>age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country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city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pets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favourite</a:t>
            </a:r>
            <a:r>
              <a:rPr lang="de-DE" dirty="0">
                <a:latin typeface="Bernard MT Condensed" panose="02050806060905020404" pitchFamily="18" charset="0"/>
              </a:rPr>
              <a:t> </a:t>
            </a:r>
            <a:r>
              <a:rPr lang="de-DE" dirty="0" err="1">
                <a:latin typeface="Bernard MT Condensed" panose="02050806060905020404" pitchFamily="18" charset="0"/>
              </a:rPr>
              <a:t>colour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hobbies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languages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family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endParaRPr lang="de-AT" dirty="0">
              <a:latin typeface="Bernard MT Condensed" panose="020508060609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245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B7CC1364-5F64-4E07-9BB3-92D00C9A79B1}"/>
              </a:ext>
            </a:extLst>
          </p:cNvPr>
          <p:cNvSpPr txBox="1"/>
          <p:nvPr/>
        </p:nvSpPr>
        <p:spPr>
          <a:xfrm>
            <a:off x="2430966" y="3279338"/>
            <a:ext cx="323942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latin typeface="Bernard MT Condensed" panose="02050806060905020404" pitchFamily="18" charset="0"/>
              </a:rPr>
              <a:t>first</a:t>
            </a:r>
            <a:r>
              <a:rPr lang="de-DE" sz="2600" dirty="0">
                <a:latin typeface="Bernard MT Condensed" panose="02050806060905020404" pitchFamily="18" charset="0"/>
              </a:rPr>
              <a:t> </a:t>
            </a:r>
            <a:r>
              <a:rPr lang="de-DE" sz="2600" dirty="0" err="1">
                <a:latin typeface="Bernard MT Condensed" panose="02050806060905020404" pitchFamily="18" charset="0"/>
              </a:rPr>
              <a:t>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r>
              <a:rPr lang="de-DE" sz="2600" dirty="0" err="1">
                <a:latin typeface="Bernard MT Condensed" panose="02050806060905020404" pitchFamily="18" charset="0"/>
              </a:rPr>
              <a:t>surname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endParaRPr lang="de-AT" sz="2600" dirty="0">
              <a:latin typeface="Bernard MT Condensed" panose="02050806060905020404" pitchFamily="18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5F24837-B8AC-4A3D-B77B-A88B43B621E1}"/>
              </a:ext>
            </a:extLst>
          </p:cNvPr>
          <p:cNvSpPr txBox="1"/>
          <p:nvPr/>
        </p:nvSpPr>
        <p:spPr>
          <a:xfrm>
            <a:off x="2436542" y="4342686"/>
            <a:ext cx="323385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Bernard MT Condensed" panose="02050806060905020404" pitchFamily="18" charset="0"/>
              </a:rPr>
              <a:t>age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country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city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pets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favourite</a:t>
            </a:r>
            <a:r>
              <a:rPr lang="de-DE" dirty="0">
                <a:latin typeface="Bernard MT Condensed" panose="02050806060905020404" pitchFamily="18" charset="0"/>
              </a:rPr>
              <a:t> </a:t>
            </a:r>
            <a:r>
              <a:rPr lang="de-DE" dirty="0" err="1">
                <a:latin typeface="Bernard MT Condensed" panose="02050806060905020404" pitchFamily="18" charset="0"/>
              </a:rPr>
              <a:t>colour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hobbies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languages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family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endParaRPr lang="de-AT" dirty="0">
              <a:latin typeface="Bernard MT Condensed" panose="02050806060905020404" pitchFamily="18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5711D52-2EAD-4FE3-AD8F-9D904CD956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456" y="251996"/>
            <a:ext cx="1632748" cy="1625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6313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B7CC1364-5F64-4E07-9BB3-92D00C9A79B1}"/>
              </a:ext>
            </a:extLst>
          </p:cNvPr>
          <p:cNvSpPr txBox="1"/>
          <p:nvPr/>
        </p:nvSpPr>
        <p:spPr>
          <a:xfrm>
            <a:off x="2430966" y="3279338"/>
            <a:ext cx="323942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latin typeface="Bernard MT Condensed" panose="02050806060905020404" pitchFamily="18" charset="0"/>
              </a:rPr>
              <a:t>first</a:t>
            </a:r>
            <a:r>
              <a:rPr lang="de-DE" sz="2600" dirty="0">
                <a:latin typeface="Bernard MT Condensed" panose="02050806060905020404" pitchFamily="18" charset="0"/>
              </a:rPr>
              <a:t> </a:t>
            </a:r>
            <a:r>
              <a:rPr lang="de-DE" sz="2600" dirty="0" err="1">
                <a:latin typeface="Bernard MT Condensed" panose="02050806060905020404" pitchFamily="18" charset="0"/>
              </a:rPr>
              <a:t>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r>
              <a:rPr lang="de-DE" sz="2600" dirty="0" err="1">
                <a:latin typeface="Bernard MT Condensed" panose="02050806060905020404" pitchFamily="18" charset="0"/>
              </a:rPr>
              <a:t>surname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endParaRPr lang="de-AT" sz="2600" dirty="0">
              <a:latin typeface="Bernard MT Condensed" panose="02050806060905020404" pitchFamily="18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5F24837-B8AC-4A3D-B77B-A88B43B621E1}"/>
              </a:ext>
            </a:extLst>
          </p:cNvPr>
          <p:cNvSpPr txBox="1"/>
          <p:nvPr/>
        </p:nvSpPr>
        <p:spPr>
          <a:xfrm>
            <a:off x="2436542" y="4342686"/>
            <a:ext cx="323385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Bernard MT Condensed" panose="02050806060905020404" pitchFamily="18" charset="0"/>
              </a:rPr>
              <a:t>age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country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city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pets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favourite</a:t>
            </a:r>
            <a:r>
              <a:rPr lang="de-DE" dirty="0">
                <a:latin typeface="Bernard MT Condensed" panose="02050806060905020404" pitchFamily="18" charset="0"/>
              </a:rPr>
              <a:t> </a:t>
            </a:r>
            <a:r>
              <a:rPr lang="de-DE" dirty="0" err="1">
                <a:latin typeface="Bernard MT Condensed" panose="02050806060905020404" pitchFamily="18" charset="0"/>
              </a:rPr>
              <a:t>colour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hobbies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languages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family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endParaRPr lang="de-AT" dirty="0">
              <a:latin typeface="Bernard MT Condensed" panose="02050806060905020404" pitchFamily="18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5711D52-2EAD-4FE3-AD8F-9D904CD956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456" y="251996"/>
            <a:ext cx="1632748" cy="1625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8799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B7CC1364-5F64-4E07-9BB3-92D00C9A79B1}"/>
              </a:ext>
            </a:extLst>
          </p:cNvPr>
          <p:cNvSpPr txBox="1"/>
          <p:nvPr/>
        </p:nvSpPr>
        <p:spPr>
          <a:xfrm>
            <a:off x="2430966" y="3279338"/>
            <a:ext cx="323942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latin typeface="Bernard MT Condensed" panose="02050806060905020404" pitchFamily="18" charset="0"/>
              </a:rPr>
              <a:t>first</a:t>
            </a:r>
            <a:r>
              <a:rPr lang="de-DE" sz="2600" dirty="0">
                <a:latin typeface="Bernard MT Condensed" panose="02050806060905020404" pitchFamily="18" charset="0"/>
              </a:rPr>
              <a:t> </a:t>
            </a:r>
            <a:r>
              <a:rPr lang="de-DE" sz="2600" dirty="0" err="1">
                <a:latin typeface="Bernard MT Condensed" panose="02050806060905020404" pitchFamily="18" charset="0"/>
              </a:rPr>
              <a:t>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r>
              <a:rPr lang="de-DE" sz="2600" dirty="0" err="1">
                <a:latin typeface="Bernard MT Condensed" panose="02050806060905020404" pitchFamily="18" charset="0"/>
              </a:rPr>
              <a:t>surname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endParaRPr lang="de-AT" sz="2600" dirty="0">
              <a:latin typeface="Bernard MT Condensed" panose="02050806060905020404" pitchFamily="18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5F24837-B8AC-4A3D-B77B-A88B43B621E1}"/>
              </a:ext>
            </a:extLst>
          </p:cNvPr>
          <p:cNvSpPr txBox="1"/>
          <p:nvPr/>
        </p:nvSpPr>
        <p:spPr>
          <a:xfrm>
            <a:off x="2436542" y="4342686"/>
            <a:ext cx="323385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Bernard MT Condensed" panose="02050806060905020404" pitchFamily="18" charset="0"/>
              </a:rPr>
              <a:t>age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country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city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pets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favourite</a:t>
            </a:r>
            <a:r>
              <a:rPr lang="de-DE" dirty="0">
                <a:latin typeface="Bernard MT Condensed" panose="02050806060905020404" pitchFamily="18" charset="0"/>
              </a:rPr>
              <a:t> </a:t>
            </a:r>
            <a:r>
              <a:rPr lang="de-DE" dirty="0" err="1">
                <a:latin typeface="Bernard MT Condensed" panose="02050806060905020404" pitchFamily="18" charset="0"/>
              </a:rPr>
              <a:t>colour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hobbies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languages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family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endParaRPr lang="de-AT" dirty="0">
              <a:latin typeface="Bernard MT Condensed" panose="02050806060905020404" pitchFamily="18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5711D52-2EAD-4FE3-AD8F-9D904CD956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456" y="251996"/>
            <a:ext cx="1632748" cy="1625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5522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B7CC1364-5F64-4E07-9BB3-92D00C9A79B1}"/>
              </a:ext>
            </a:extLst>
          </p:cNvPr>
          <p:cNvSpPr txBox="1"/>
          <p:nvPr/>
        </p:nvSpPr>
        <p:spPr>
          <a:xfrm>
            <a:off x="2430966" y="3279338"/>
            <a:ext cx="323942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latin typeface="Bernard MT Condensed" panose="02050806060905020404" pitchFamily="18" charset="0"/>
              </a:rPr>
              <a:t>first</a:t>
            </a:r>
            <a:r>
              <a:rPr lang="de-DE" sz="2600" dirty="0">
                <a:latin typeface="Bernard MT Condensed" panose="02050806060905020404" pitchFamily="18" charset="0"/>
              </a:rPr>
              <a:t> </a:t>
            </a:r>
            <a:r>
              <a:rPr lang="de-DE" sz="2600" dirty="0" err="1">
                <a:latin typeface="Bernard MT Condensed" panose="02050806060905020404" pitchFamily="18" charset="0"/>
              </a:rPr>
              <a:t>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r>
              <a:rPr lang="de-DE" sz="2600" dirty="0" err="1">
                <a:latin typeface="Bernard MT Condensed" panose="02050806060905020404" pitchFamily="18" charset="0"/>
              </a:rPr>
              <a:t>surname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endParaRPr lang="de-AT" sz="2600" dirty="0">
              <a:latin typeface="Bernard MT Condensed" panose="02050806060905020404" pitchFamily="18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5F24837-B8AC-4A3D-B77B-A88B43B621E1}"/>
              </a:ext>
            </a:extLst>
          </p:cNvPr>
          <p:cNvSpPr txBox="1"/>
          <p:nvPr/>
        </p:nvSpPr>
        <p:spPr>
          <a:xfrm>
            <a:off x="2436542" y="4342686"/>
            <a:ext cx="323385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Bernard MT Condensed" panose="02050806060905020404" pitchFamily="18" charset="0"/>
              </a:rPr>
              <a:t>age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country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city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pets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favourite</a:t>
            </a:r>
            <a:r>
              <a:rPr lang="de-DE" dirty="0">
                <a:latin typeface="Bernard MT Condensed" panose="02050806060905020404" pitchFamily="18" charset="0"/>
              </a:rPr>
              <a:t> </a:t>
            </a:r>
            <a:r>
              <a:rPr lang="de-DE" dirty="0" err="1">
                <a:latin typeface="Bernard MT Condensed" panose="02050806060905020404" pitchFamily="18" charset="0"/>
              </a:rPr>
              <a:t>colour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hobbies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languages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family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endParaRPr lang="de-AT" dirty="0">
              <a:latin typeface="Bernard MT Condensed" panose="02050806060905020404" pitchFamily="18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5711D52-2EAD-4FE3-AD8F-9D904CD956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456" y="251996"/>
            <a:ext cx="1632748" cy="1625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9137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B7CC1364-5F64-4E07-9BB3-92D00C9A79B1}"/>
              </a:ext>
            </a:extLst>
          </p:cNvPr>
          <p:cNvSpPr txBox="1"/>
          <p:nvPr/>
        </p:nvSpPr>
        <p:spPr>
          <a:xfrm>
            <a:off x="2430966" y="3279338"/>
            <a:ext cx="323942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latin typeface="Bernard MT Condensed" panose="02050806060905020404" pitchFamily="18" charset="0"/>
              </a:rPr>
              <a:t>first</a:t>
            </a:r>
            <a:r>
              <a:rPr lang="de-DE" sz="2600" dirty="0">
                <a:latin typeface="Bernard MT Condensed" panose="02050806060905020404" pitchFamily="18" charset="0"/>
              </a:rPr>
              <a:t> </a:t>
            </a:r>
            <a:r>
              <a:rPr lang="de-DE" sz="2600" dirty="0" err="1">
                <a:latin typeface="Bernard MT Condensed" panose="02050806060905020404" pitchFamily="18" charset="0"/>
              </a:rPr>
              <a:t>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r>
              <a:rPr lang="de-DE" sz="2600" dirty="0" err="1">
                <a:latin typeface="Bernard MT Condensed" panose="02050806060905020404" pitchFamily="18" charset="0"/>
              </a:rPr>
              <a:t>surname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endParaRPr lang="de-AT" sz="2600" dirty="0">
              <a:latin typeface="Bernard MT Condensed" panose="02050806060905020404" pitchFamily="18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5F24837-B8AC-4A3D-B77B-A88B43B621E1}"/>
              </a:ext>
            </a:extLst>
          </p:cNvPr>
          <p:cNvSpPr txBox="1"/>
          <p:nvPr/>
        </p:nvSpPr>
        <p:spPr>
          <a:xfrm>
            <a:off x="2436542" y="4342686"/>
            <a:ext cx="323385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Bernard MT Condensed" panose="02050806060905020404" pitchFamily="18" charset="0"/>
              </a:rPr>
              <a:t>age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country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city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pets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favourite</a:t>
            </a:r>
            <a:r>
              <a:rPr lang="de-DE" dirty="0">
                <a:latin typeface="Bernard MT Condensed" panose="02050806060905020404" pitchFamily="18" charset="0"/>
              </a:rPr>
              <a:t> </a:t>
            </a:r>
            <a:r>
              <a:rPr lang="de-DE" dirty="0" err="1">
                <a:latin typeface="Bernard MT Condensed" panose="02050806060905020404" pitchFamily="18" charset="0"/>
              </a:rPr>
              <a:t>colour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hobbies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languages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family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endParaRPr lang="de-AT" dirty="0">
              <a:latin typeface="Bernard MT Condensed" panose="02050806060905020404" pitchFamily="18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5711D52-2EAD-4FE3-AD8F-9D904CD956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456" y="251996"/>
            <a:ext cx="1632748" cy="1625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3520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B7CC1364-5F64-4E07-9BB3-92D00C9A79B1}"/>
              </a:ext>
            </a:extLst>
          </p:cNvPr>
          <p:cNvSpPr txBox="1"/>
          <p:nvPr/>
        </p:nvSpPr>
        <p:spPr>
          <a:xfrm>
            <a:off x="2430966" y="3279338"/>
            <a:ext cx="323942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latin typeface="Bernard MT Condensed" panose="02050806060905020404" pitchFamily="18" charset="0"/>
              </a:rPr>
              <a:t>first</a:t>
            </a:r>
            <a:r>
              <a:rPr lang="de-DE" sz="2600" dirty="0">
                <a:latin typeface="Bernard MT Condensed" panose="02050806060905020404" pitchFamily="18" charset="0"/>
              </a:rPr>
              <a:t> </a:t>
            </a:r>
            <a:r>
              <a:rPr lang="de-DE" sz="2600" dirty="0" err="1">
                <a:latin typeface="Bernard MT Condensed" panose="02050806060905020404" pitchFamily="18" charset="0"/>
              </a:rPr>
              <a:t>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r>
              <a:rPr lang="de-DE" sz="2600" dirty="0" err="1">
                <a:latin typeface="Bernard MT Condensed" panose="02050806060905020404" pitchFamily="18" charset="0"/>
              </a:rPr>
              <a:t>surname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endParaRPr lang="de-AT" sz="2600" dirty="0">
              <a:latin typeface="Bernard MT Condensed" panose="02050806060905020404" pitchFamily="18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5F24837-B8AC-4A3D-B77B-A88B43B621E1}"/>
              </a:ext>
            </a:extLst>
          </p:cNvPr>
          <p:cNvSpPr txBox="1"/>
          <p:nvPr/>
        </p:nvSpPr>
        <p:spPr>
          <a:xfrm>
            <a:off x="2436542" y="4342686"/>
            <a:ext cx="323385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Bernard MT Condensed" panose="02050806060905020404" pitchFamily="18" charset="0"/>
              </a:rPr>
              <a:t>age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country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city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pets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favourite</a:t>
            </a:r>
            <a:r>
              <a:rPr lang="de-DE" dirty="0">
                <a:latin typeface="Bernard MT Condensed" panose="02050806060905020404" pitchFamily="18" charset="0"/>
              </a:rPr>
              <a:t> </a:t>
            </a:r>
            <a:r>
              <a:rPr lang="de-DE" dirty="0" err="1">
                <a:latin typeface="Bernard MT Condensed" panose="02050806060905020404" pitchFamily="18" charset="0"/>
              </a:rPr>
              <a:t>colour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hobbies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languages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family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endParaRPr lang="de-AT" dirty="0">
              <a:latin typeface="Bernard MT Condensed" panose="02050806060905020404" pitchFamily="18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5711D52-2EAD-4FE3-AD8F-9D904CD956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456" y="251996"/>
            <a:ext cx="1632748" cy="1625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2938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B7CC1364-5F64-4E07-9BB3-92D00C9A79B1}"/>
              </a:ext>
            </a:extLst>
          </p:cNvPr>
          <p:cNvSpPr txBox="1"/>
          <p:nvPr/>
        </p:nvSpPr>
        <p:spPr>
          <a:xfrm>
            <a:off x="2430966" y="3279338"/>
            <a:ext cx="323942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latin typeface="Bernard MT Condensed" panose="02050806060905020404" pitchFamily="18" charset="0"/>
              </a:rPr>
              <a:t>first</a:t>
            </a:r>
            <a:r>
              <a:rPr lang="de-DE" sz="2600" dirty="0">
                <a:latin typeface="Bernard MT Condensed" panose="02050806060905020404" pitchFamily="18" charset="0"/>
              </a:rPr>
              <a:t> </a:t>
            </a:r>
            <a:r>
              <a:rPr lang="de-DE" sz="2600" dirty="0" err="1">
                <a:latin typeface="Bernard MT Condensed" panose="02050806060905020404" pitchFamily="18" charset="0"/>
              </a:rPr>
              <a:t>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r>
              <a:rPr lang="de-DE" sz="2600" dirty="0" err="1">
                <a:latin typeface="Bernard MT Condensed" panose="02050806060905020404" pitchFamily="18" charset="0"/>
              </a:rPr>
              <a:t>surname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endParaRPr lang="de-AT" sz="2600" dirty="0">
              <a:latin typeface="Bernard MT Condensed" panose="02050806060905020404" pitchFamily="18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5F24837-B8AC-4A3D-B77B-A88B43B621E1}"/>
              </a:ext>
            </a:extLst>
          </p:cNvPr>
          <p:cNvSpPr txBox="1"/>
          <p:nvPr/>
        </p:nvSpPr>
        <p:spPr>
          <a:xfrm>
            <a:off x="2436542" y="4342686"/>
            <a:ext cx="323385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Bernard MT Condensed" panose="02050806060905020404" pitchFamily="18" charset="0"/>
              </a:rPr>
              <a:t>age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country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city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pets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favourite</a:t>
            </a:r>
            <a:r>
              <a:rPr lang="de-DE" dirty="0">
                <a:latin typeface="Bernard MT Condensed" panose="02050806060905020404" pitchFamily="18" charset="0"/>
              </a:rPr>
              <a:t> </a:t>
            </a:r>
            <a:r>
              <a:rPr lang="de-DE" dirty="0" err="1">
                <a:latin typeface="Bernard MT Condensed" panose="02050806060905020404" pitchFamily="18" charset="0"/>
              </a:rPr>
              <a:t>colour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hobbies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languages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family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endParaRPr lang="de-AT" dirty="0">
              <a:latin typeface="Bernard MT Condensed" panose="02050806060905020404" pitchFamily="18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5711D52-2EAD-4FE3-AD8F-9D904CD956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456" y="251996"/>
            <a:ext cx="1632748" cy="1625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659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B7CC1364-5F64-4E07-9BB3-92D00C9A79B1}"/>
              </a:ext>
            </a:extLst>
          </p:cNvPr>
          <p:cNvSpPr txBox="1"/>
          <p:nvPr/>
        </p:nvSpPr>
        <p:spPr>
          <a:xfrm>
            <a:off x="2297151" y="3279338"/>
            <a:ext cx="323942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latin typeface="Bernard MT Condensed" panose="02050806060905020404" pitchFamily="18" charset="0"/>
              </a:rPr>
              <a:t>first</a:t>
            </a:r>
            <a:r>
              <a:rPr lang="de-DE" sz="2600" dirty="0">
                <a:latin typeface="Bernard MT Condensed" panose="02050806060905020404" pitchFamily="18" charset="0"/>
              </a:rPr>
              <a:t> </a:t>
            </a:r>
            <a:r>
              <a:rPr lang="de-DE" sz="2600" dirty="0" err="1">
                <a:latin typeface="Bernard MT Condensed" panose="02050806060905020404" pitchFamily="18" charset="0"/>
              </a:rPr>
              <a:t>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r>
              <a:rPr lang="de-DE" sz="2600" dirty="0" err="1">
                <a:latin typeface="Bernard MT Condensed" panose="02050806060905020404" pitchFamily="18" charset="0"/>
              </a:rPr>
              <a:t>surname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endParaRPr lang="de-AT" sz="2600" dirty="0">
              <a:latin typeface="Bernard MT Condensed" panose="02050806060905020404" pitchFamily="18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5711D52-2EAD-4FE3-AD8F-9D904CD956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456" y="251996"/>
            <a:ext cx="1632748" cy="1625973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4ECF7A4C-DC53-4851-8AAB-0CB113141EF7}"/>
              </a:ext>
            </a:extLst>
          </p:cNvPr>
          <p:cNvSpPr txBox="1"/>
          <p:nvPr/>
        </p:nvSpPr>
        <p:spPr>
          <a:xfrm>
            <a:off x="2302727" y="4572000"/>
            <a:ext cx="323385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Bernard MT Condensed" panose="02050806060905020404" pitchFamily="18" charset="0"/>
              </a:rPr>
              <a:t>age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country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city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pets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favourite</a:t>
            </a:r>
            <a:r>
              <a:rPr lang="de-DE" dirty="0">
                <a:latin typeface="Bernard MT Condensed" panose="02050806060905020404" pitchFamily="18" charset="0"/>
              </a:rPr>
              <a:t> </a:t>
            </a:r>
            <a:r>
              <a:rPr lang="de-DE" dirty="0" err="1">
                <a:latin typeface="Bernard MT Condensed" panose="02050806060905020404" pitchFamily="18" charset="0"/>
              </a:rPr>
              <a:t>colour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hobbies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languages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family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endParaRPr lang="de-AT" dirty="0">
              <a:latin typeface="Bernard MT Condensed" panose="020508060609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25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B7CC1364-5F64-4E07-9BB3-92D00C9A79B1}"/>
              </a:ext>
            </a:extLst>
          </p:cNvPr>
          <p:cNvSpPr txBox="1"/>
          <p:nvPr/>
        </p:nvSpPr>
        <p:spPr>
          <a:xfrm>
            <a:off x="2297151" y="3279338"/>
            <a:ext cx="323942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latin typeface="Bernard MT Condensed" panose="02050806060905020404" pitchFamily="18" charset="0"/>
              </a:rPr>
              <a:t>first</a:t>
            </a:r>
            <a:r>
              <a:rPr lang="de-DE" sz="2600" dirty="0">
                <a:latin typeface="Bernard MT Condensed" panose="02050806060905020404" pitchFamily="18" charset="0"/>
              </a:rPr>
              <a:t> </a:t>
            </a:r>
            <a:r>
              <a:rPr lang="de-DE" sz="2600" dirty="0" err="1">
                <a:latin typeface="Bernard MT Condensed" panose="02050806060905020404" pitchFamily="18" charset="0"/>
              </a:rPr>
              <a:t>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r>
              <a:rPr lang="de-DE" sz="2600" dirty="0" err="1">
                <a:latin typeface="Bernard MT Condensed" panose="02050806060905020404" pitchFamily="18" charset="0"/>
              </a:rPr>
              <a:t>surname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endParaRPr lang="de-AT" sz="2600" dirty="0">
              <a:latin typeface="Bernard MT Condensed" panose="02050806060905020404" pitchFamily="18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5711D52-2EAD-4FE3-AD8F-9D904CD956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456" y="251996"/>
            <a:ext cx="1632748" cy="1625973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DC597D6A-E226-4D43-AD18-041757481E51}"/>
              </a:ext>
            </a:extLst>
          </p:cNvPr>
          <p:cNvSpPr txBox="1"/>
          <p:nvPr/>
        </p:nvSpPr>
        <p:spPr>
          <a:xfrm>
            <a:off x="2347331" y="4342686"/>
            <a:ext cx="323385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Bernard MT Condensed" panose="02050806060905020404" pitchFamily="18" charset="0"/>
              </a:rPr>
              <a:t>age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country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city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pets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favourite</a:t>
            </a:r>
            <a:r>
              <a:rPr lang="de-DE" dirty="0">
                <a:latin typeface="Bernard MT Condensed" panose="02050806060905020404" pitchFamily="18" charset="0"/>
              </a:rPr>
              <a:t> </a:t>
            </a:r>
            <a:r>
              <a:rPr lang="de-DE" dirty="0" err="1">
                <a:latin typeface="Bernard MT Condensed" panose="02050806060905020404" pitchFamily="18" charset="0"/>
              </a:rPr>
              <a:t>colour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hobbies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languages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family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endParaRPr lang="de-AT" dirty="0">
              <a:latin typeface="Bernard MT Condensed" panose="020508060609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635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B7CC1364-5F64-4E07-9BB3-92D00C9A79B1}"/>
              </a:ext>
            </a:extLst>
          </p:cNvPr>
          <p:cNvSpPr txBox="1"/>
          <p:nvPr/>
        </p:nvSpPr>
        <p:spPr>
          <a:xfrm>
            <a:off x="2297151" y="3279338"/>
            <a:ext cx="323942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latin typeface="Bernard MT Condensed" panose="02050806060905020404" pitchFamily="18" charset="0"/>
              </a:rPr>
              <a:t>first</a:t>
            </a:r>
            <a:r>
              <a:rPr lang="de-DE" sz="2600" dirty="0">
                <a:latin typeface="Bernard MT Condensed" panose="02050806060905020404" pitchFamily="18" charset="0"/>
              </a:rPr>
              <a:t> </a:t>
            </a:r>
            <a:r>
              <a:rPr lang="de-DE" sz="2600" dirty="0" err="1">
                <a:latin typeface="Bernard MT Condensed" panose="02050806060905020404" pitchFamily="18" charset="0"/>
              </a:rPr>
              <a:t>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r>
              <a:rPr lang="de-DE" sz="2600" dirty="0" err="1">
                <a:latin typeface="Bernard MT Condensed" panose="02050806060905020404" pitchFamily="18" charset="0"/>
              </a:rPr>
              <a:t>surname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endParaRPr lang="de-AT" sz="2600" dirty="0">
              <a:latin typeface="Bernard MT Condensed" panose="02050806060905020404" pitchFamily="18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5711D52-2EAD-4FE3-AD8F-9D904CD956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456" y="251996"/>
            <a:ext cx="1632748" cy="1625973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3B3FAF7C-7C34-4991-B8C6-9777B30A3B5B}"/>
              </a:ext>
            </a:extLst>
          </p:cNvPr>
          <p:cNvSpPr txBox="1"/>
          <p:nvPr/>
        </p:nvSpPr>
        <p:spPr>
          <a:xfrm>
            <a:off x="2302727" y="4342686"/>
            <a:ext cx="323385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Bernard MT Condensed" panose="02050806060905020404" pitchFamily="18" charset="0"/>
              </a:rPr>
              <a:t>age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country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city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pets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favourite</a:t>
            </a:r>
            <a:r>
              <a:rPr lang="de-DE" dirty="0">
                <a:latin typeface="Bernard MT Condensed" panose="02050806060905020404" pitchFamily="18" charset="0"/>
              </a:rPr>
              <a:t> </a:t>
            </a:r>
            <a:r>
              <a:rPr lang="de-DE" dirty="0" err="1">
                <a:latin typeface="Bernard MT Condensed" panose="02050806060905020404" pitchFamily="18" charset="0"/>
              </a:rPr>
              <a:t>colour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hobbies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languages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family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endParaRPr lang="de-AT" dirty="0">
              <a:latin typeface="Bernard MT Condensed" panose="020508060609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600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B7CC1364-5F64-4E07-9BB3-92D00C9A79B1}"/>
              </a:ext>
            </a:extLst>
          </p:cNvPr>
          <p:cNvSpPr txBox="1"/>
          <p:nvPr/>
        </p:nvSpPr>
        <p:spPr>
          <a:xfrm>
            <a:off x="2302727" y="3279338"/>
            <a:ext cx="323942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latin typeface="Bernard MT Condensed" panose="02050806060905020404" pitchFamily="18" charset="0"/>
              </a:rPr>
              <a:t>first</a:t>
            </a:r>
            <a:r>
              <a:rPr lang="de-DE" sz="2600" dirty="0">
                <a:latin typeface="Bernard MT Condensed" panose="02050806060905020404" pitchFamily="18" charset="0"/>
              </a:rPr>
              <a:t> </a:t>
            </a:r>
            <a:r>
              <a:rPr lang="de-DE" sz="2600" dirty="0" err="1">
                <a:latin typeface="Bernard MT Condensed" panose="02050806060905020404" pitchFamily="18" charset="0"/>
              </a:rPr>
              <a:t>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r>
              <a:rPr lang="de-DE" sz="2600" dirty="0" err="1">
                <a:latin typeface="Bernard MT Condensed" panose="02050806060905020404" pitchFamily="18" charset="0"/>
              </a:rPr>
              <a:t>surname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endParaRPr lang="de-AT" sz="2600" dirty="0">
              <a:latin typeface="Bernard MT Condensed" panose="02050806060905020404" pitchFamily="18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5711D52-2EAD-4FE3-AD8F-9D904CD956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456" y="251996"/>
            <a:ext cx="1632748" cy="1625973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E5AE9FC4-0CB2-47C1-AD85-68277301A25A}"/>
              </a:ext>
            </a:extLst>
          </p:cNvPr>
          <p:cNvSpPr txBox="1"/>
          <p:nvPr/>
        </p:nvSpPr>
        <p:spPr>
          <a:xfrm>
            <a:off x="2308303" y="4342686"/>
            <a:ext cx="323385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Bernard MT Condensed" panose="02050806060905020404" pitchFamily="18" charset="0"/>
              </a:rPr>
              <a:t>age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country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city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pets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favourite</a:t>
            </a:r>
            <a:r>
              <a:rPr lang="de-DE" dirty="0">
                <a:latin typeface="Bernard MT Condensed" panose="02050806060905020404" pitchFamily="18" charset="0"/>
              </a:rPr>
              <a:t> </a:t>
            </a:r>
            <a:r>
              <a:rPr lang="de-DE" dirty="0" err="1">
                <a:latin typeface="Bernard MT Condensed" panose="02050806060905020404" pitchFamily="18" charset="0"/>
              </a:rPr>
              <a:t>colour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hobbies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languages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family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endParaRPr lang="de-AT" dirty="0">
              <a:latin typeface="Bernard MT Condensed" panose="020508060609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818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B7CC1364-5F64-4E07-9BB3-92D00C9A79B1}"/>
              </a:ext>
            </a:extLst>
          </p:cNvPr>
          <p:cNvSpPr txBox="1"/>
          <p:nvPr/>
        </p:nvSpPr>
        <p:spPr>
          <a:xfrm>
            <a:off x="2297151" y="3279338"/>
            <a:ext cx="323942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latin typeface="Bernard MT Condensed" panose="02050806060905020404" pitchFamily="18" charset="0"/>
              </a:rPr>
              <a:t>first</a:t>
            </a:r>
            <a:r>
              <a:rPr lang="de-DE" sz="2600" dirty="0">
                <a:latin typeface="Bernard MT Condensed" panose="02050806060905020404" pitchFamily="18" charset="0"/>
              </a:rPr>
              <a:t> </a:t>
            </a:r>
            <a:r>
              <a:rPr lang="de-DE" sz="2600" dirty="0" err="1">
                <a:latin typeface="Bernard MT Condensed" panose="02050806060905020404" pitchFamily="18" charset="0"/>
              </a:rPr>
              <a:t>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r>
              <a:rPr lang="de-DE" sz="2600" dirty="0" err="1">
                <a:latin typeface="Bernard MT Condensed" panose="02050806060905020404" pitchFamily="18" charset="0"/>
              </a:rPr>
              <a:t>surname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endParaRPr lang="de-AT" sz="2600" dirty="0">
              <a:latin typeface="Bernard MT Condensed" panose="02050806060905020404" pitchFamily="18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5711D52-2EAD-4FE3-AD8F-9D904CD956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456" y="251996"/>
            <a:ext cx="1632748" cy="1625973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670CA8E4-9971-4B44-8018-F40558347B66}"/>
              </a:ext>
            </a:extLst>
          </p:cNvPr>
          <p:cNvSpPr txBox="1"/>
          <p:nvPr/>
        </p:nvSpPr>
        <p:spPr>
          <a:xfrm>
            <a:off x="2302727" y="4342686"/>
            <a:ext cx="323385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Bernard MT Condensed" panose="02050806060905020404" pitchFamily="18" charset="0"/>
              </a:rPr>
              <a:t>age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country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city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pets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favourite</a:t>
            </a:r>
            <a:r>
              <a:rPr lang="de-DE" dirty="0">
                <a:latin typeface="Bernard MT Condensed" panose="02050806060905020404" pitchFamily="18" charset="0"/>
              </a:rPr>
              <a:t> </a:t>
            </a:r>
            <a:r>
              <a:rPr lang="de-DE" dirty="0" err="1">
                <a:latin typeface="Bernard MT Condensed" panose="02050806060905020404" pitchFamily="18" charset="0"/>
              </a:rPr>
              <a:t>colour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hobbies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languages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family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endParaRPr lang="de-AT" dirty="0">
              <a:latin typeface="Bernard MT Condensed" panose="020508060609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016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B7CC1364-5F64-4E07-9BB3-92D00C9A79B1}"/>
              </a:ext>
            </a:extLst>
          </p:cNvPr>
          <p:cNvSpPr txBox="1"/>
          <p:nvPr/>
        </p:nvSpPr>
        <p:spPr>
          <a:xfrm>
            <a:off x="2297151" y="3279338"/>
            <a:ext cx="323942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latin typeface="Bernard MT Condensed" panose="02050806060905020404" pitchFamily="18" charset="0"/>
              </a:rPr>
              <a:t>first</a:t>
            </a:r>
            <a:r>
              <a:rPr lang="de-DE" sz="2600" dirty="0">
                <a:latin typeface="Bernard MT Condensed" panose="02050806060905020404" pitchFamily="18" charset="0"/>
              </a:rPr>
              <a:t> </a:t>
            </a:r>
            <a:r>
              <a:rPr lang="de-DE" sz="2600" dirty="0" err="1">
                <a:latin typeface="Bernard MT Condensed" panose="02050806060905020404" pitchFamily="18" charset="0"/>
              </a:rPr>
              <a:t>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r>
              <a:rPr lang="de-DE" sz="2600" dirty="0" err="1">
                <a:latin typeface="Bernard MT Condensed" panose="02050806060905020404" pitchFamily="18" charset="0"/>
              </a:rPr>
              <a:t>surname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endParaRPr lang="de-AT" sz="2600" dirty="0">
              <a:latin typeface="Bernard MT Condensed" panose="02050806060905020404" pitchFamily="18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5711D52-2EAD-4FE3-AD8F-9D904CD956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456" y="251996"/>
            <a:ext cx="1632748" cy="1625973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9FED7434-FD5A-4889-A43B-861099F6F472}"/>
              </a:ext>
            </a:extLst>
          </p:cNvPr>
          <p:cNvSpPr txBox="1"/>
          <p:nvPr/>
        </p:nvSpPr>
        <p:spPr>
          <a:xfrm>
            <a:off x="2297151" y="4342686"/>
            <a:ext cx="323385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Bernard MT Condensed" panose="02050806060905020404" pitchFamily="18" charset="0"/>
              </a:rPr>
              <a:t>age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country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city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pets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favourite</a:t>
            </a:r>
            <a:r>
              <a:rPr lang="de-DE" dirty="0">
                <a:latin typeface="Bernard MT Condensed" panose="02050806060905020404" pitchFamily="18" charset="0"/>
              </a:rPr>
              <a:t> </a:t>
            </a:r>
            <a:r>
              <a:rPr lang="de-DE" dirty="0" err="1">
                <a:latin typeface="Bernard MT Condensed" panose="02050806060905020404" pitchFamily="18" charset="0"/>
              </a:rPr>
              <a:t>colour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hobbies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languages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family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endParaRPr lang="de-AT" dirty="0">
              <a:latin typeface="Bernard MT Condensed" panose="020508060609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470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B7CC1364-5F64-4E07-9BB3-92D00C9A79B1}"/>
              </a:ext>
            </a:extLst>
          </p:cNvPr>
          <p:cNvSpPr txBox="1"/>
          <p:nvPr/>
        </p:nvSpPr>
        <p:spPr>
          <a:xfrm>
            <a:off x="2154373" y="3434575"/>
            <a:ext cx="323942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latin typeface="Bernard MT Condensed" panose="02050806060905020404" pitchFamily="18" charset="0"/>
              </a:rPr>
              <a:t>first</a:t>
            </a:r>
            <a:r>
              <a:rPr lang="de-DE" sz="2600" dirty="0">
                <a:latin typeface="Bernard MT Condensed" panose="02050806060905020404" pitchFamily="18" charset="0"/>
              </a:rPr>
              <a:t> </a:t>
            </a:r>
            <a:r>
              <a:rPr lang="de-DE" sz="2600" dirty="0" err="1">
                <a:latin typeface="Bernard MT Condensed" panose="02050806060905020404" pitchFamily="18" charset="0"/>
              </a:rPr>
              <a:t>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r>
              <a:rPr lang="de-DE" sz="2600" dirty="0" err="1">
                <a:latin typeface="Bernard MT Condensed" panose="02050806060905020404" pitchFamily="18" charset="0"/>
              </a:rPr>
              <a:t>surname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endParaRPr lang="de-AT" sz="2600" dirty="0">
              <a:latin typeface="Bernard MT Condensed" panose="02050806060905020404" pitchFamily="18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5711D52-2EAD-4FE3-AD8F-9D904CD956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456" y="251996"/>
            <a:ext cx="1632748" cy="1625973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97A25E4F-213C-49D6-84C5-FC1F67E2D455}"/>
              </a:ext>
            </a:extLst>
          </p:cNvPr>
          <p:cNvSpPr txBox="1"/>
          <p:nvPr/>
        </p:nvSpPr>
        <p:spPr>
          <a:xfrm>
            <a:off x="2154373" y="4572000"/>
            <a:ext cx="323385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Bernard MT Condensed" panose="02050806060905020404" pitchFamily="18" charset="0"/>
              </a:rPr>
              <a:t>age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country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city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pets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favourite</a:t>
            </a:r>
            <a:r>
              <a:rPr lang="de-DE" dirty="0">
                <a:latin typeface="Bernard MT Condensed" panose="02050806060905020404" pitchFamily="18" charset="0"/>
              </a:rPr>
              <a:t> </a:t>
            </a:r>
            <a:r>
              <a:rPr lang="de-DE" dirty="0" err="1">
                <a:latin typeface="Bernard MT Condensed" panose="02050806060905020404" pitchFamily="18" charset="0"/>
              </a:rPr>
              <a:t>colour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hobbies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languages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family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endParaRPr lang="de-AT" dirty="0">
              <a:latin typeface="Bernard MT Condensed" panose="020508060609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214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B7CC1364-5F64-4E07-9BB3-92D00C9A79B1}"/>
              </a:ext>
            </a:extLst>
          </p:cNvPr>
          <p:cNvSpPr txBox="1"/>
          <p:nvPr/>
        </p:nvSpPr>
        <p:spPr>
          <a:xfrm>
            <a:off x="2297151" y="3279338"/>
            <a:ext cx="323942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latin typeface="Bernard MT Condensed" panose="02050806060905020404" pitchFamily="18" charset="0"/>
              </a:rPr>
              <a:t>first</a:t>
            </a:r>
            <a:r>
              <a:rPr lang="de-DE" sz="2600" dirty="0">
                <a:latin typeface="Bernard MT Condensed" panose="02050806060905020404" pitchFamily="18" charset="0"/>
              </a:rPr>
              <a:t> </a:t>
            </a:r>
            <a:r>
              <a:rPr lang="de-DE" sz="2600" dirty="0" err="1">
                <a:latin typeface="Bernard MT Condensed" panose="02050806060905020404" pitchFamily="18" charset="0"/>
              </a:rPr>
              <a:t>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r>
              <a:rPr lang="de-DE" sz="2600" dirty="0" err="1">
                <a:latin typeface="Bernard MT Condensed" panose="02050806060905020404" pitchFamily="18" charset="0"/>
              </a:rPr>
              <a:t>surname</a:t>
            </a:r>
            <a:r>
              <a:rPr lang="de-DE" sz="2600" dirty="0">
                <a:latin typeface="Bernard MT Condensed" panose="02050806060905020404" pitchFamily="18" charset="0"/>
              </a:rPr>
              <a:t>:</a:t>
            </a:r>
          </a:p>
          <a:p>
            <a:endParaRPr lang="de-AT" sz="2600" dirty="0">
              <a:latin typeface="Bernard MT Condensed" panose="02050806060905020404" pitchFamily="18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5711D52-2EAD-4FE3-AD8F-9D904CD956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456" y="251996"/>
            <a:ext cx="1632748" cy="1625973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7BF2D7FC-4348-4A4B-BB7C-8307E4615F86}"/>
              </a:ext>
            </a:extLst>
          </p:cNvPr>
          <p:cNvSpPr txBox="1"/>
          <p:nvPr/>
        </p:nvSpPr>
        <p:spPr>
          <a:xfrm>
            <a:off x="2302727" y="4342686"/>
            <a:ext cx="323385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latin typeface="Bernard MT Condensed" panose="02050806060905020404" pitchFamily="18" charset="0"/>
              </a:rPr>
              <a:t>age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country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city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pets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  <a:br>
              <a:rPr lang="de-DE" dirty="0">
                <a:latin typeface="Bernard MT Condensed" panose="02050806060905020404" pitchFamily="18" charset="0"/>
              </a:rPr>
            </a:br>
            <a:br>
              <a:rPr lang="de-DE" dirty="0">
                <a:latin typeface="Bernard MT Condensed" panose="02050806060905020404" pitchFamily="18" charset="0"/>
              </a:rPr>
            </a:br>
            <a:r>
              <a:rPr lang="de-DE" dirty="0" err="1">
                <a:latin typeface="Bernard MT Condensed" panose="02050806060905020404" pitchFamily="18" charset="0"/>
              </a:rPr>
              <a:t>favourite</a:t>
            </a:r>
            <a:r>
              <a:rPr lang="de-DE" dirty="0">
                <a:latin typeface="Bernard MT Condensed" panose="02050806060905020404" pitchFamily="18" charset="0"/>
              </a:rPr>
              <a:t> </a:t>
            </a:r>
            <a:r>
              <a:rPr lang="de-DE" dirty="0" err="1">
                <a:latin typeface="Bernard MT Condensed" panose="02050806060905020404" pitchFamily="18" charset="0"/>
              </a:rPr>
              <a:t>colour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hobbies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languages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r>
              <a:rPr lang="de-DE" dirty="0" err="1">
                <a:latin typeface="Bernard MT Condensed" panose="02050806060905020404" pitchFamily="18" charset="0"/>
              </a:rPr>
              <a:t>family</a:t>
            </a:r>
            <a:r>
              <a:rPr lang="de-DE" dirty="0">
                <a:latin typeface="Bernard MT Condensed" panose="02050806060905020404" pitchFamily="18" charset="0"/>
              </a:rPr>
              <a:t>:</a:t>
            </a:r>
          </a:p>
          <a:p>
            <a:endParaRPr lang="de-DE" dirty="0">
              <a:latin typeface="Bernard MT Condensed" panose="02050806060905020404" pitchFamily="18" charset="0"/>
            </a:endParaRPr>
          </a:p>
          <a:p>
            <a:endParaRPr lang="de-AT" dirty="0">
              <a:latin typeface="Bernard MT Condensed" panose="020508060609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470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486</Words>
  <Application>Microsoft Office PowerPoint</Application>
  <PresentationFormat>Bildschirmpräsentation (4:3)</PresentationFormat>
  <Paragraphs>216</Paragraphs>
  <Slides>18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23" baseType="lpstr">
      <vt:lpstr>Arial</vt:lpstr>
      <vt:lpstr>Bernard MT Condensed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Katharina Loitsch</dc:creator>
  <cp:lastModifiedBy>Bergmann Laura</cp:lastModifiedBy>
  <cp:revision>11</cp:revision>
  <dcterms:created xsi:type="dcterms:W3CDTF">2019-09-11T16:18:54Z</dcterms:created>
  <dcterms:modified xsi:type="dcterms:W3CDTF">2022-09-06T06:08:43Z</dcterms:modified>
</cp:coreProperties>
</file>