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75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3" r:id="rId11"/>
    <p:sldId id="271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6" r:id="rId20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6090F-AD2C-4948-A003-0A228868513D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CB594-6169-41D8-8E23-AA6E0508C30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49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25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53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06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94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7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34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88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96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97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65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39CE3-A860-46C9-9CBB-5E9540C5C6A9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25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18" y="365125"/>
            <a:ext cx="2906473" cy="4371336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8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70" y="1143000"/>
            <a:ext cx="7773830" cy="5154987"/>
          </a:xfrm>
        </p:spPr>
      </p:pic>
    </p:spTree>
    <p:extLst>
      <p:ext uri="{BB962C8B-B14F-4D97-AF65-F5344CB8AC3E}">
        <p14:creationId xmlns:p14="http://schemas.microsoft.com/office/powerpoint/2010/main" val="26120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95"/>
          <a:stretch/>
        </p:blipFill>
        <p:spPr>
          <a:xfrm>
            <a:off x="5309189" y="1986990"/>
            <a:ext cx="7770318" cy="3781798"/>
          </a:xfrm>
        </p:spPr>
      </p:pic>
    </p:spTree>
    <p:extLst>
      <p:ext uri="{BB962C8B-B14F-4D97-AF65-F5344CB8AC3E}">
        <p14:creationId xmlns:p14="http://schemas.microsoft.com/office/powerpoint/2010/main" val="12252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90" y="837406"/>
            <a:ext cx="7316010" cy="5487008"/>
          </a:xfrm>
        </p:spPr>
      </p:pic>
    </p:spTree>
    <p:extLst>
      <p:ext uri="{BB962C8B-B14F-4D97-AF65-F5344CB8AC3E}">
        <p14:creationId xmlns:p14="http://schemas.microsoft.com/office/powerpoint/2010/main" val="10895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47" y="1282233"/>
            <a:ext cx="6920753" cy="5190565"/>
          </a:xfrm>
        </p:spPr>
      </p:pic>
    </p:spTree>
    <p:extLst>
      <p:ext uri="{BB962C8B-B14F-4D97-AF65-F5344CB8AC3E}">
        <p14:creationId xmlns:p14="http://schemas.microsoft.com/office/powerpoint/2010/main" val="14160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90" y="1690688"/>
            <a:ext cx="6561910" cy="4351338"/>
          </a:xfrm>
        </p:spPr>
      </p:pic>
    </p:spTree>
    <p:extLst>
      <p:ext uri="{BB962C8B-B14F-4D97-AF65-F5344CB8AC3E}">
        <p14:creationId xmlns:p14="http://schemas.microsoft.com/office/powerpoint/2010/main" val="35760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228" y="2300242"/>
            <a:ext cx="1344065" cy="3320630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5214" y="-335840"/>
            <a:ext cx="5790079" cy="40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4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38" y="548153"/>
            <a:ext cx="4503224" cy="5892987"/>
          </a:xfrm>
        </p:spPr>
      </p:pic>
    </p:spTree>
    <p:extLst>
      <p:ext uri="{BB962C8B-B14F-4D97-AF65-F5344CB8AC3E}">
        <p14:creationId xmlns:p14="http://schemas.microsoft.com/office/powerpoint/2010/main" val="27039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"/>
          <a:stretch/>
        </p:blipFill>
        <p:spPr>
          <a:xfrm>
            <a:off x="4197927" y="685800"/>
            <a:ext cx="5855990" cy="4218708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8" b="18137"/>
          <a:stretch/>
        </p:blipFill>
        <p:spPr>
          <a:xfrm rot="5400000">
            <a:off x="7693959" y="2359958"/>
            <a:ext cx="6857999" cy="21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6" y="2255931"/>
            <a:ext cx="5801784" cy="435133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09" y="20783"/>
            <a:ext cx="3003171" cy="225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hteck 3"/>
          <p:cNvSpPr/>
          <p:nvPr/>
        </p:nvSpPr>
        <p:spPr>
          <a:xfrm>
            <a:off x="372035" y="5626841"/>
            <a:ext cx="511436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That’s me. Now it’s your turn to tell me about yourself. Who are you and what do you like?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     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 t="15294" r="22895" b="16863"/>
          <a:stretch/>
        </p:blipFill>
        <p:spPr>
          <a:xfrm>
            <a:off x="5572176" y="485317"/>
            <a:ext cx="6118412" cy="4652682"/>
          </a:xfrm>
          <a:prstGeom prst="rect">
            <a:avLst/>
          </a:prstGeom>
        </p:spPr>
      </p:pic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8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  </a:t>
            </a:r>
            <a:endParaRPr lang="en-GB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15820" r="22307" b="32683"/>
          <a:stretch/>
        </p:blipFill>
        <p:spPr>
          <a:xfrm>
            <a:off x="3869833" y="1344705"/>
            <a:ext cx="9175840" cy="5096435"/>
          </a:xfrm>
        </p:spPr>
      </p:pic>
      <p:sp>
        <p:nvSpPr>
          <p:cNvPr id="5" name="Ellipse 4"/>
          <p:cNvSpPr/>
          <p:nvPr/>
        </p:nvSpPr>
        <p:spPr>
          <a:xfrm>
            <a:off x="7718612" y="2541494"/>
            <a:ext cx="954741" cy="13178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15820" r="22307" b="32683"/>
          <a:stretch/>
        </p:blipFill>
        <p:spPr>
          <a:xfrm>
            <a:off x="3896728" y="1311088"/>
            <a:ext cx="9175840" cy="5096435"/>
          </a:xfrm>
        </p:spPr>
      </p:pic>
      <p:sp>
        <p:nvSpPr>
          <p:cNvPr id="3" name="Rechteck 2"/>
          <p:cNvSpPr/>
          <p:nvPr/>
        </p:nvSpPr>
        <p:spPr>
          <a:xfrm>
            <a:off x="5828138" y="201259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046468" y="171332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450998" y="155092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15820" r="22307" b="32683"/>
          <a:stretch/>
        </p:blipFill>
        <p:spPr>
          <a:xfrm>
            <a:off x="3896728" y="1311088"/>
            <a:ext cx="9175840" cy="5096435"/>
          </a:xfrm>
        </p:spPr>
      </p:pic>
      <p:sp>
        <p:nvSpPr>
          <p:cNvPr id="5" name="Ellipse 4"/>
          <p:cNvSpPr/>
          <p:nvPr/>
        </p:nvSpPr>
        <p:spPr>
          <a:xfrm>
            <a:off x="9991165" y="2205318"/>
            <a:ext cx="1250576" cy="15329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15820" r="22307" b="32683"/>
          <a:stretch/>
        </p:blipFill>
        <p:spPr>
          <a:xfrm>
            <a:off x="3896728" y="1311088"/>
            <a:ext cx="9175840" cy="5096435"/>
          </a:xfrm>
        </p:spPr>
      </p:pic>
      <p:sp>
        <p:nvSpPr>
          <p:cNvPr id="5" name="Ellipse 4"/>
          <p:cNvSpPr/>
          <p:nvPr/>
        </p:nvSpPr>
        <p:spPr>
          <a:xfrm>
            <a:off x="8780930" y="2326341"/>
            <a:ext cx="1250576" cy="15329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4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15820" r="22307" b="32683"/>
          <a:stretch/>
        </p:blipFill>
        <p:spPr>
          <a:xfrm>
            <a:off x="3896728" y="1311088"/>
            <a:ext cx="9175840" cy="5096435"/>
          </a:xfrm>
        </p:spPr>
      </p:pic>
      <p:sp>
        <p:nvSpPr>
          <p:cNvPr id="5" name="Ellipse 4"/>
          <p:cNvSpPr/>
          <p:nvPr/>
        </p:nvSpPr>
        <p:spPr>
          <a:xfrm>
            <a:off x="5470712" y="2516141"/>
            <a:ext cx="1250576" cy="15329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2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35" y="1027906"/>
            <a:ext cx="7826188" cy="521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53000" y="1035423"/>
            <a:ext cx="6857999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Breitbild</PresentationFormat>
  <Paragraphs>7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 </vt:lpstr>
      <vt:lpstr>     </vt:lpstr>
      <vt:lpstr>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Laura Bergmann</dc:creator>
  <cp:lastModifiedBy>Laura Bergmann</cp:lastModifiedBy>
  <cp:revision>19</cp:revision>
  <cp:lastPrinted>2017-09-14T06:04:58Z</cp:lastPrinted>
  <dcterms:created xsi:type="dcterms:W3CDTF">2017-08-16T07:59:16Z</dcterms:created>
  <dcterms:modified xsi:type="dcterms:W3CDTF">2018-09-12T18:32:24Z</dcterms:modified>
</cp:coreProperties>
</file>