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37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en-GB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smtClean="0"/>
              <a:t>Formatvorlage des Untertitelmasters durch Klicken bearbeiten</a:t>
            </a:r>
            <a:endParaRPr lang="en-GB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5CF9B6-CFF6-4B55-8738-AD537E70D327}" type="datetimeFigureOut">
              <a:rPr lang="en-GB" smtClean="0"/>
              <a:t>01/04/2020</a:t>
            </a:fld>
            <a:endParaRPr lang="en-GB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6709C4-6CE4-4742-9532-C0A18604DE66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729697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GB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GB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5CF9B6-CFF6-4B55-8738-AD537E70D327}" type="datetimeFigureOut">
              <a:rPr lang="en-GB" smtClean="0"/>
              <a:t>01/04/2020</a:t>
            </a:fld>
            <a:endParaRPr lang="en-GB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6709C4-6CE4-4742-9532-C0A18604DE66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251009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en-GB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GB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5CF9B6-CFF6-4B55-8738-AD537E70D327}" type="datetimeFigureOut">
              <a:rPr lang="en-GB" smtClean="0"/>
              <a:t>01/04/2020</a:t>
            </a:fld>
            <a:endParaRPr lang="en-GB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6709C4-6CE4-4742-9532-C0A18604DE66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618848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GB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GB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5CF9B6-CFF6-4B55-8738-AD537E70D327}" type="datetimeFigureOut">
              <a:rPr lang="en-GB" smtClean="0"/>
              <a:t>01/04/2020</a:t>
            </a:fld>
            <a:endParaRPr lang="en-GB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6709C4-6CE4-4742-9532-C0A18604DE66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323804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en-GB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5CF9B6-CFF6-4B55-8738-AD537E70D327}" type="datetimeFigureOut">
              <a:rPr lang="en-GB" smtClean="0"/>
              <a:t>01/04/2020</a:t>
            </a:fld>
            <a:endParaRPr lang="en-GB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6709C4-6CE4-4742-9532-C0A18604DE66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066386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GB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GB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GB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5CF9B6-CFF6-4B55-8738-AD537E70D327}" type="datetimeFigureOut">
              <a:rPr lang="en-GB" smtClean="0"/>
              <a:t>01/04/2020</a:t>
            </a:fld>
            <a:endParaRPr lang="en-GB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6709C4-6CE4-4742-9532-C0A18604DE66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281994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en-GB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GB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GB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5CF9B6-CFF6-4B55-8738-AD537E70D327}" type="datetimeFigureOut">
              <a:rPr lang="en-GB" smtClean="0"/>
              <a:t>01/04/2020</a:t>
            </a:fld>
            <a:endParaRPr lang="en-GB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6709C4-6CE4-4742-9532-C0A18604DE66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299657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GB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5CF9B6-CFF6-4B55-8738-AD537E70D327}" type="datetimeFigureOut">
              <a:rPr lang="en-GB" smtClean="0"/>
              <a:t>01/04/2020</a:t>
            </a:fld>
            <a:endParaRPr lang="en-GB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6709C4-6CE4-4742-9532-C0A18604DE66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121115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5CF9B6-CFF6-4B55-8738-AD537E70D327}" type="datetimeFigureOut">
              <a:rPr lang="en-GB" smtClean="0"/>
              <a:t>01/04/2020</a:t>
            </a:fld>
            <a:endParaRPr lang="en-GB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6709C4-6CE4-4742-9532-C0A18604DE66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797182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en-GB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GB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5CF9B6-CFF6-4B55-8738-AD537E70D327}" type="datetimeFigureOut">
              <a:rPr lang="en-GB" smtClean="0"/>
              <a:t>01/04/2020</a:t>
            </a:fld>
            <a:endParaRPr lang="en-GB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6709C4-6CE4-4742-9532-C0A18604DE66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004347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en-GB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5CF9B6-CFF6-4B55-8738-AD537E70D327}" type="datetimeFigureOut">
              <a:rPr lang="en-GB" smtClean="0"/>
              <a:t>01/04/2020</a:t>
            </a:fld>
            <a:endParaRPr lang="en-GB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6709C4-6CE4-4742-9532-C0A18604DE66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208227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en-GB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GB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5CF9B6-CFF6-4B55-8738-AD537E70D327}" type="datetimeFigureOut">
              <a:rPr lang="en-GB" smtClean="0"/>
              <a:t>01/04/2020</a:t>
            </a:fld>
            <a:endParaRPr lang="en-GB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6709C4-6CE4-4742-9532-C0A18604DE66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570916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fik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6521" y="172279"/>
            <a:ext cx="9660835" cy="6440556"/>
          </a:xfrm>
          <a:prstGeom prst="rect">
            <a:avLst/>
          </a:prstGeom>
        </p:spPr>
      </p:pic>
      <p:sp>
        <p:nvSpPr>
          <p:cNvPr id="6" name="Ellipse 5"/>
          <p:cNvSpPr/>
          <p:nvPr/>
        </p:nvSpPr>
        <p:spPr>
          <a:xfrm>
            <a:off x="2743200" y="2637183"/>
            <a:ext cx="1192696" cy="755374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Ellipse 6"/>
          <p:cNvSpPr/>
          <p:nvPr/>
        </p:nvSpPr>
        <p:spPr>
          <a:xfrm>
            <a:off x="3935896" y="3650974"/>
            <a:ext cx="1192696" cy="755374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513094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fik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8137" y="638175"/>
            <a:ext cx="11515725" cy="5581650"/>
          </a:xfrm>
          <a:prstGeom prst="rect">
            <a:avLst/>
          </a:prstGeom>
        </p:spPr>
      </p:pic>
      <p:sp>
        <p:nvSpPr>
          <p:cNvPr id="5" name="Ellipse 4"/>
          <p:cNvSpPr/>
          <p:nvPr/>
        </p:nvSpPr>
        <p:spPr>
          <a:xfrm>
            <a:off x="5897217" y="1590261"/>
            <a:ext cx="1630018" cy="636104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Ellipse 5"/>
          <p:cNvSpPr/>
          <p:nvPr/>
        </p:nvSpPr>
        <p:spPr>
          <a:xfrm>
            <a:off x="4605337" y="3869635"/>
            <a:ext cx="1630018" cy="854764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026" name="Grafik 1" descr="cid:image001.png@01D60844.874235F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3" y="4763"/>
            <a:ext cx="5105400" cy="3676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764734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fik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7894" y="638175"/>
            <a:ext cx="11515725" cy="5581650"/>
          </a:xfrm>
          <a:prstGeom prst="rect">
            <a:avLst/>
          </a:prstGeom>
        </p:spPr>
      </p:pic>
      <p:sp>
        <p:nvSpPr>
          <p:cNvPr id="5" name="Ellipse 4"/>
          <p:cNvSpPr/>
          <p:nvPr/>
        </p:nvSpPr>
        <p:spPr>
          <a:xfrm>
            <a:off x="9462052" y="2902227"/>
            <a:ext cx="1630018" cy="636104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Ellipse 5"/>
          <p:cNvSpPr/>
          <p:nvPr/>
        </p:nvSpPr>
        <p:spPr>
          <a:xfrm>
            <a:off x="1464571" y="2574236"/>
            <a:ext cx="1630018" cy="854764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2050" name="Grafik 1" descr="cid:image001.png@01D60844.874235F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749122"/>
            <a:ext cx="3430821" cy="24707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672424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fik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7894" y="638175"/>
            <a:ext cx="11515725" cy="5581650"/>
          </a:xfrm>
          <a:prstGeom prst="rect">
            <a:avLst/>
          </a:prstGeom>
        </p:spPr>
      </p:pic>
      <p:sp>
        <p:nvSpPr>
          <p:cNvPr id="5" name="Ellipse 4"/>
          <p:cNvSpPr/>
          <p:nvPr/>
        </p:nvSpPr>
        <p:spPr>
          <a:xfrm>
            <a:off x="6135756" y="2398643"/>
            <a:ext cx="1630018" cy="808384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Ellipse 5"/>
          <p:cNvSpPr/>
          <p:nvPr/>
        </p:nvSpPr>
        <p:spPr>
          <a:xfrm>
            <a:off x="1689858" y="5105401"/>
            <a:ext cx="1941238" cy="854764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3074" name="Grafik 1" descr="cid:image001.png@01D60844.874235F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3" y="4763"/>
            <a:ext cx="5105400" cy="3676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325632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Breitbild</PresentationFormat>
  <Paragraphs>0</Paragraphs>
  <Slides>4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PowerPoint-Präsentation</vt:lpstr>
      <vt:lpstr>PowerPoint-Präsentation</vt:lpstr>
      <vt:lpstr>PowerPoint-Präsentation</vt:lpstr>
      <vt:lpstr>PowerPoint-Präsentation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Laura Bergmann</dc:creator>
  <cp:lastModifiedBy>Laura Bergmann</cp:lastModifiedBy>
  <cp:revision>2</cp:revision>
  <dcterms:created xsi:type="dcterms:W3CDTF">2020-04-01T16:08:45Z</dcterms:created>
  <dcterms:modified xsi:type="dcterms:W3CDTF">2020-04-01T16:10:31Z</dcterms:modified>
</cp:coreProperties>
</file>