
<file path=[Content_Types].xml><?xml version="1.0" encoding="utf-8"?>
<Types xmlns="http://schemas.openxmlformats.org/package/2006/content-types">
  <Default Extension="png" ContentType="image/png"/>
  <Default Extension="mp3" ContentType="audio/mpeg"/>
  <Default Extension="jpg&amp;ehk=yEgmAOp7Kv6uVjSFmiZ0AA&amp;r=0&amp;pid=OfficeInsert" ContentType="image/jpeg"/>
  <Default Extension="jpg&amp;ehk=" ContentType="image/jpeg"/>
  <Default Extension="jpeg" ContentType="image/jpeg"/>
  <Default Extension="rels" ContentType="application/vnd.openxmlformats-package.relationships+xml"/>
  <Default Extension="xml" ContentType="application/xml"/>
  <Default Extension="jpg&amp;ehk=mw4m8rgPV0MvpWC1QvbE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55" y="5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26-Nov-17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26-Nov-17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File:Redwood_National_Park,_fog_in_the_forest.jp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creativecommons.org/licenses/by/2.5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://www.photoeverywhere.co.uk/east/fiji/slides/fiji_beach.htm" TargetMode="External"/><Relationship Id="rId10" Type="http://schemas.openxmlformats.org/officeDocument/2006/relationships/hyperlink" Target="http://sah.wikipedia.org/wiki/&#1041;&#1080;&#1083;&#1101;:Hoh_rain_forest_trees.jpg" TargetMode="External"/><Relationship Id="rId4" Type="http://schemas.openxmlformats.org/officeDocument/2006/relationships/image" Target="../media/image4.jpg&amp;ehk=yEgmAOp7Kv6uVjSFmiZ0AA&amp;r=0&amp;pid=OfficeInsert"/><Relationship Id="rId9" Type="http://schemas.openxmlformats.org/officeDocument/2006/relationships/image" Target="../media/image5.jpg&amp;ehk=mw4m8rgPV0MvpWC1QvbE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hyperlink" Target="https://en.wikipedia.org/wiki/File:Redwood_National_Park,_fog_in_the_forest.jpg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&amp;ehk=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ngefreesounds.com/relaxing-forest-sounds/" TargetMode="External"/><Relationship Id="rId2" Type="http://schemas.openxmlformats.org/officeDocument/2006/relationships/hyperlink" Target="http://www.orangefreesounds.com/wonder-new-age-ambient-trac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rangefreesounds.com/sea-waves-soun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983E-8A3E-4825-8B62-1F5472C48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A beautiful House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F4A26-1D43-4B39-A5F3-72DFA53B2D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Intro to our first Fantasy Trip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andy beach next to the ocean&#10;&#10;Description generated with very high confidence">
            <a:extLst>
              <a:ext uri="{FF2B5EF4-FFF2-40B4-BE49-F238E27FC236}">
                <a16:creationId xmlns:a16="http://schemas.microsoft.com/office/drawing/2014/main" id="{FAD0ADD1-47F4-42E1-BC4E-C605CD6EC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267816"/>
            <a:ext cx="12087646" cy="632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A3889B-739A-488C-99A9-26C15932B7D4}"/>
              </a:ext>
            </a:extLst>
          </p:cNvPr>
          <p:cNvSpPr txBox="1"/>
          <p:nvPr/>
        </p:nvSpPr>
        <p:spPr>
          <a:xfrm>
            <a:off x="482400" y="6627168"/>
            <a:ext cx="103638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photoeverywhere.co.uk/east/fiji/slides/fiji_beach.ht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/2.5/"/>
              </a:rPr>
              <a:t>CC BY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4C387-1EDE-4035-8190-0BBD2265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05398-AD14-4064-BD0E-7BE4182EE1D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AT" sz="2400" cap="none" dirty="0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You are walking along the beach. </a:t>
            </a:r>
          </a:p>
          <a:p>
            <a:r>
              <a:rPr lang="de-AT" sz="2400" cap="none" dirty="0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You can hear the waves</a:t>
            </a:r>
          </a:p>
          <a:p>
            <a:r>
              <a:rPr lang="de-AT" sz="2400" cap="none" dirty="0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You can feel the sand on your feet</a:t>
            </a:r>
          </a:p>
          <a:p>
            <a:r>
              <a:rPr lang="de-AT" sz="2400" cap="none" dirty="0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It is nice and warm.</a:t>
            </a:r>
          </a:p>
          <a:p>
            <a:r>
              <a:rPr lang="de-AT" sz="2400" cap="none" dirty="0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You can see beautiful trees.</a:t>
            </a:r>
          </a:p>
          <a:p>
            <a:r>
              <a:rPr lang="de-AT" sz="2400" cap="none" dirty="0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You start to run towards the trees and the shady forest.</a:t>
            </a:r>
          </a:p>
          <a:p>
            <a:endParaRPr lang="en-US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F29DA-8790-47BB-987A-4806C763D543}"/>
              </a:ext>
            </a:extLst>
          </p:cNvPr>
          <p:cNvSpPr txBox="1"/>
          <p:nvPr/>
        </p:nvSpPr>
        <p:spPr>
          <a:xfrm>
            <a:off x="5896800" y="7005828"/>
            <a:ext cx="4771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en.wikipedia.org/wiki/File:Redwood_National_Park,_fog_in_the_forest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6" name="Picture 15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21A030EF-9F5B-4C85-B636-3513B80A0D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783807" y="2330108"/>
            <a:ext cx="3898815" cy="293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2CF969-CFEA-4D74-B3CC-06E7477A9451}"/>
              </a:ext>
            </a:extLst>
          </p:cNvPr>
          <p:cNvSpPr txBox="1"/>
          <p:nvPr/>
        </p:nvSpPr>
        <p:spPr>
          <a:xfrm>
            <a:off x="8873350" y="6110008"/>
            <a:ext cx="280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0" tooltip="http://sah.wikipedia.org/wiki/Билэ:Hoh_rain_forest_trees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8" name="Sea-waves-sound">
            <a:hlinkClick r:id="" action="ppaction://media"/>
            <a:extLst>
              <a:ext uri="{FF2B5EF4-FFF2-40B4-BE49-F238E27FC236}">
                <a16:creationId xmlns:a16="http://schemas.microsoft.com/office/drawing/2014/main" id="{FC334EB6-3F72-4F79-94BF-67EC7E7C7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9763" y="30763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8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109F0470-FF39-4045-95A3-BA429726B0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98645319-982E-4F2B-BFA8-8B2B5E76E4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7655" r="1" b="4230"/>
          <a:stretch/>
        </p:blipFill>
        <p:spPr>
          <a:xfrm>
            <a:off x="477012" y="868142"/>
            <a:ext cx="10905066" cy="5571066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435DF8F1-0CB0-4FA3-B6B9-8DCD92791E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laxing-forest-sounds">
            <a:hlinkClick r:id="" action="ppaction://media"/>
            <a:extLst>
              <a:ext uri="{FF2B5EF4-FFF2-40B4-BE49-F238E27FC236}">
                <a16:creationId xmlns:a16="http://schemas.microsoft.com/office/drawing/2014/main" id="{5A9D5E5E-CCD1-4794-9995-F2B1DF5E9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92163" y="3409200"/>
            <a:ext cx="244475" cy="244475"/>
          </a:xfrm>
          <a:prstGeom prst="rect">
            <a:avLst/>
          </a:prstGeom>
        </p:spPr>
      </p:pic>
      <p:pic>
        <p:nvPicPr>
          <p:cNvPr id="4" name="I-wonder-calm-new-age-track">
            <a:hlinkClick r:id="" action="ppaction://media"/>
            <a:extLst>
              <a:ext uri="{FF2B5EF4-FFF2-40B4-BE49-F238E27FC236}">
                <a16:creationId xmlns:a16="http://schemas.microsoft.com/office/drawing/2014/main" id="{D42341F5-EBBC-4B38-B9AB-B295323029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26563" y="4098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390F-5A3A-4405-9E09-6A2A0528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BE410-EA86-4D0B-B5AA-46C8F49498B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de-AT" dirty="0"/>
          </a:p>
          <a:p>
            <a:r>
              <a:rPr lang="de-AT" dirty="0"/>
              <a:t>R</a:t>
            </a:r>
            <a:r>
              <a:rPr lang="en-US" dirty="0" err="1"/>
              <a:t>elaxation</a:t>
            </a:r>
            <a:r>
              <a:rPr lang="en-US" dirty="0"/>
              <a:t> music: </a:t>
            </a:r>
            <a:r>
              <a:rPr lang="en-US" dirty="0">
                <a:hlinkClick r:id="rId2"/>
              </a:rPr>
              <a:t>http://www.orangefreesounds.com/wonder-new-age-ambient-track/</a:t>
            </a:r>
            <a:r>
              <a:rPr lang="en-US" dirty="0"/>
              <a:t> CC By Alexander Blu, NC 4.0</a:t>
            </a:r>
          </a:p>
          <a:p>
            <a:r>
              <a:rPr lang="de-AT" dirty="0"/>
              <a:t>F</a:t>
            </a:r>
            <a:r>
              <a:rPr lang="en-US" dirty="0" err="1"/>
              <a:t>orest</a:t>
            </a:r>
            <a:r>
              <a:rPr lang="en-US" dirty="0"/>
              <a:t> Sounds: </a:t>
            </a:r>
            <a:r>
              <a:rPr lang="en-US" dirty="0">
                <a:hlinkClick r:id="rId3"/>
              </a:rPr>
              <a:t>http://www.orangefreesounds.com/relaxing-forest-sounds/</a:t>
            </a:r>
            <a:endParaRPr lang="en-US" dirty="0"/>
          </a:p>
          <a:p>
            <a:r>
              <a:rPr lang="de-AT" dirty="0"/>
              <a:t>C</a:t>
            </a:r>
            <a:r>
              <a:rPr lang="en-US" dirty="0"/>
              <a:t>C 4.0 by Alexander</a:t>
            </a:r>
          </a:p>
          <a:p>
            <a:r>
              <a:rPr lang="de-AT" dirty="0"/>
              <a:t>S</a:t>
            </a:r>
            <a:r>
              <a:rPr lang="en-US" dirty="0" err="1"/>
              <a:t>ea</a:t>
            </a:r>
            <a:r>
              <a:rPr lang="en-US" dirty="0"/>
              <a:t> Waves Sound: CC by Alexander – NC 4.0  </a:t>
            </a:r>
            <a:r>
              <a:rPr lang="en-US" dirty="0">
                <a:hlinkClick r:id="rId4"/>
              </a:rPr>
              <a:t>http://www.orangefreesounds.com/sea-waves-sound/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4316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29</TotalTime>
  <Words>144</Words>
  <Application>Microsoft Office PowerPoint</Application>
  <PresentationFormat>Widescreen</PresentationFormat>
  <Paragraphs>16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Arimo</vt:lpstr>
      <vt:lpstr>Comic Sans MS</vt:lpstr>
      <vt:lpstr>Tw Cen MT</vt:lpstr>
      <vt:lpstr>Droplet</vt:lpstr>
      <vt:lpstr>A beautiful House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beautiful House</dc:title>
  <dc:creator>Elisabeth Poelzleitner</dc:creator>
  <cp:lastModifiedBy>Elisabeth Poelzleitner</cp:lastModifiedBy>
  <cp:revision>3</cp:revision>
  <dcterms:created xsi:type="dcterms:W3CDTF">2017-11-26T18:07:11Z</dcterms:created>
  <dcterms:modified xsi:type="dcterms:W3CDTF">2017-11-26T18:36:50Z</dcterms:modified>
</cp:coreProperties>
</file>