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2" r:id="rId4"/>
    <p:sldId id="265" r:id="rId5"/>
    <p:sldId id="257" r:id="rId6"/>
    <p:sldId id="260" r:id="rId7"/>
    <p:sldId id="259" r:id="rId8"/>
    <p:sldId id="258" r:id="rId9"/>
    <p:sldId id="264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 showGuides="1">
      <p:cViewPr varScale="1">
        <p:scale>
          <a:sx n="42" d="100"/>
          <a:sy n="42" d="100"/>
        </p:scale>
        <p:origin x="26" y="7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2E19-C439-44F3-8FD2-A806C46CC72A}" type="datetimeFigureOut">
              <a:rPr lang="en-US" smtClean="0"/>
              <a:t>10-Dec-17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9509-ED0E-40AE-883A-55A74D5F5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27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2E19-C439-44F3-8FD2-A806C46CC72A}" type="datetimeFigureOut">
              <a:rPr lang="en-US" smtClean="0"/>
              <a:t>10-Dec-17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9509-ED0E-40AE-883A-55A74D5F5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33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2E19-C439-44F3-8FD2-A806C46CC72A}" type="datetimeFigureOut">
              <a:rPr lang="en-US" smtClean="0"/>
              <a:t>10-Dec-17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9509-ED0E-40AE-883A-55A74D5F5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82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2E19-C439-44F3-8FD2-A806C46CC72A}" type="datetimeFigureOut">
              <a:rPr lang="en-US" smtClean="0"/>
              <a:t>10-Dec-17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9509-ED0E-40AE-883A-55A74D5F5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79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2E19-C439-44F3-8FD2-A806C46CC72A}" type="datetimeFigureOut">
              <a:rPr lang="en-US" smtClean="0"/>
              <a:t>10-Dec-17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9509-ED0E-40AE-883A-55A74D5F5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7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2E19-C439-44F3-8FD2-A806C46CC72A}" type="datetimeFigureOut">
              <a:rPr lang="en-US" smtClean="0"/>
              <a:t>10-Dec-17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9509-ED0E-40AE-883A-55A74D5F5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51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2E19-C439-44F3-8FD2-A806C46CC72A}" type="datetimeFigureOut">
              <a:rPr lang="en-US" smtClean="0"/>
              <a:t>10-Dec-17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9509-ED0E-40AE-883A-55A74D5F5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18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2E19-C439-44F3-8FD2-A806C46CC72A}" type="datetimeFigureOut">
              <a:rPr lang="en-US" smtClean="0"/>
              <a:t>10-Dec-17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9509-ED0E-40AE-883A-55A74D5F5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46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2E19-C439-44F3-8FD2-A806C46CC72A}" type="datetimeFigureOut">
              <a:rPr lang="en-US" smtClean="0"/>
              <a:t>10-Dec-17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9509-ED0E-40AE-883A-55A74D5F5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32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2E19-C439-44F3-8FD2-A806C46CC72A}" type="datetimeFigureOut">
              <a:rPr lang="en-US" smtClean="0"/>
              <a:t>10-Dec-17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9509-ED0E-40AE-883A-55A74D5F5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98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2E19-C439-44F3-8FD2-A806C46CC72A}" type="datetimeFigureOut">
              <a:rPr lang="en-US" smtClean="0"/>
              <a:t>10-Dec-17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9509-ED0E-40AE-883A-55A74D5F5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29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12E19-C439-44F3-8FD2-A806C46CC72A}" type="datetimeFigureOut">
              <a:rPr lang="en-US" smtClean="0"/>
              <a:t>10-Dec-17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D9509-ED0E-40AE-883A-55A74D5F5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821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in a room&#10;&#10;Description generated with very high confidence">
            <a:extLst>
              <a:ext uri="{FF2B5EF4-FFF2-40B4-BE49-F238E27FC236}">
                <a16:creationId xmlns:a16="http://schemas.microsoft.com/office/drawing/2014/main" id="{63D2428A-37A6-42C2-AD14-44E9E2BB48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7" r="4588"/>
          <a:stretch/>
        </p:blipFill>
        <p:spPr>
          <a:xfrm>
            <a:off x="20" y="1"/>
            <a:ext cx="12191979" cy="42394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B9DE7D-EA12-49CF-A530-9D5198E941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449" y="4559523"/>
            <a:ext cx="10901471" cy="1236440"/>
          </a:xfrm>
          <a:noFill/>
        </p:spPr>
        <p:txBody>
          <a:bodyPr>
            <a:normAutofit/>
          </a:bodyPr>
          <a:lstStyle/>
          <a:p>
            <a:r>
              <a:rPr lang="de-AT"/>
              <a:t>My home and my family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B823EA-9E8A-4EDE-BCE4-9F459B900E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449" y="5795963"/>
            <a:ext cx="10901471" cy="560388"/>
          </a:xfrm>
          <a:noFill/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76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 descr="A room with a book shelf&#10;&#10;Description generated with very high confidence">
            <a:extLst>
              <a:ext uri="{FF2B5EF4-FFF2-40B4-BE49-F238E27FC236}">
                <a16:creationId xmlns:a16="http://schemas.microsoft.com/office/drawing/2014/main" id="{176835E4-BF1C-4E49-82E8-63FAF5FAC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" r="1" b="13195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75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F0F0B8-5B06-4174-9742-1FD7ABE712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D7929F4D-9BB7-48E0-BB58-E6C7BFF6CA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9" r="1" b="11536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3763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2509F26-B5DC-4BA7-B476-4CB044237A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103EB1-B135-4526-B883-33228FC27F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BD0560F0-E3D5-44B2-8F6C-081610EDC5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3" r="1" b="31637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90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3" descr="A group of people sitting at a table using a computer&#10;&#10;Description generated with very high confidence">
            <a:extLst>
              <a:ext uri="{FF2B5EF4-FFF2-40B4-BE49-F238E27FC236}">
                <a16:creationId xmlns:a16="http://schemas.microsoft.com/office/drawing/2014/main" id="{2859B255-F85B-4D24-9F22-40FED208C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43" r="1" b="4642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27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 descr="A group of people sitting around a living room&#10;&#10;Description generated with very high confidence">
            <a:extLst>
              <a:ext uri="{FF2B5EF4-FFF2-40B4-BE49-F238E27FC236}">
                <a16:creationId xmlns:a16="http://schemas.microsoft.com/office/drawing/2014/main" id="{57E43C98-8C13-467E-AD3C-7E8B1CF0B8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6" r="1" b="9530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51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t sitting on a table&#10;&#10;Description generated with very high confidence">
            <a:extLst>
              <a:ext uri="{FF2B5EF4-FFF2-40B4-BE49-F238E27FC236}">
                <a16:creationId xmlns:a16="http://schemas.microsoft.com/office/drawing/2014/main" id="{8A6422CA-B3B4-45C8-8C0D-44A1CF15C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51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 descr="A cat lying on a bed&#10;&#10;Description generated with very high confidence">
            <a:extLst>
              <a:ext uri="{FF2B5EF4-FFF2-40B4-BE49-F238E27FC236}">
                <a16:creationId xmlns:a16="http://schemas.microsoft.com/office/drawing/2014/main" id="{0FBDC1EB-502E-45B9-AD2F-54CEDD105C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7" r="1" b="7963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07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09F26-B5DC-4BA7-B476-4CB044237A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03EB1-B135-4526-B883-33228FC27F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Picture 4" descr="A tree in front of a house&#10;&#10;Description generated with very high confidence">
            <a:extLst>
              <a:ext uri="{FF2B5EF4-FFF2-40B4-BE49-F238E27FC236}">
                <a16:creationId xmlns:a16="http://schemas.microsoft.com/office/drawing/2014/main" id="{16A033C4-3809-417F-AFEE-A322B9F64E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7" r="1" b="20302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3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 descr="A room filled with furniture and a book shelf&#10;&#10;Description generated with high confidence">
            <a:extLst>
              <a:ext uri="{FF2B5EF4-FFF2-40B4-BE49-F238E27FC236}">
                <a16:creationId xmlns:a16="http://schemas.microsoft.com/office/drawing/2014/main" id="{5F23ADB5-D14E-4B99-B43F-7FD44BF88F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5" r="1" b="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6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5</Words>
  <Application>Microsoft Office PowerPoint</Application>
  <PresentationFormat>Widescreen</PresentationFormat>
  <Paragraphs>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Impact</vt:lpstr>
      <vt:lpstr>Office Theme</vt:lpstr>
      <vt:lpstr>My home and my family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Elisabeth Poelzleitner</dc:creator>
  <cp:lastModifiedBy>Elisabeth Poelzleitner</cp:lastModifiedBy>
  <cp:revision>2</cp:revision>
  <dcterms:created xsi:type="dcterms:W3CDTF">2017-12-10T12:33:41Z</dcterms:created>
  <dcterms:modified xsi:type="dcterms:W3CDTF">2017-12-10T12:53:09Z</dcterms:modified>
</cp:coreProperties>
</file>