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1" r:id="rId17"/>
    <p:sldId id="272" r:id="rId18"/>
    <p:sldId id="275" r:id="rId19"/>
    <p:sldId id="277" r:id="rId20"/>
    <p:sldId id="273" r:id="rId21"/>
    <p:sldId id="276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6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10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2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7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7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9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00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7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6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2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9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F7B16-88A9-41C1-817A-AE7A8F504878}" type="datetimeFigureOut">
              <a:rPr lang="en-US" smtClean="0"/>
              <a:t>6/20/2012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0DA11-A9E2-4FFF-AB04-EAC4E255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de-DE" dirty="0" err="1" smtClean="0"/>
              <a:t>Greyfriar‘s</a:t>
            </a:r>
            <a:r>
              <a:rPr lang="de-DE" dirty="0" smtClean="0"/>
              <a:t> Bobby</a:t>
            </a:r>
            <a:endParaRPr lang="en-US" dirty="0"/>
          </a:p>
        </p:txBody>
      </p:sp>
      <p:pic>
        <p:nvPicPr>
          <p:cNvPr id="1026" name="Picture 2" descr="C:\Users\lp\Documents\Lis\epep\Reading\beginners\greyfriar's-bobby\greyfriar's bobby000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891611" cy="541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02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p\Documents\Lis\epep\Reading\beginners\greyfriar's-bobby\greyfriar's bobby001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337425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34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p\Documents\Lis\epep\Reading\beginners\greyfriar's-bobby\greyfriar's bobby00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74043"/>
            <a:ext cx="7077075" cy="52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33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p\Documents\Lis\epep\Reading\beginners\greyfriar's-bobby\greyfriar's bobby001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7506"/>
            <a:ext cx="7378700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387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p\Documents\Lis\epep\Reading\beginners\greyfriar's-bobby\greyfriar's bobby001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077075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66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p\Documents\Lis\epep\Reading\beginners\greyfriar's-bobby\greyfriar's bobby001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36324"/>
            <a:ext cx="7397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331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p\Documents\Lis\epep\Reading\beginners\greyfriar's-bobby\greyfriar's bobby001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315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12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p\Documents\Lis\epep\Reading\beginners\greyfriar's-bobby\greyfriar's bobby001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15212" cy="520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485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p\Documents\Lis\epep\Reading\beginners\greyfriar's-bobby\greyfriar's bobby001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27088"/>
            <a:ext cx="7100887" cy="52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900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p\Documents\Lis\epep\Reading\beginners\greyfriar's-bobby\greyfriar's bobby001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315200" cy="520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325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p\Documents\Lis\epep\Reading\beginners\greyfriar's-bobby\greyfriar's bobby002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0231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538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p\Documents\Lis\epep\Reading\beginners\greyfriar's-bobby\greyfriar's bobby000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2777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61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819150"/>
            <a:ext cx="7358063" cy="5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623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p\Documents\Lis\epep\Reading\beginners\greyfriar's-bobby\greyfriar's bobby002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80785"/>
            <a:ext cx="7096125" cy="53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863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lp\Documents\Lis\epep\Reading\beginners\greyfriar's-bobby\greyfriar's bobby002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434262" cy="52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55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p\Documents\Lis\epep\Reading\beginners\greyfriar's-bobby\greyfriar's bobby002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70242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51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p\Documents\Lis\epep\Reading\beginners\greyfriar's-bobby\greyfriar's bobby000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237413" cy="52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274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p\Documents\Lis\epep\Reading\beginners\greyfriar's-bobby\greyfriar's bobby000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259638" cy="528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15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p\Documents\Lis\epep\Reading\beginners\greyfriar's-bobby\greyfriar's bobby000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616825" cy="52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610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p\Documents\Lis\epep\Reading\beginners\greyfriar's-bobby\greyfriar's bobby000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34263" cy="520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1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p\Documents\Lis\epep\Reading\beginners\greyfriar's-bobby\greyfriar's bobby000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259637" cy="512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04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p\Documents\Lis\epep\Reading\beginners\greyfriar's-bobby\greyfriar's bobby000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434263" cy="5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14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p\Documents\Lis\epep\Reading\beginners\greyfriar's-bobby\greyfriar's bobby001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85240"/>
            <a:ext cx="7196138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62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</Words>
  <Application>Microsoft Office PowerPoint</Application>
  <PresentationFormat>On-screen Show (4:3)</PresentationFormat>
  <Paragraphs>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Greyfriar‘s Bobby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Greyfriar‘s Bobby</dc:title>
  <dc:creator>lp</dc:creator>
  <cp:lastModifiedBy>lp</cp:lastModifiedBy>
  <cp:revision>1</cp:revision>
  <dcterms:created xsi:type="dcterms:W3CDTF">2012-06-20T10:51:29Z</dcterms:created>
  <dcterms:modified xsi:type="dcterms:W3CDTF">2012-06-20T10:59:53Z</dcterms:modified>
</cp:coreProperties>
</file>