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61" r:id="rId4"/>
    <p:sldId id="258" r:id="rId5"/>
    <p:sldId id="259" r:id="rId6"/>
    <p:sldId id="260" r:id="rId7"/>
    <p:sldId id="264" r:id="rId8"/>
    <p:sldId id="262"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showGuides="1">
      <p:cViewPr varScale="1">
        <p:scale>
          <a:sx n="78" d="100"/>
          <a:sy n="78" d="100"/>
        </p:scale>
        <p:origin x="72" y="28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25-Jun-18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25-Jun-18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25-Jun-18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25-Jun-18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25-Jun-18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25-Jun-18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25-Jun-18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25-Jun-18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25-Jun-18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25-Jun-18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25-Jun-18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25-Jun-18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11A5-4F14-4F15-9A23-95B4F2329AA3}"/>
              </a:ext>
            </a:extLst>
          </p:cNvPr>
          <p:cNvSpPr>
            <a:spLocks noGrp="1"/>
          </p:cNvSpPr>
          <p:nvPr>
            <p:ph type="ctrTitle"/>
          </p:nvPr>
        </p:nvSpPr>
        <p:spPr/>
        <p:txBody>
          <a:bodyPr/>
          <a:lstStyle/>
          <a:p>
            <a:r>
              <a:rPr lang="de-AT" dirty="0"/>
              <a:t>The best Day of my Holidays</a:t>
            </a:r>
            <a:endParaRPr lang="en-US" dirty="0"/>
          </a:p>
        </p:txBody>
      </p:sp>
      <p:sp>
        <p:nvSpPr>
          <p:cNvPr id="3" name="Subtitle 2">
            <a:extLst>
              <a:ext uri="{FF2B5EF4-FFF2-40B4-BE49-F238E27FC236}">
                <a16:creationId xmlns:a16="http://schemas.microsoft.com/office/drawing/2014/main" id="{44478D81-D540-4389-83BD-BB4FC954E8BF}"/>
              </a:ext>
            </a:extLst>
          </p:cNvPr>
          <p:cNvSpPr>
            <a:spLocks noGrp="1"/>
          </p:cNvSpPr>
          <p:nvPr>
            <p:ph type="subTitle" idx="1"/>
          </p:nvPr>
        </p:nvSpPr>
        <p:spPr/>
        <p:txBody>
          <a:bodyPr/>
          <a:lstStyle/>
          <a:p>
            <a:r>
              <a:rPr lang="de-AT" dirty="0"/>
              <a:t>A Greek Wedding</a:t>
            </a:r>
            <a:endParaRPr lang="en-US" dirty="0"/>
          </a:p>
        </p:txBody>
      </p:sp>
    </p:spTree>
    <p:extLst>
      <p:ext uri="{BB962C8B-B14F-4D97-AF65-F5344CB8AC3E}">
        <p14:creationId xmlns:p14="http://schemas.microsoft.com/office/powerpoint/2010/main" val="105212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2556-5CF0-4FCD-B626-C22E5A828FAF}"/>
              </a:ext>
            </a:extLst>
          </p:cNvPr>
          <p:cNvSpPr>
            <a:spLocks noGrp="1"/>
          </p:cNvSpPr>
          <p:nvPr>
            <p:ph type="title"/>
          </p:nvPr>
        </p:nvSpPr>
        <p:spPr>
          <a:xfrm>
            <a:off x="1066800" y="642593"/>
            <a:ext cx="10058400" cy="1794013"/>
          </a:xfrm>
        </p:spPr>
        <p:txBody>
          <a:bodyPr>
            <a:normAutofit fontScale="90000"/>
          </a:bodyPr>
          <a:lstStyle/>
          <a:p>
            <a:r>
              <a:rPr lang="en-US" dirty="0"/>
              <a:t>It was really a very special day, </a:t>
            </a:r>
            <a:br>
              <a:rPr lang="en-US" dirty="0"/>
            </a:br>
            <a:r>
              <a:rPr lang="en-US" dirty="0"/>
              <a:t>my first Greek wedding.</a:t>
            </a:r>
            <a:br>
              <a:rPr lang="en-US" dirty="0"/>
            </a:br>
            <a:endParaRPr lang="en-US" dirty="0"/>
          </a:p>
        </p:txBody>
      </p:sp>
      <p:sp>
        <p:nvSpPr>
          <p:cNvPr id="3" name="Content Placeholder 2">
            <a:extLst>
              <a:ext uri="{FF2B5EF4-FFF2-40B4-BE49-F238E27FC236}">
                <a16:creationId xmlns:a16="http://schemas.microsoft.com/office/drawing/2014/main" id="{5916059E-557C-4091-9A94-AFB45882DEF7}"/>
              </a:ext>
            </a:extLst>
          </p:cNvPr>
          <p:cNvSpPr>
            <a:spLocks noGrp="1"/>
          </p:cNvSpPr>
          <p:nvPr>
            <p:ph sz="half" idx="1"/>
          </p:nvPr>
        </p:nvSpPr>
        <p:spPr>
          <a:xfrm>
            <a:off x="1066800" y="2667896"/>
            <a:ext cx="4754880" cy="3184264"/>
          </a:xfrm>
        </p:spPr>
        <p:txBody>
          <a:bodyPr/>
          <a:lstStyle/>
          <a:p>
            <a:endParaRPr lang="en-US" dirty="0"/>
          </a:p>
        </p:txBody>
      </p:sp>
      <p:sp>
        <p:nvSpPr>
          <p:cNvPr id="4" name="Content Placeholder 3">
            <a:extLst>
              <a:ext uri="{FF2B5EF4-FFF2-40B4-BE49-F238E27FC236}">
                <a16:creationId xmlns:a16="http://schemas.microsoft.com/office/drawing/2014/main" id="{907457BD-1AB0-4CED-9584-A11F139F4F4C}"/>
              </a:ext>
            </a:extLst>
          </p:cNvPr>
          <p:cNvSpPr>
            <a:spLocks noGrp="1"/>
          </p:cNvSpPr>
          <p:nvPr>
            <p:ph sz="half" idx="2"/>
          </p:nvPr>
        </p:nvSpPr>
        <p:spPr>
          <a:xfrm>
            <a:off x="6370320" y="2667896"/>
            <a:ext cx="4754880" cy="3184264"/>
          </a:xfrm>
        </p:spPr>
        <p:txBody>
          <a:bodyPr/>
          <a:lstStyle/>
          <a:p>
            <a:endParaRPr lang="en-US" dirty="0"/>
          </a:p>
        </p:txBody>
      </p:sp>
    </p:spTree>
    <p:extLst>
      <p:ext uri="{BB962C8B-B14F-4D97-AF65-F5344CB8AC3E}">
        <p14:creationId xmlns:p14="http://schemas.microsoft.com/office/powerpoint/2010/main" val="184414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2A77-552C-4A0F-BC10-DA4F44744677}"/>
              </a:ext>
            </a:extLst>
          </p:cNvPr>
          <p:cNvSpPr>
            <a:spLocks noGrp="1"/>
          </p:cNvSpPr>
          <p:nvPr>
            <p:ph type="title"/>
          </p:nvPr>
        </p:nvSpPr>
        <p:spPr>
          <a:xfrm>
            <a:off x="1066800" y="642594"/>
            <a:ext cx="10058400" cy="1094766"/>
          </a:xfrm>
        </p:spPr>
        <p:txBody>
          <a:bodyPr/>
          <a:lstStyle/>
          <a:p>
            <a:r>
              <a:rPr lang="de-AT" dirty="0"/>
              <a:t>The best day of my holidays…</a:t>
            </a:r>
            <a:endParaRPr lang="en-US" dirty="0"/>
          </a:p>
        </p:txBody>
      </p:sp>
      <p:sp>
        <p:nvSpPr>
          <p:cNvPr id="3" name="Content Placeholder 2">
            <a:extLst>
              <a:ext uri="{FF2B5EF4-FFF2-40B4-BE49-F238E27FC236}">
                <a16:creationId xmlns:a16="http://schemas.microsoft.com/office/drawing/2014/main" id="{D8AC4934-1EB9-4940-9759-91B7C151C43F}"/>
              </a:ext>
            </a:extLst>
          </p:cNvPr>
          <p:cNvSpPr>
            <a:spLocks noGrp="1"/>
          </p:cNvSpPr>
          <p:nvPr>
            <p:ph sz="half" idx="1"/>
          </p:nvPr>
        </p:nvSpPr>
        <p:spPr>
          <a:xfrm>
            <a:off x="1066800" y="1780391"/>
            <a:ext cx="4754880" cy="4518211"/>
          </a:xfrm>
        </p:spPr>
        <p:txBody>
          <a:bodyPr>
            <a:normAutofit fontScale="92500" lnSpcReduction="10000"/>
          </a:bodyPr>
          <a:lstStyle/>
          <a:p>
            <a:r>
              <a:rPr lang="en-US" sz="2400" dirty="0"/>
              <a:t>…was the 25</a:t>
            </a:r>
            <a:r>
              <a:rPr lang="en-US" sz="2400" baseline="30000" dirty="0"/>
              <a:t>th</a:t>
            </a:r>
            <a:r>
              <a:rPr lang="en-US" sz="2400" dirty="0"/>
              <a:t> of August. I was at my friend </a:t>
            </a:r>
            <a:r>
              <a:rPr lang="en-US" sz="2400" dirty="0" err="1"/>
              <a:t>Thanassis</a:t>
            </a:r>
            <a:r>
              <a:rPr lang="en-US" sz="2400" dirty="0"/>
              <a:t>’ wedding. Let me tell you all about this great day.</a:t>
            </a:r>
          </a:p>
          <a:p>
            <a:r>
              <a:rPr lang="en-US" sz="2400" dirty="0"/>
              <a:t>We got up around 7 o’clock. We went downstairs quietly, because our friends were still sleeping, and we did not want to wake them up. We made breakfast and drank a cup of coffee on the terrace. It was a beautiful day and the sun slowly came up behind the house. </a:t>
            </a:r>
          </a:p>
          <a:p>
            <a:endParaRPr lang="en-US" dirty="0"/>
          </a:p>
        </p:txBody>
      </p:sp>
      <p:pic>
        <p:nvPicPr>
          <p:cNvPr id="5" name="Content Placeholder 4">
            <a:extLst>
              <a:ext uri="{FF2B5EF4-FFF2-40B4-BE49-F238E27FC236}">
                <a16:creationId xmlns:a16="http://schemas.microsoft.com/office/drawing/2014/main" id="{780ED22F-51D7-4CD7-85FA-62D3770D9067}"/>
              </a:ext>
            </a:extLst>
          </p:cNvPr>
          <p:cNvPicPr>
            <a:picLocks noGrp="1" noChangeAspect="1"/>
          </p:cNvPicPr>
          <p:nvPr>
            <p:ph sz="half" idx="2"/>
          </p:nvPr>
        </p:nvPicPr>
        <p:blipFill>
          <a:blip r:embed="rId2"/>
          <a:stretch>
            <a:fillRect/>
          </a:stretch>
        </p:blipFill>
        <p:spPr>
          <a:xfrm>
            <a:off x="6370638" y="2033389"/>
            <a:ext cx="4754562" cy="3565921"/>
          </a:xfrm>
          <a:prstGeom prst="rect">
            <a:avLst/>
          </a:prstGeom>
        </p:spPr>
      </p:pic>
    </p:spTree>
    <p:extLst>
      <p:ext uri="{BB962C8B-B14F-4D97-AF65-F5344CB8AC3E}">
        <p14:creationId xmlns:p14="http://schemas.microsoft.com/office/powerpoint/2010/main" val="3688562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3D28-10D9-4AF0-BF92-E955C20E801E}"/>
              </a:ext>
            </a:extLst>
          </p:cNvPr>
          <p:cNvSpPr>
            <a:spLocks noGrp="1"/>
          </p:cNvSpPr>
          <p:nvPr>
            <p:ph type="title"/>
          </p:nvPr>
        </p:nvSpPr>
        <p:spPr/>
        <p:txBody>
          <a:bodyPr/>
          <a:lstStyle/>
          <a:p>
            <a:r>
              <a:rPr lang="de-AT" dirty="0"/>
              <a:t>After breakfast…</a:t>
            </a:r>
            <a:endParaRPr lang="en-US" dirty="0"/>
          </a:p>
        </p:txBody>
      </p:sp>
      <p:sp>
        <p:nvSpPr>
          <p:cNvPr id="3" name="Content Placeholder 2">
            <a:extLst>
              <a:ext uri="{FF2B5EF4-FFF2-40B4-BE49-F238E27FC236}">
                <a16:creationId xmlns:a16="http://schemas.microsoft.com/office/drawing/2014/main" id="{64E99249-AFC4-4496-B3D5-70FBD344512B}"/>
              </a:ext>
            </a:extLst>
          </p:cNvPr>
          <p:cNvSpPr>
            <a:spLocks noGrp="1"/>
          </p:cNvSpPr>
          <p:nvPr>
            <p:ph sz="half" idx="1"/>
          </p:nvPr>
        </p:nvSpPr>
        <p:spPr/>
        <p:txBody>
          <a:bodyPr>
            <a:normAutofit/>
          </a:bodyPr>
          <a:lstStyle/>
          <a:p>
            <a:r>
              <a:rPr lang="en-US" sz="2400" dirty="0"/>
              <a:t>…we went for a quick swim in the sea. Then we took a shower and got dressed. I put on a pretty summer dress and my husband put on his blue summer suit and a white shirt. We do not normally wear these clothes in Greece, but for a wedding we wanted to be pretty</a:t>
            </a:r>
          </a:p>
        </p:txBody>
      </p:sp>
      <p:pic>
        <p:nvPicPr>
          <p:cNvPr id="7" name="Content Placeholder 6" descr="A sandy beach next to a body of water&#10;&#10;Description generated with very high confidence">
            <a:extLst>
              <a:ext uri="{FF2B5EF4-FFF2-40B4-BE49-F238E27FC236}">
                <a16:creationId xmlns:a16="http://schemas.microsoft.com/office/drawing/2014/main" id="{C07D6AB7-06C6-4E88-9A8C-9B4D33720F89}"/>
              </a:ext>
            </a:extLst>
          </p:cNvPr>
          <p:cNvPicPr>
            <a:picLocks noGrp="1" noChangeAspect="1"/>
          </p:cNvPicPr>
          <p:nvPr>
            <p:ph sz="half" idx="2"/>
          </p:nvPr>
        </p:nvPicPr>
        <p:blipFill>
          <a:blip r:embed="rId2"/>
          <a:stretch>
            <a:fillRect/>
          </a:stretch>
        </p:blipFill>
        <p:spPr>
          <a:xfrm>
            <a:off x="6370638" y="2194521"/>
            <a:ext cx="4754562" cy="3565921"/>
          </a:xfrm>
        </p:spPr>
      </p:pic>
    </p:spTree>
    <p:extLst>
      <p:ext uri="{BB962C8B-B14F-4D97-AF65-F5344CB8AC3E}">
        <p14:creationId xmlns:p14="http://schemas.microsoft.com/office/powerpoint/2010/main" val="294042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6142-FE57-4544-9C1A-1581452F393A}"/>
              </a:ext>
            </a:extLst>
          </p:cNvPr>
          <p:cNvSpPr>
            <a:spLocks noGrp="1"/>
          </p:cNvSpPr>
          <p:nvPr>
            <p:ph type="title"/>
          </p:nvPr>
        </p:nvSpPr>
        <p:spPr/>
        <p:txBody>
          <a:bodyPr/>
          <a:lstStyle/>
          <a:p>
            <a:r>
              <a:rPr lang="de-AT" dirty="0"/>
              <a:t>We left our house…</a:t>
            </a:r>
            <a:endParaRPr lang="en-US" dirty="0"/>
          </a:p>
        </p:txBody>
      </p:sp>
      <p:sp>
        <p:nvSpPr>
          <p:cNvPr id="3" name="Content Placeholder 2">
            <a:extLst>
              <a:ext uri="{FF2B5EF4-FFF2-40B4-BE49-F238E27FC236}">
                <a16:creationId xmlns:a16="http://schemas.microsoft.com/office/drawing/2014/main" id="{1011D91C-05F9-406C-BD04-E8D5D81302C0}"/>
              </a:ext>
            </a:extLst>
          </p:cNvPr>
          <p:cNvSpPr>
            <a:spLocks noGrp="1"/>
          </p:cNvSpPr>
          <p:nvPr>
            <p:ph sz="half" idx="1"/>
          </p:nvPr>
        </p:nvSpPr>
        <p:spPr/>
        <p:txBody>
          <a:bodyPr>
            <a:normAutofit fontScale="92500" lnSpcReduction="10000"/>
          </a:bodyPr>
          <a:lstStyle/>
          <a:p>
            <a:r>
              <a:rPr lang="en-US" sz="2400" dirty="0"/>
              <a:t>…around 9 o’clock and drove to Ioannina. There was not much traffic and we got there around 10 o’clock. That was perfect, because the wedding started at 11 o’clock. We found the big church and parked our car. Then we talked to friends and to </a:t>
            </a:r>
            <a:r>
              <a:rPr lang="en-US" sz="2400" dirty="0" err="1"/>
              <a:t>Thanassis</a:t>
            </a:r>
            <a:r>
              <a:rPr lang="en-US" sz="2400" dirty="0"/>
              <a:t>’ parents and went into the church. It was full of beautiful flowers and candles. </a:t>
            </a:r>
          </a:p>
          <a:p>
            <a:endParaRPr lang="en-US" dirty="0"/>
          </a:p>
        </p:txBody>
      </p:sp>
      <p:sp>
        <p:nvSpPr>
          <p:cNvPr id="4" name="Content Placeholder 3">
            <a:extLst>
              <a:ext uri="{FF2B5EF4-FFF2-40B4-BE49-F238E27FC236}">
                <a16:creationId xmlns:a16="http://schemas.microsoft.com/office/drawing/2014/main" id="{30FB1969-3630-4C4A-BD7A-AE380FF030D6}"/>
              </a:ext>
            </a:extLst>
          </p:cNvPr>
          <p:cNvSpPr>
            <a:spLocks noGrp="1"/>
          </p:cNvSpPr>
          <p:nvPr>
            <p:ph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281984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B8BB-9ED3-48B0-9FF2-199EF40FA303}"/>
              </a:ext>
            </a:extLst>
          </p:cNvPr>
          <p:cNvSpPr>
            <a:spLocks noGrp="1"/>
          </p:cNvSpPr>
          <p:nvPr>
            <p:ph type="title"/>
          </p:nvPr>
        </p:nvSpPr>
        <p:spPr/>
        <p:txBody>
          <a:bodyPr/>
          <a:lstStyle/>
          <a:p>
            <a:r>
              <a:rPr lang="de-AT" dirty="0"/>
              <a:t>We waited for the bride…</a:t>
            </a:r>
            <a:endParaRPr lang="en-US" dirty="0"/>
          </a:p>
        </p:txBody>
      </p:sp>
      <p:sp>
        <p:nvSpPr>
          <p:cNvPr id="3" name="Content Placeholder 2">
            <a:extLst>
              <a:ext uri="{FF2B5EF4-FFF2-40B4-BE49-F238E27FC236}">
                <a16:creationId xmlns:a16="http://schemas.microsoft.com/office/drawing/2014/main" id="{01B5740A-8519-4FF7-9219-241141C3D511}"/>
              </a:ext>
            </a:extLst>
          </p:cNvPr>
          <p:cNvSpPr>
            <a:spLocks noGrp="1"/>
          </p:cNvSpPr>
          <p:nvPr>
            <p:ph sz="half" idx="1"/>
          </p:nvPr>
        </p:nvSpPr>
        <p:spPr/>
        <p:txBody>
          <a:bodyPr>
            <a:normAutofit fontScale="92500" lnSpcReduction="10000"/>
          </a:bodyPr>
          <a:lstStyle/>
          <a:p>
            <a:r>
              <a:rPr lang="en-US" sz="2400" dirty="0"/>
              <a:t>… and the bridegroom to arrive. When they came in, everybody stood up. They were really pretty. The bride was wearing a long white dress and she had a little crown made of flowers on her head. The wedding mass was very beautiful but very long and I did not understand everything the priest said in Greek. </a:t>
            </a:r>
          </a:p>
          <a:p>
            <a:endParaRPr lang="en-US" dirty="0"/>
          </a:p>
        </p:txBody>
      </p:sp>
      <p:sp>
        <p:nvSpPr>
          <p:cNvPr id="4" name="Content Placeholder 3">
            <a:extLst>
              <a:ext uri="{FF2B5EF4-FFF2-40B4-BE49-F238E27FC236}">
                <a16:creationId xmlns:a16="http://schemas.microsoft.com/office/drawing/2014/main" id="{94264938-9E31-42A8-8D88-A8B137A523D9}"/>
              </a:ext>
            </a:extLst>
          </p:cNvPr>
          <p:cNvSpPr>
            <a:spLocks noGrp="1"/>
          </p:cNvSpPr>
          <p:nvPr>
            <p:ph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11954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1A0F-BE28-4232-AAC3-8D418AD28CF6}"/>
              </a:ext>
            </a:extLst>
          </p:cNvPr>
          <p:cNvSpPr>
            <a:spLocks noGrp="1"/>
          </p:cNvSpPr>
          <p:nvPr>
            <p:ph type="title"/>
          </p:nvPr>
        </p:nvSpPr>
        <p:spPr/>
        <p:txBody>
          <a:bodyPr/>
          <a:lstStyle/>
          <a:p>
            <a:r>
              <a:rPr lang="de-AT" dirty="0"/>
              <a:t>After the wedding…</a:t>
            </a:r>
            <a:endParaRPr lang="en-US" dirty="0"/>
          </a:p>
        </p:txBody>
      </p:sp>
      <p:sp>
        <p:nvSpPr>
          <p:cNvPr id="3" name="Content Placeholder 2">
            <a:extLst>
              <a:ext uri="{FF2B5EF4-FFF2-40B4-BE49-F238E27FC236}">
                <a16:creationId xmlns:a16="http://schemas.microsoft.com/office/drawing/2014/main" id="{95C3F7C9-9526-4486-8AA1-CA0D035E3BC7}"/>
              </a:ext>
            </a:extLst>
          </p:cNvPr>
          <p:cNvSpPr>
            <a:spLocks noGrp="1"/>
          </p:cNvSpPr>
          <p:nvPr>
            <p:ph sz="half" idx="1"/>
          </p:nvPr>
        </p:nvSpPr>
        <p:spPr/>
        <p:txBody>
          <a:bodyPr/>
          <a:lstStyle/>
          <a:p>
            <a:r>
              <a:rPr lang="en-US" sz="2800" dirty="0"/>
              <a:t>… we had a glass of wine outside the church and talked with the other guests. Then we all went to a big restaurant for the wedding reception. There was </a:t>
            </a:r>
            <a:r>
              <a:rPr lang="en-US" sz="2800" dirty="0" err="1"/>
              <a:t>soooo</a:t>
            </a:r>
            <a:r>
              <a:rPr lang="en-US" sz="2800" dirty="0"/>
              <a:t> much food. It was incredible</a:t>
            </a:r>
            <a:r>
              <a:rPr lang="en-US" dirty="0"/>
              <a:t>.</a:t>
            </a:r>
          </a:p>
          <a:p>
            <a:endParaRPr lang="en-US" dirty="0"/>
          </a:p>
        </p:txBody>
      </p:sp>
      <p:sp>
        <p:nvSpPr>
          <p:cNvPr id="4" name="Content Placeholder 3">
            <a:extLst>
              <a:ext uri="{FF2B5EF4-FFF2-40B4-BE49-F238E27FC236}">
                <a16:creationId xmlns:a16="http://schemas.microsoft.com/office/drawing/2014/main" id="{0A62B83D-27EA-4561-8CD4-87BE57A9DA5E}"/>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64673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9899-91C5-456A-97CD-F730868B55D0}"/>
              </a:ext>
            </a:extLst>
          </p:cNvPr>
          <p:cNvSpPr>
            <a:spLocks noGrp="1"/>
          </p:cNvSpPr>
          <p:nvPr>
            <p:ph type="title"/>
          </p:nvPr>
        </p:nvSpPr>
        <p:spPr/>
        <p:txBody>
          <a:bodyPr/>
          <a:lstStyle/>
          <a:p>
            <a:r>
              <a:rPr lang="de-AT" dirty="0"/>
              <a:t>We ate for five or six hours.</a:t>
            </a:r>
            <a:endParaRPr lang="en-US" dirty="0"/>
          </a:p>
        </p:txBody>
      </p:sp>
      <p:sp>
        <p:nvSpPr>
          <p:cNvPr id="3" name="Content Placeholder 2">
            <a:extLst>
              <a:ext uri="{FF2B5EF4-FFF2-40B4-BE49-F238E27FC236}">
                <a16:creationId xmlns:a16="http://schemas.microsoft.com/office/drawing/2014/main" id="{E69A7F55-1C2F-41F0-95DA-389339233767}"/>
              </a:ext>
            </a:extLst>
          </p:cNvPr>
          <p:cNvSpPr>
            <a:spLocks noGrp="1"/>
          </p:cNvSpPr>
          <p:nvPr>
            <p:ph sz="half" idx="1"/>
          </p:nvPr>
        </p:nvSpPr>
        <p:spPr/>
        <p:txBody>
          <a:bodyPr/>
          <a:lstStyle/>
          <a:p>
            <a:r>
              <a:rPr lang="en-US" sz="2800" dirty="0"/>
              <a:t>… The food was very good and everybody was in a good mood. </a:t>
            </a:r>
          </a:p>
          <a:p>
            <a:r>
              <a:rPr lang="en-US" sz="2800" dirty="0"/>
              <a:t>The wedding cake was the best. It was huge – the biggest cake I have ever seen, and it was delicious.</a:t>
            </a:r>
          </a:p>
          <a:p>
            <a:endParaRPr lang="en-US" dirty="0"/>
          </a:p>
        </p:txBody>
      </p:sp>
      <p:sp>
        <p:nvSpPr>
          <p:cNvPr id="4" name="Content Placeholder 3">
            <a:extLst>
              <a:ext uri="{FF2B5EF4-FFF2-40B4-BE49-F238E27FC236}">
                <a16:creationId xmlns:a16="http://schemas.microsoft.com/office/drawing/2014/main" id="{3209128D-D5BD-48BB-B3E9-B10A71C503B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02566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915-6246-4969-897C-A233D5438CDD}"/>
              </a:ext>
            </a:extLst>
          </p:cNvPr>
          <p:cNvSpPr>
            <a:spLocks noGrp="1"/>
          </p:cNvSpPr>
          <p:nvPr>
            <p:ph type="title"/>
          </p:nvPr>
        </p:nvSpPr>
        <p:spPr/>
        <p:txBody>
          <a:bodyPr/>
          <a:lstStyle/>
          <a:p>
            <a:r>
              <a:rPr lang="de-AT" dirty="0"/>
              <a:t>In the afternoon…</a:t>
            </a:r>
            <a:endParaRPr lang="en-US" dirty="0"/>
          </a:p>
        </p:txBody>
      </p:sp>
      <p:sp>
        <p:nvSpPr>
          <p:cNvPr id="3" name="Content Placeholder 2">
            <a:extLst>
              <a:ext uri="{FF2B5EF4-FFF2-40B4-BE49-F238E27FC236}">
                <a16:creationId xmlns:a16="http://schemas.microsoft.com/office/drawing/2014/main" id="{DEC8C3D5-607A-4438-8DB8-C18C12F0B724}"/>
              </a:ext>
            </a:extLst>
          </p:cNvPr>
          <p:cNvSpPr>
            <a:spLocks noGrp="1"/>
          </p:cNvSpPr>
          <p:nvPr>
            <p:ph sz="half" idx="1"/>
          </p:nvPr>
        </p:nvSpPr>
        <p:spPr/>
        <p:txBody>
          <a:bodyPr/>
          <a:lstStyle/>
          <a:p>
            <a:r>
              <a:rPr lang="en-US" sz="3200" dirty="0"/>
              <a:t>…and evening there was a band. They played traditional Greek music and all the people danced and had a lot of fun.</a:t>
            </a:r>
          </a:p>
          <a:p>
            <a:endParaRPr lang="en-US" dirty="0"/>
          </a:p>
        </p:txBody>
      </p:sp>
      <p:sp>
        <p:nvSpPr>
          <p:cNvPr id="4" name="Content Placeholder 3">
            <a:extLst>
              <a:ext uri="{FF2B5EF4-FFF2-40B4-BE49-F238E27FC236}">
                <a16:creationId xmlns:a16="http://schemas.microsoft.com/office/drawing/2014/main" id="{4FC78870-29FB-41F8-82DC-E2E02C905A9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19387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E886-3612-4973-9C4D-FF299FD4B4C6}"/>
              </a:ext>
            </a:extLst>
          </p:cNvPr>
          <p:cNvSpPr>
            <a:spLocks noGrp="1"/>
          </p:cNvSpPr>
          <p:nvPr>
            <p:ph type="title"/>
          </p:nvPr>
        </p:nvSpPr>
        <p:spPr/>
        <p:txBody>
          <a:bodyPr/>
          <a:lstStyle/>
          <a:p>
            <a:r>
              <a:rPr lang="de-AT" dirty="0"/>
              <a:t>We left the wedding…</a:t>
            </a:r>
            <a:endParaRPr lang="en-US" dirty="0"/>
          </a:p>
        </p:txBody>
      </p:sp>
      <p:sp>
        <p:nvSpPr>
          <p:cNvPr id="3" name="Content Placeholder 2">
            <a:extLst>
              <a:ext uri="{FF2B5EF4-FFF2-40B4-BE49-F238E27FC236}">
                <a16:creationId xmlns:a16="http://schemas.microsoft.com/office/drawing/2014/main" id="{42F7C8D2-141E-42A1-82E7-A259BDCBF9D5}"/>
              </a:ext>
            </a:extLst>
          </p:cNvPr>
          <p:cNvSpPr>
            <a:spLocks noGrp="1"/>
          </p:cNvSpPr>
          <p:nvPr>
            <p:ph sz="half" idx="1"/>
          </p:nvPr>
        </p:nvSpPr>
        <p:spPr/>
        <p:txBody>
          <a:bodyPr/>
          <a:lstStyle/>
          <a:p>
            <a:r>
              <a:rPr lang="en-US" sz="2800" dirty="0"/>
              <a:t>… in the middle of the night and spent the night in a little hotel. On the next morning we had breakfast at the hotel and then we drove back to our house on the beach.</a:t>
            </a:r>
          </a:p>
          <a:p>
            <a:endParaRPr lang="en-US" dirty="0"/>
          </a:p>
        </p:txBody>
      </p:sp>
      <p:sp>
        <p:nvSpPr>
          <p:cNvPr id="4" name="Content Placeholder 3">
            <a:extLst>
              <a:ext uri="{FF2B5EF4-FFF2-40B4-BE49-F238E27FC236}">
                <a16:creationId xmlns:a16="http://schemas.microsoft.com/office/drawing/2014/main" id="{342B5505-DAD5-4290-9E1F-468A499B940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428090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14</TotalTime>
  <Words>475</Words>
  <Application>Microsoft Office PowerPoint</Application>
  <PresentationFormat>Widescreen</PresentationFormat>
  <Paragraphs>21</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Century Gothic</vt:lpstr>
      <vt:lpstr>Garamond</vt:lpstr>
      <vt:lpstr>Savon</vt:lpstr>
      <vt:lpstr>The best Day of my Holidays</vt:lpstr>
      <vt:lpstr>The best day of my holidays…</vt:lpstr>
      <vt:lpstr>After breakfast…</vt:lpstr>
      <vt:lpstr>We left our house…</vt:lpstr>
      <vt:lpstr>We waited for the bride…</vt:lpstr>
      <vt:lpstr>After the wedding…</vt:lpstr>
      <vt:lpstr>We ate for five or six hours.</vt:lpstr>
      <vt:lpstr>In the afternoon…</vt:lpstr>
      <vt:lpstr>We left the wedding…</vt:lpstr>
      <vt:lpstr>It was really a very special day,  my first Greek wedding.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Day of my Holidays</dc:title>
  <dc:creator>Lis Polzleitner</dc:creator>
  <cp:lastModifiedBy>Lis Polzleitner</cp:lastModifiedBy>
  <cp:revision>2</cp:revision>
  <dcterms:created xsi:type="dcterms:W3CDTF">2018-06-25T15:37:44Z</dcterms:created>
  <dcterms:modified xsi:type="dcterms:W3CDTF">2018-06-25T15:52:07Z</dcterms:modified>
</cp:coreProperties>
</file>