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256" r:id="rId2"/>
    <p:sldId id="257" r:id="rId3"/>
    <p:sldId id="278" r:id="rId4"/>
    <p:sldId id="271" r:id="rId5"/>
    <p:sldId id="275" r:id="rId6"/>
    <p:sldId id="258" r:id="rId7"/>
    <p:sldId id="276" r:id="rId8"/>
    <p:sldId id="260" r:id="rId9"/>
    <p:sldId id="277" r:id="rId10"/>
    <p:sldId id="264" r:id="rId11"/>
    <p:sldId id="261" r:id="rId12"/>
    <p:sldId id="263" r:id="rId13"/>
    <p:sldId id="265" r:id="rId14"/>
    <p:sldId id="279" r:id="rId15"/>
  </p:sldIdLst>
  <p:sldSz cx="9144000" cy="6858000" type="screen4x3"/>
  <p:notesSz cx="6669088" cy="9928225"/>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800" autoAdjust="0"/>
    <p:restoredTop sz="94660"/>
  </p:normalViewPr>
  <p:slideViewPr>
    <p:cSldViewPr>
      <p:cViewPr varScale="1">
        <p:scale>
          <a:sx n="67" d="100"/>
          <a:sy n="67" d="100"/>
        </p:scale>
        <p:origin x="1506"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889938" cy="498135"/>
          </a:xfrm>
          <a:prstGeom prst="rect">
            <a:avLst/>
          </a:prstGeom>
        </p:spPr>
        <p:txBody>
          <a:bodyPr vert="horz" lIns="91440" tIns="45720" rIns="91440" bIns="45720" rtlCol="0"/>
          <a:lstStyle>
            <a:lvl1pPr algn="l">
              <a:defRPr sz="1200"/>
            </a:lvl1pPr>
          </a:lstStyle>
          <a:p>
            <a:endParaRPr lang="de-AT"/>
          </a:p>
        </p:txBody>
      </p:sp>
      <p:sp>
        <p:nvSpPr>
          <p:cNvPr id="3" name="Datumsplatzhalter 2"/>
          <p:cNvSpPr>
            <a:spLocks noGrp="1"/>
          </p:cNvSpPr>
          <p:nvPr>
            <p:ph type="dt" sz="quarter" idx="1"/>
          </p:nvPr>
        </p:nvSpPr>
        <p:spPr>
          <a:xfrm>
            <a:off x="3777607" y="0"/>
            <a:ext cx="2889938" cy="498135"/>
          </a:xfrm>
          <a:prstGeom prst="rect">
            <a:avLst/>
          </a:prstGeom>
        </p:spPr>
        <p:txBody>
          <a:bodyPr vert="horz" lIns="91440" tIns="45720" rIns="91440" bIns="45720" rtlCol="0"/>
          <a:lstStyle>
            <a:lvl1pPr algn="r">
              <a:defRPr sz="1200"/>
            </a:lvl1pPr>
          </a:lstStyle>
          <a:p>
            <a:fld id="{D6016C5B-8F27-470D-9E30-665A401D2D8C}" type="datetimeFigureOut">
              <a:rPr lang="de-AT" smtClean="0"/>
              <a:t>06.04.2017</a:t>
            </a:fld>
            <a:endParaRPr lang="de-AT"/>
          </a:p>
        </p:txBody>
      </p:sp>
      <p:sp>
        <p:nvSpPr>
          <p:cNvPr id="4" name="Fußzeilenplatzhalter 3"/>
          <p:cNvSpPr>
            <a:spLocks noGrp="1"/>
          </p:cNvSpPr>
          <p:nvPr>
            <p:ph type="ftr" sz="quarter" idx="2"/>
          </p:nvPr>
        </p:nvSpPr>
        <p:spPr>
          <a:xfrm>
            <a:off x="0" y="9430091"/>
            <a:ext cx="2889938" cy="498134"/>
          </a:xfrm>
          <a:prstGeom prst="rect">
            <a:avLst/>
          </a:prstGeom>
        </p:spPr>
        <p:txBody>
          <a:bodyPr vert="horz" lIns="91440" tIns="45720" rIns="91440" bIns="45720" rtlCol="0" anchor="b"/>
          <a:lstStyle>
            <a:lvl1pPr algn="l">
              <a:defRPr sz="1200"/>
            </a:lvl1pPr>
          </a:lstStyle>
          <a:p>
            <a:endParaRPr lang="de-AT"/>
          </a:p>
        </p:txBody>
      </p:sp>
      <p:sp>
        <p:nvSpPr>
          <p:cNvPr id="5" name="Foliennummernplatzhalter 4"/>
          <p:cNvSpPr>
            <a:spLocks noGrp="1"/>
          </p:cNvSpPr>
          <p:nvPr>
            <p:ph type="sldNum" sz="quarter" idx="3"/>
          </p:nvPr>
        </p:nvSpPr>
        <p:spPr>
          <a:xfrm>
            <a:off x="3777607" y="9430091"/>
            <a:ext cx="2889938" cy="498134"/>
          </a:xfrm>
          <a:prstGeom prst="rect">
            <a:avLst/>
          </a:prstGeom>
        </p:spPr>
        <p:txBody>
          <a:bodyPr vert="horz" lIns="91440" tIns="45720" rIns="91440" bIns="45720" rtlCol="0" anchor="b"/>
          <a:lstStyle>
            <a:lvl1pPr algn="r">
              <a:defRPr sz="1200"/>
            </a:lvl1pPr>
          </a:lstStyle>
          <a:p>
            <a:fld id="{FF83BC3C-F93D-4C58-8498-B2A58AC0CCEE}" type="slidenum">
              <a:rPr lang="de-AT" smtClean="0"/>
              <a:t>‹Nr.›</a:t>
            </a:fld>
            <a:endParaRPr lang="de-AT"/>
          </a:p>
        </p:txBody>
      </p:sp>
    </p:spTree>
    <p:extLst>
      <p:ext uri="{BB962C8B-B14F-4D97-AF65-F5344CB8AC3E}">
        <p14:creationId xmlns:p14="http://schemas.microsoft.com/office/powerpoint/2010/main" val="2517449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889250" cy="4968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778250" y="0"/>
            <a:ext cx="2889250" cy="496888"/>
          </a:xfrm>
          <a:prstGeom prst="rect">
            <a:avLst/>
          </a:prstGeom>
        </p:spPr>
        <p:txBody>
          <a:bodyPr vert="horz" lIns="91440" tIns="45720" rIns="91440" bIns="45720" rtlCol="0"/>
          <a:lstStyle>
            <a:lvl1pPr algn="r">
              <a:defRPr sz="1200"/>
            </a:lvl1pPr>
          </a:lstStyle>
          <a:p>
            <a:fld id="{CAAF97BB-DA30-4247-9C48-801065DBE7A9}" type="datetimeFigureOut">
              <a:rPr lang="de-DE" smtClean="0"/>
              <a:t>06.04.2017</a:t>
            </a:fld>
            <a:endParaRPr lang="de-DE"/>
          </a:p>
        </p:txBody>
      </p:sp>
      <p:sp>
        <p:nvSpPr>
          <p:cNvPr id="4" name="Folienbildplatzhalter 3"/>
          <p:cNvSpPr>
            <a:spLocks noGrp="1" noRot="1" noChangeAspect="1"/>
          </p:cNvSpPr>
          <p:nvPr>
            <p:ph type="sldImg" idx="2"/>
          </p:nvPr>
        </p:nvSpPr>
        <p:spPr>
          <a:xfrm>
            <a:off x="854075" y="744538"/>
            <a:ext cx="4960938" cy="3722687"/>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66750" y="4716463"/>
            <a:ext cx="5335588" cy="4467225"/>
          </a:xfrm>
          <a:prstGeom prst="rect">
            <a:avLst/>
          </a:prstGeom>
        </p:spPr>
        <p:txBody>
          <a:bodyPr vert="horz" lIns="91440" tIns="45720" rIns="91440" bIns="45720" rtlCol="0"/>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6" name="Fußzeilenplatzhalter 5"/>
          <p:cNvSpPr>
            <a:spLocks noGrp="1"/>
          </p:cNvSpPr>
          <p:nvPr>
            <p:ph type="ftr" sz="quarter" idx="4"/>
          </p:nvPr>
        </p:nvSpPr>
        <p:spPr>
          <a:xfrm>
            <a:off x="0" y="9429750"/>
            <a:ext cx="2889250" cy="496888"/>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778250" y="9429750"/>
            <a:ext cx="2889250" cy="496888"/>
          </a:xfrm>
          <a:prstGeom prst="rect">
            <a:avLst/>
          </a:prstGeom>
        </p:spPr>
        <p:txBody>
          <a:bodyPr vert="horz" lIns="91440" tIns="45720" rIns="91440" bIns="45720" rtlCol="0" anchor="b"/>
          <a:lstStyle>
            <a:lvl1pPr algn="r">
              <a:defRPr sz="1200"/>
            </a:lvl1pPr>
          </a:lstStyle>
          <a:p>
            <a:fld id="{837A8E56-52FE-4115-92A7-0C2C624DC6AF}" type="slidenum">
              <a:rPr lang="de-DE" smtClean="0"/>
              <a:t>‹Nr.›</a:t>
            </a:fld>
            <a:endParaRPr lang="de-DE"/>
          </a:p>
        </p:txBody>
      </p:sp>
    </p:spTree>
    <p:extLst>
      <p:ext uri="{BB962C8B-B14F-4D97-AF65-F5344CB8AC3E}">
        <p14:creationId xmlns:p14="http://schemas.microsoft.com/office/powerpoint/2010/main" val="15084796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AT" dirty="0" smtClean="0"/>
              <a:t>5a) Schulversuche dürfen an einer Schule nur eingerichtet werden, wenn die Erziehungsberechtigten von mindestens zwei Dritteln der Schüler und mindestens zwei Drittel der Lehrer der betreffenden Schule dem Schulversuch zustimmen. Ist ein Schulversuch nur für einzelne Klassen einer Schule geplant, darf ein derartiger Schulversuch nur eingerichtet werden, wenn die Erziehungsberechtigten von mindestens zwei Dritteln der Schüler, welche diese Klasse voraussichtlich besuchen werden, und mindestens zwei Drittel der Lehrer, welche in dieser Klasse voraussichtlich unterrichten werden, zustimmen; diese Zustimmung gilt auch für eine Fortsetzung des Schulversuches in den aufsteigenden Klassen. An Berufsschulen tritt an die Stelle der erforderlichen Zustimmung der Erziehungsberechtigten die entsprechende Zustimmung der Schüler. Dieser Absatz gilt nicht für Schulversuche zur Erprobung neuer Fachrichtungen an berufsbildenden Schulen.</a:t>
            </a:r>
            <a:endParaRPr lang="de-AT" dirty="0"/>
          </a:p>
        </p:txBody>
      </p:sp>
      <p:sp>
        <p:nvSpPr>
          <p:cNvPr id="4" name="Foliennummernplatzhalter 3"/>
          <p:cNvSpPr>
            <a:spLocks noGrp="1"/>
          </p:cNvSpPr>
          <p:nvPr>
            <p:ph type="sldNum" sz="quarter" idx="10"/>
          </p:nvPr>
        </p:nvSpPr>
        <p:spPr/>
        <p:txBody>
          <a:bodyPr/>
          <a:lstStyle/>
          <a:p>
            <a:fld id="{837A8E56-52FE-4115-92A7-0C2C624DC6AF}" type="slidenum">
              <a:rPr lang="de-DE" smtClean="0"/>
              <a:t>13</a:t>
            </a:fld>
            <a:endParaRPr lang="de-DE"/>
          </a:p>
        </p:txBody>
      </p:sp>
    </p:spTree>
    <p:extLst>
      <p:ext uri="{BB962C8B-B14F-4D97-AF65-F5344CB8AC3E}">
        <p14:creationId xmlns:p14="http://schemas.microsoft.com/office/powerpoint/2010/main" val="22535070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AT" dirty="0" smtClean="0"/>
              <a:t>5a) Schulversuche dürfen an einer Schule nur eingerichtet werden, wenn die Erziehungsberechtigten von mindestens zwei Dritteln der Schüler und mindestens zwei Drittel der Lehrer der betreffenden Schule dem Schulversuch zustimmen. Ist ein Schulversuch nur für einzelne Klassen einer Schule geplant, darf ein derartiger Schulversuch nur eingerichtet werden, wenn die Erziehungsberechtigten von mindestens zwei Dritteln der Schüler, welche diese Klasse voraussichtlich besuchen werden, und mindestens zwei Drittel der Lehrer, welche in dieser Klasse voraussichtlich unterrichten werden, zustimmen; diese Zustimmung gilt auch für eine Fortsetzung des Schulversuches in den aufsteigenden Klassen. An Berufsschulen tritt an die Stelle der erforderlichen Zustimmung der Erziehungsberechtigten die entsprechende Zustimmung der Schüler. Dieser Absatz gilt nicht für Schulversuche zur Erprobung neuer Fachrichtungen an berufsbildenden Schulen.</a:t>
            </a:r>
            <a:endParaRPr lang="de-AT" dirty="0"/>
          </a:p>
        </p:txBody>
      </p:sp>
      <p:sp>
        <p:nvSpPr>
          <p:cNvPr id="4" name="Foliennummernplatzhalter 3"/>
          <p:cNvSpPr>
            <a:spLocks noGrp="1"/>
          </p:cNvSpPr>
          <p:nvPr>
            <p:ph type="sldNum" sz="quarter" idx="10"/>
          </p:nvPr>
        </p:nvSpPr>
        <p:spPr/>
        <p:txBody>
          <a:bodyPr/>
          <a:lstStyle/>
          <a:p>
            <a:fld id="{837A8E56-52FE-4115-92A7-0C2C624DC6AF}" type="slidenum">
              <a:rPr lang="de-DE" smtClean="0"/>
              <a:t>14</a:t>
            </a:fld>
            <a:endParaRPr lang="de-DE"/>
          </a:p>
        </p:txBody>
      </p:sp>
    </p:spTree>
    <p:extLst>
      <p:ext uri="{BB962C8B-B14F-4D97-AF65-F5344CB8AC3E}">
        <p14:creationId xmlns:p14="http://schemas.microsoft.com/office/powerpoint/2010/main" val="38894782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de-AT"/>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Formatvorlage des Untertitelmasters durch Klicken bearbeiten</a:t>
            </a:r>
            <a:endParaRPr lang="de-AT"/>
          </a:p>
        </p:txBody>
      </p:sp>
      <p:sp>
        <p:nvSpPr>
          <p:cNvPr id="4" name="Datumsplatzhalter 3"/>
          <p:cNvSpPr>
            <a:spLocks noGrp="1"/>
          </p:cNvSpPr>
          <p:nvPr>
            <p:ph type="dt" sz="half" idx="10"/>
          </p:nvPr>
        </p:nvSpPr>
        <p:spPr/>
        <p:txBody>
          <a:bodyPr/>
          <a:lstStyle/>
          <a:p>
            <a:fld id="{5B5AE7A9-F48E-48FB-8CE9-220E1B35549A}" type="datetimeFigureOut">
              <a:rPr lang="de-AT" smtClean="0"/>
              <a:pPr/>
              <a:t>06.04.2017</a:t>
            </a:fld>
            <a:endParaRPr lang="de-AT"/>
          </a:p>
        </p:txBody>
      </p:sp>
      <p:sp>
        <p:nvSpPr>
          <p:cNvPr id="5" name="Fußzeilenplatzhalter 4"/>
          <p:cNvSpPr>
            <a:spLocks noGrp="1"/>
          </p:cNvSpPr>
          <p:nvPr>
            <p:ph type="ftr" sz="quarter" idx="11"/>
          </p:nvPr>
        </p:nvSpPr>
        <p:spPr/>
        <p:txBody>
          <a:bodyPr/>
          <a:lstStyle/>
          <a:p>
            <a:endParaRPr lang="de-AT"/>
          </a:p>
        </p:txBody>
      </p:sp>
      <p:sp>
        <p:nvSpPr>
          <p:cNvPr id="6" name="Foliennummernplatzhalter 5"/>
          <p:cNvSpPr>
            <a:spLocks noGrp="1"/>
          </p:cNvSpPr>
          <p:nvPr>
            <p:ph type="sldNum" sz="quarter" idx="12"/>
          </p:nvPr>
        </p:nvSpPr>
        <p:spPr/>
        <p:txBody>
          <a:bodyPr/>
          <a:lstStyle/>
          <a:p>
            <a:fld id="{C584D2E9-1DA7-430E-8798-4717C58B397C}" type="slidenum">
              <a:rPr lang="de-AT" smtClean="0"/>
              <a:pPr/>
              <a:t>‹Nr.›</a:t>
            </a:fld>
            <a:endParaRPr lang="de-AT"/>
          </a:p>
        </p:txBody>
      </p:sp>
    </p:spTree>
    <p:extLst>
      <p:ext uri="{BB962C8B-B14F-4D97-AF65-F5344CB8AC3E}">
        <p14:creationId xmlns:p14="http://schemas.microsoft.com/office/powerpoint/2010/main" val="16445265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4" name="Datumsplatzhalter 3"/>
          <p:cNvSpPr>
            <a:spLocks noGrp="1"/>
          </p:cNvSpPr>
          <p:nvPr>
            <p:ph type="dt" sz="half" idx="10"/>
          </p:nvPr>
        </p:nvSpPr>
        <p:spPr/>
        <p:txBody>
          <a:bodyPr/>
          <a:lstStyle/>
          <a:p>
            <a:fld id="{5B5AE7A9-F48E-48FB-8CE9-220E1B35549A}" type="datetimeFigureOut">
              <a:rPr lang="de-AT" smtClean="0"/>
              <a:pPr/>
              <a:t>06.04.2017</a:t>
            </a:fld>
            <a:endParaRPr lang="de-AT"/>
          </a:p>
        </p:txBody>
      </p:sp>
      <p:sp>
        <p:nvSpPr>
          <p:cNvPr id="5" name="Fußzeilenplatzhalter 4"/>
          <p:cNvSpPr>
            <a:spLocks noGrp="1"/>
          </p:cNvSpPr>
          <p:nvPr>
            <p:ph type="ftr" sz="quarter" idx="11"/>
          </p:nvPr>
        </p:nvSpPr>
        <p:spPr/>
        <p:txBody>
          <a:bodyPr/>
          <a:lstStyle/>
          <a:p>
            <a:endParaRPr lang="de-AT"/>
          </a:p>
        </p:txBody>
      </p:sp>
      <p:sp>
        <p:nvSpPr>
          <p:cNvPr id="6" name="Foliennummernplatzhalter 5"/>
          <p:cNvSpPr>
            <a:spLocks noGrp="1"/>
          </p:cNvSpPr>
          <p:nvPr>
            <p:ph type="sldNum" sz="quarter" idx="12"/>
          </p:nvPr>
        </p:nvSpPr>
        <p:spPr/>
        <p:txBody>
          <a:bodyPr/>
          <a:lstStyle/>
          <a:p>
            <a:fld id="{C584D2E9-1DA7-430E-8798-4717C58B397C}" type="slidenum">
              <a:rPr lang="de-AT" smtClean="0"/>
              <a:pPr/>
              <a:t>‹Nr.›</a:t>
            </a:fld>
            <a:endParaRPr lang="de-AT"/>
          </a:p>
        </p:txBody>
      </p:sp>
    </p:spTree>
    <p:extLst>
      <p:ext uri="{BB962C8B-B14F-4D97-AF65-F5344CB8AC3E}">
        <p14:creationId xmlns:p14="http://schemas.microsoft.com/office/powerpoint/2010/main" val="1182760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smtClean="0"/>
              <a:t>Titelmasterformat durch Klicken bearbeiten</a:t>
            </a:r>
            <a:endParaRPr lang="de-AT"/>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4" name="Datumsplatzhalter 3"/>
          <p:cNvSpPr>
            <a:spLocks noGrp="1"/>
          </p:cNvSpPr>
          <p:nvPr>
            <p:ph type="dt" sz="half" idx="10"/>
          </p:nvPr>
        </p:nvSpPr>
        <p:spPr/>
        <p:txBody>
          <a:bodyPr/>
          <a:lstStyle/>
          <a:p>
            <a:fld id="{5B5AE7A9-F48E-48FB-8CE9-220E1B35549A}" type="datetimeFigureOut">
              <a:rPr lang="de-AT" smtClean="0"/>
              <a:pPr/>
              <a:t>06.04.2017</a:t>
            </a:fld>
            <a:endParaRPr lang="de-AT"/>
          </a:p>
        </p:txBody>
      </p:sp>
      <p:sp>
        <p:nvSpPr>
          <p:cNvPr id="5" name="Fußzeilenplatzhalter 4"/>
          <p:cNvSpPr>
            <a:spLocks noGrp="1"/>
          </p:cNvSpPr>
          <p:nvPr>
            <p:ph type="ftr" sz="quarter" idx="11"/>
          </p:nvPr>
        </p:nvSpPr>
        <p:spPr/>
        <p:txBody>
          <a:bodyPr/>
          <a:lstStyle/>
          <a:p>
            <a:endParaRPr lang="de-AT"/>
          </a:p>
        </p:txBody>
      </p:sp>
      <p:sp>
        <p:nvSpPr>
          <p:cNvPr id="6" name="Foliennummernplatzhalter 5"/>
          <p:cNvSpPr>
            <a:spLocks noGrp="1"/>
          </p:cNvSpPr>
          <p:nvPr>
            <p:ph type="sldNum" sz="quarter" idx="12"/>
          </p:nvPr>
        </p:nvSpPr>
        <p:spPr/>
        <p:txBody>
          <a:bodyPr/>
          <a:lstStyle/>
          <a:p>
            <a:fld id="{C584D2E9-1DA7-430E-8798-4717C58B397C}" type="slidenum">
              <a:rPr lang="de-AT" smtClean="0"/>
              <a:pPr/>
              <a:t>‹Nr.›</a:t>
            </a:fld>
            <a:endParaRPr lang="de-AT"/>
          </a:p>
        </p:txBody>
      </p:sp>
    </p:spTree>
    <p:extLst>
      <p:ext uri="{BB962C8B-B14F-4D97-AF65-F5344CB8AC3E}">
        <p14:creationId xmlns:p14="http://schemas.microsoft.com/office/powerpoint/2010/main" val="1732877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AT"/>
          </a:p>
        </p:txBody>
      </p:sp>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4" name="Datumsplatzhalter 3"/>
          <p:cNvSpPr>
            <a:spLocks noGrp="1"/>
          </p:cNvSpPr>
          <p:nvPr>
            <p:ph type="dt" sz="half" idx="10"/>
          </p:nvPr>
        </p:nvSpPr>
        <p:spPr/>
        <p:txBody>
          <a:bodyPr/>
          <a:lstStyle/>
          <a:p>
            <a:fld id="{5B5AE7A9-F48E-48FB-8CE9-220E1B35549A}" type="datetimeFigureOut">
              <a:rPr lang="de-AT" smtClean="0"/>
              <a:pPr/>
              <a:t>06.04.2017</a:t>
            </a:fld>
            <a:endParaRPr lang="de-AT"/>
          </a:p>
        </p:txBody>
      </p:sp>
      <p:sp>
        <p:nvSpPr>
          <p:cNvPr id="5" name="Fußzeilenplatzhalter 4"/>
          <p:cNvSpPr>
            <a:spLocks noGrp="1"/>
          </p:cNvSpPr>
          <p:nvPr>
            <p:ph type="ftr" sz="quarter" idx="11"/>
          </p:nvPr>
        </p:nvSpPr>
        <p:spPr/>
        <p:txBody>
          <a:bodyPr/>
          <a:lstStyle/>
          <a:p>
            <a:endParaRPr lang="de-AT"/>
          </a:p>
        </p:txBody>
      </p:sp>
      <p:sp>
        <p:nvSpPr>
          <p:cNvPr id="6" name="Foliennummernplatzhalter 5"/>
          <p:cNvSpPr>
            <a:spLocks noGrp="1"/>
          </p:cNvSpPr>
          <p:nvPr>
            <p:ph type="sldNum" sz="quarter" idx="12"/>
          </p:nvPr>
        </p:nvSpPr>
        <p:spPr/>
        <p:txBody>
          <a:bodyPr/>
          <a:lstStyle/>
          <a:p>
            <a:fld id="{C584D2E9-1DA7-430E-8798-4717C58B397C}" type="slidenum">
              <a:rPr lang="de-AT" smtClean="0"/>
              <a:pPr/>
              <a:t>‹Nr.›</a:t>
            </a:fld>
            <a:endParaRPr lang="de-AT"/>
          </a:p>
        </p:txBody>
      </p:sp>
    </p:spTree>
    <p:extLst>
      <p:ext uri="{BB962C8B-B14F-4D97-AF65-F5344CB8AC3E}">
        <p14:creationId xmlns:p14="http://schemas.microsoft.com/office/powerpoint/2010/main" val="36073321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Textmasterformat bearbeiten</a:t>
            </a:r>
          </a:p>
        </p:txBody>
      </p:sp>
      <p:sp>
        <p:nvSpPr>
          <p:cNvPr id="4" name="Datumsplatzhalter 3"/>
          <p:cNvSpPr>
            <a:spLocks noGrp="1"/>
          </p:cNvSpPr>
          <p:nvPr>
            <p:ph type="dt" sz="half" idx="10"/>
          </p:nvPr>
        </p:nvSpPr>
        <p:spPr/>
        <p:txBody>
          <a:bodyPr/>
          <a:lstStyle/>
          <a:p>
            <a:fld id="{5B5AE7A9-F48E-48FB-8CE9-220E1B35549A}" type="datetimeFigureOut">
              <a:rPr lang="de-AT" smtClean="0"/>
              <a:pPr/>
              <a:t>06.04.2017</a:t>
            </a:fld>
            <a:endParaRPr lang="de-AT"/>
          </a:p>
        </p:txBody>
      </p:sp>
      <p:sp>
        <p:nvSpPr>
          <p:cNvPr id="5" name="Fußzeilenplatzhalter 4"/>
          <p:cNvSpPr>
            <a:spLocks noGrp="1"/>
          </p:cNvSpPr>
          <p:nvPr>
            <p:ph type="ftr" sz="quarter" idx="11"/>
          </p:nvPr>
        </p:nvSpPr>
        <p:spPr/>
        <p:txBody>
          <a:bodyPr/>
          <a:lstStyle/>
          <a:p>
            <a:endParaRPr lang="de-AT"/>
          </a:p>
        </p:txBody>
      </p:sp>
      <p:sp>
        <p:nvSpPr>
          <p:cNvPr id="6" name="Foliennummernplatzhalter 5"/>
          <p:cNvSpPr>
            <a:spLocks noGrp="1"/>
          </p:cNvSpPr>
          <p:nvPr>
            <p:ph type="sldNum" sz="quarter" idx="12"/>
          </p:nvPr>
        </p:nvSpPr>
        <p:spPr/>
        <p:txBody>
          <a:bodyPr/>
          <a:lstStyle/>
          <a:p>
            <a:fld id="{C584D2E9-1DA7-430E-8798-4717C58B397C}" type="slidenum">
              <a:rPr lang="de-AT" smtClean="0"/>
              <a:pPr/>
              <a:t>‹Nr.›</a:t>
            </a:fld>
            <a:endParaRPr lang="de-AT"/>
          </a:p>
        </p:txBody>
      </p:sp>
    </p:spTree>
    <p:extLst>
      <p:ext uri="{BB962C8B-B14F-4D97-AF65-F5344CB8AC3E}">
        <p14:creationId xmlns:p14="http://schemas.microsoft.com/office/powerpoint/2010/main" val="711105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AT"/>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5" name="Datumsplatzhalter 4"/>
          <p:cNvSpPr>
            <a:spLocks noGrp="1"/>
          </p:cNvSpPr>
          <p:nvPr>
            <p:ph type="dt" sz="half" idx="10"/>
          </p:nvPr>
        </p:nvSpPr>
        <p:spPr/>
        <p:txBody>
          <a:bodyPr/>
          <a:lstStyle/>
          <a:p>
            <a:fld id="{5B5AE7A9-F48E-48FB-8CE9-220E1B35549A}" type="datetimeFigureOut">
              <a:rPr lang="de-AT" smtClean="0"/>
              <a:pPr/>
              <a:t>06.04.2017</a:t>
            </a:fld>
            <a:endParaRPr lang="de-AT"/>
          </a:p>
        </p:txBody>
      </p:sp>
      <p:sp>
        <p:nvSpPr>
          <p:cNvPr id="6" name="Fußzeilenplatzhalter 5"/>
          <p:cNvSpPr>
            <a:spLocks noGrp="1"/>
          </p:cNvSpPr>
          <p:nvPr>
            <p:ph type="ftr" sz="quarter" idx="11"/>
          </p:nvPr>
        </p:nvSpPr>
        <p:spPr/>
        <p:txBody>
          <a:bodyPr/>
          <a:lstStyle/>
          <a:p>
            <a:endParaRPr lang="de-AT"/>
          </a:p>
        </p:txBody>
      </p:sp>
      <p:sp>
        <p:nvSpPr>
          <p:cNvPr id="7" name="Foliennummernplatzhalter 6"/>
          <p:cNvSpPr>
            <a:spLocks noGrp="1"/>
          </p:cNvSpPr>
          <p:nvPr>
            <p:ph type="sldNum" sz="quarter" idx="12"/>
          </p:nvPr>
        </p:nvSpPr>
        <p:spPr/>
        <p:txBody>
          <a:bodyPr/>
          <a:lstStyle/>
          <a:p>
            <a:fld id="{C584D2E9-1DA7-430E-8798-4717C58B397C}" type="slidenum">
              <a:rPr lang="de-AT" smtClean="0"/>
              <a:pPr/>
              <a:t>‹Nr.›</a:t>
            </a:fld>
            <a:endParaRPr lang="de-AT"/>
          </a:p>
        </p:txBody>
      </p:sp>
    </p:spTree>
    <p:extLst>
      <p:ext uri="{BB962C8B-B14F-4D97-AF65-F5344CB8AC3E}">
        <p14:creationId xmlns:p14="http://schemas.microsoft.com/office/powerpoint/2010/main" val="1050966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smtClean="0"/>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7" name="Datumsplatzhalter 6"/>
          <p:cNvSpPr>
            <a:spLocks noGrp="1"/>
          </p:cNvSpPr>
          <p:nvPr>
            <p:ph type="dt" sz="half" idx="10"/>
          </p:nvPr>
        </p:nvSpPr>
        <p:spPr/>
        <p:txBody>
          <a:bodyPr/>
          <a:lstStyle/>
          <a:p>
            <a:fld id="{5B5AE7A9-F48E-48FB-8CE9-220E1B35549A}" type="datetimeFigureOut">
              <a:rPr lang="de-AT" smtClean="0"/>
              <a:pPr/>
              <a:t>06.04.2017</a:t>
            </a:fld>
            <a:endParaRPr lang="de-AT"/>
          </a:p>
        </p:txBody>
      </p:sp>
      <p:sp>
        <p:nvSpPr>
          <p:cNvPr id="8" name="Fußzeilenplatzhalter 7"/>
          <p:cNvSpPr>
            <a:spLocks noGrp="1"/>
          </p:cNvSpPr>
          <p:nvPr>
            <p:ph type="ftr" sz="quarter" idx="11"/>
          </p:nvPr>
        </p:nvSpPr>
        <p:spPr/>
        <p:txBody>
          <a:bodyPr/>
          <a:lstStyle/>
          <a:p>
            <a:endParaRPr lang="de-AT"/>
          </a:p>
        </p:txBody>
      </p:sp>
      <p:sp>
        <p:nvSpPr>
          <p:cNvPr id="9" name="Foliennummernplatzhalter 8"/>
          <p:cNvSpPr>
            <a:spLocks noGrp="1"/>
          </p:cNvSpPr>
          <p:nvPr>
            <p:ph type="sldNum" sz="quarter" idx="12"/>
          </p:nvPr>
        </p:nvSpPr>
        <p:spPr/>
        <p:txBody>
          <a:bodyPr/>
          <a:lstStyle/>
          <a:p>
            <a:fld id="{C584D2E9-1DA7-430E-8798-4717C58B397C}" type="slidenum">
              <a:rPr lang="de-AT" smtClean="0"/>
              <a:pPr/>
              <a:t>‹Nr.›</a:t>
            </a:fld>
            <a:endParaRPr lang="de-AT"/>
          </a:p>
        </p:txBody>
      </p:sp>
    </p:spTree>
    <p:extLst>
      <p:ext uri="{BB962C8B-B14F-4D97-AF65-F5344CB8AC3E}">
        <p14:creationId xmlns:p14="http://schemas.microsoft.com/office/powerpoint/2010/main" val="13280490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AT"/>
          </a:p>
        </p:txBody>
      </p:sp>
      <p:sp>
        <p:nvSpPr>
          <p:cNvPr id="3" name="Datumsplatzhalter 2"/>
          <p:cNvSpPr>
            <a:spLocks noGrp="1"/>
          </p:cNvSpPr>
          <p:nvPr>
            <p:ph type="dt" sz="half" idx="10"/>
          </p:nvPr>
        </p:nvSpPr>
        <p:spPr/>
        <p:txBody>
          <a:bodyPr/>
          <a:lstStyle/>
          <a:p>
            <a:fld id="{5B5AE7A9-F48E-48FB-8CE9-220E1B35549A}" type="datetimeFigureOut">
              <a:rPr lang="de-AT" smtClean="0"/>
              <a:pPr/>
              <a:t>06.04.2017</a:t>
            </a:fld>
            <a:endParaRPr lang="de-AT"/>
          </a:p>
        </p:txBody>
      </p:sp>
      <p:sp>
        <p:nvSpPr>
          <p:cNvPr id="4" name="Fußzeilenplatzhalter 3"/>
          <p:cNvSpPr>
            <a:spLocks noGrp="1"/>
          </p:cNvSpPr>
          <p:nvPr>
            <p:ph type="ftr" sz="quarter" idx="11"/>
          </p:nvPr>
        </p:nvSpPr>
        <p:spPr/>
        <p:txBody>
          <a:bodyPr/>
          <a:lstStyle/>
          <a:p>
            <a:endParaRPr lang="de-AT"/>
          </a:p>
        </p:txBody>
      </p:sp>
      <p:sp>
        <p:nvSpPr>
          <p:cNvPr id="5" name="Foliennummernplatzhalter 4"/>
          <p:cNvSpPr>
            <a:spLocks noGrp="1"/>
          </p:cNvSpPr>
          <p:nvPr>
            <p:ph type="sldNum" sz="quarter" idx="12"/>
          </p:nvPr>
        </p:nvSpPr>
        <p:spPr/>
        <p:txBody>
          <a:bodyPr/>
          <a:lstStyle/>
          <a:p>
            <a:fld id="{C584D2E9-1DA7-430E-8798-4717C58B397C}" type="slidenum">
              <a:rPr lang="de-AT" smtClean="0"/>
              <a:pPr/>
              <a:t>‹Nr.›</a:t>
            </a:fld>
            <a:endParaRPr lang="de-AT"/>
          </a:p>
        </p:txBody>
      </p:sp>
    </p:spTree>
    <p:extLst>
      <p:ext uri="{BB962C8B-B14F-4D97-AF65-F5344CB8AC3E}">
        <p14:creationId xmlns:p14="http://schemas.microsoft.com/office/powerpoint/2010/main" val="20139011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5B5AE7A9-F48E-48FB-8CE9-220E1B35549A}" type="datetimeFigureOut">
              <a:rPr lang="de-AT" smtClean="0"/>
              <a:pPr/>
              <a:t>06.04.2017</a:t>
            </a:fld>
            <a:endParaRPr lang="de-AT"/>
          </a:p>
        </p:txBody>
      </p:sp>
      <p:sp>
        <p:nvSpPr>
          <p:cNvPr id="3" name="Fußzeilenplatzhalter 2"/>
          <p:cNvSpPr>
            <a:spLocks noGrp="1"/>
          </p:cNvSpPr>
          <p:nvPr>
            <p:ph type="ftr" sz="quarter" idx="11"/>
          </p:nvPr>
        </p:nvSpPr>
        <p:spPr/>
        <p:txBody>
          <a:bodyPr/>
          <a:lstStyle/>
          <a:p>
            <a:endParaRPr lang="de-AT"/>
          </a:p>
        </p:txBody>
      </p:sp>
      <p:sp>
        <p:nvSpPr>
          <p:cNvPr id="4" name="Foliennummernplatzhalter 3"/>
          <p:cNvSpPr>
            <a:spLocks noGrp="1"/>
          </p:cNvSpPr>
          <p:nvPr>
            <p:ph type="sldNum" sz="quarter" idx="12"/>
          </p:nvPr>
        </p:nvSpPr>
        <p:spPr/>
        <p:txBody>
          <a:bodyPr/>
          <a:lstStyle/>
          <a:p>
            <a:fld id="{C584D2E9-1DA7-430E-8798-4717C58B397C}" type="slidenum">
              <a:rPr lang="de-AT" smtClean="0"/>
              <a:pPr/>
              <a:t>‹Nr.›</a:t>
            </a:fld>
            <a:endParaRPr lang="de-AT"/>
          </a:p>
        </p:txBody>
      </p:sp>
    </p:spTree>
    <p:extLst>
      <p:ext uri="{BB962C8B-B14F-4D97-AF65-F5344CB8AC3E}">
        <p14:creationId xmlns:p14="http://schemas.microsoft.com/office/powerpoint/2010/main" val="5667227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p>
            <a:fld id="{5B5AE7A9-F48E-48FB-8CE9-220E1B35549A}" type="datetimeFigureOut">
              <a:rPr lang="de-AT" smtClean="0"/>
              <a:pPr/>
              <a:t>06.04.2017</a:t>
            </a:fld>
            <a:endParaRPr lang="de-AT"/>
          </a:p>
        </p:txBody>
      </p:sp>
      <p:sp>
        <p:nvSpPr>
          <p:cNvPr id="6" name="Fußzeilenplatzhalter 5"/>
          <p:cNvSpPr>
            <a:spLocks noGrp="1"/>
          </p:cNvSpPr>
          <p:nvPr>
            <p:ph type="ftr" sz="quarter" idx="11"/>
          </p:nvPr>
        </p:nvSpPr>
        <p:spPr/>
        <p:txBody>
          <a:bodyPr/>
          <a:lstStyle/>
          <a:p>
            <a:endParaRPr lang="de-AT"/>
          </a:p>
        </p:txBody>
      </p:sp>
      <p:sp>
        <p:nvSpPr>
          <p:cNvPr id="7" name="Foliennummernplatzhalter 6"/>
          <p:cNvSpPr>
            <a:spLocks noGrp="1"/>
          </p:cNvSpPr>
          <p:nvPr>
            <p:ph type="sldNum" sz="quarter" idx="12"/>
          </p:nvPr>
        </p:nvSpPr>
        <p:spPr/>
        <p:txBody>
          <a:bodyPr/>
          <a:lstStyle/>
          <a:p>
            <a:fld id="{C584D2E9-1DA7-430E-8798-4717C58B397C}" type="slidenum">
              <a:rPr lang="de-AT" smtClean="0"/>
              <a:pPr/>
              <a:t>‹Nr.›</a:t>
            </a:fld>
            <a:endParaRPr lang="de-AT"/>
          </a:p>
        </p:txBody>
      </p:sp>
    </p:spTree>
    <p:extLst>
      <p:ext uri="{BB962C8B-B14F-4D97-AF65-F5344CB8AC3E}">
        <p14:creationId xmlns:p14="http://schemas.microsoft.com/office/powerpoint/2010/main" val="12301039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AT"/>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p>
            <a:fld id="{5B5AE7A9-F48E-48FB-8CE9-220E1B35549A}" type="datetimeFigureOut">
              <a:rPr lang="de-AT" smtClean="0"/>
              <a:pPr/>
              <a:t>06.04.2017</a:t>
            </a:fld>
            <a:endParaRPr lang="de-AT"/>
          </a:p>
        </p:txBody>
      </p:sp>
      <p:sp>
        <p:nvSpPr>
          <p:cNvPr id="6" name="Fußzeilenplatzhalter 5"/>
          <p:cNvSpPr>
            <a:spLocks noGrp="1"/>
          </p:cNvSpPr>
          <p:nvPr>
            <p:ph type="ftr" sz="quarter" idx="11"/>
          </p:nvPr>
        </p:nvSpPr>
        <p:spPr/>
        <p:txBody>
          <a:bodyPr/>
          <a:lstStyle/>
          <a:p>
            <a:endParaRPr lang="de-AT"/>
          </a:p>
        </p:txBody>
      </p:sp>
      <p:sp>
        <p:nvSpPr>
          <p:cNvPr id="7" name="Foliennummernplatzhalter 6"/>
          <p:cNvSpPr>
            <a:spLocks noGrp="1"/>
          </p:cNvSpPr>
          <p:nvPr>
            <p:ph type="sldNum" sz="quarter" idx="12"/>
          </p:nvPr>
        </p:nvSpPr>
        <p:spPr/>
        <p:txBody>
          <a:bodyPr/>
          <a:lstStyle/>
          <a:p>
            <a:fld id="{C584D2E9-1DA7-430E-8798-4717C58B397C}" type="slidenum">
              <a:rPr lang="de-AT" smtClean="0"/>
              <a:pPr/>
              <a:t>‹Nr.›</a:t>
            </a:fld>
            <a:endParaRPr lang="de-AT"/>
          </a:p>
        </p:txBody>
      </p:sp>
    </p:spTree>
    <p:extLst>
      <p:ext uri="{BB962C8B-B14F-4D97-AF65-F5344CB8AC3E}">
        <p14:creationId xmlns:p14="http://schemas.microsoft.com/office/powerpoint/2010/main" val="4658965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e-DE" smtClean="0"/>
              <a:t>Titelmasterformat durch Klicken bearbeiten</a:t>
            </a:r>
            <a:endParaRPr lang="de-AT"/>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5AE7A9-F48E-48FB-8CE9-220E1B35549A}" type="datetimeFigureOut">
              <a:rPr lang="de-AT" smtClean="0"/>
              <a:pPr/>
              <a:t>06.04.2017</a:t>
            </a:fld>
            <a:endParaRPr lang="de-AT"/>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AT"/>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584D2E9-1DA7-430E-8798-4717C58B397C}" type="slidenum">
              <a:rPr lang="de-AT" smtClean="0"/>
              <a:pPr/>
              <a:t>‹Nr.›</a:t>
            </a:fld>
            <a:endParaRPr lang="de-AT"/>
          </a:p>
        </p:txBody>
      </p:sp>
    </p:spTree>
    <p:extLst>
      <p:ext uri="{BB962C8B-B14F-4D97-AF65-F5344CB8AC3E}">
        <p14:creationId xmlns:p14="http://schemas.microsoft.com/office/powerpoint/2010/main" val="41145074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rafik 1"/>
          <p:cNvPicPr>
            <a:picLocks/>
          </p:cNvPicPr>
          <p:nvPr/>
        </p:nvPicPr>
        <p:blipFill rotWithShape="1">
          <a:blip r:embed="rId2" cstate="print">
            <a:extLst>
              <a:ext uri="{28A0092B-C50C-407E-A947-70E740481C1C}">
                <a14:useLocalDpi xmlns:a14="http://schemas.microsoft.com/office/drawing/2010/main" val="0"/>
              </a:ext>
            </a:extLst>
          </a:blip>
          <a:srcRect l="1783" t="24927" b="20130"/>
          <a:stretch/>
        </p:blipFill>
        <p:spPr bwMode="auto">
          <a:xfrm>
            <a:off x="-331" y="1988840"/>
            <a:ext cx="9144000" cy="4869160"/>
          </a:xfrm>
          <a:prstGeom prst="rect">
            <a:avLst/>
          </a:prstGeom>
          <a:ln>
            <a:noFill/>
          </a:ln>
          <a:extLst>
            <a:ext uri="{53640926-AAD7-44D8-BBD7-CCE9431645EC}">
              <a14:shadowObscured xmlns:a14="http://schemas.microsoft.com/office/drawing/2010/main"/>
            </a:ext>
          </a:extLst>
        </p:spPr>
      </p:pic>
      <p:sp>
        <p:nvSpPr>
          <p:cNvPr id="2" name="Titel 1"/>
          <p:cNvSpPr>
            <a:spLocks noGrp="1"/>
          </p:cNvSpPr>
          <p:nvPr>
            <p:ph type="ctrTitle"/>
          </p:nvPr>
        </p:nvSpPr>
        <p:spPr>
          <a:xfrm>
            <a:off x="899592" y="260648"/>
            <a:ext cx="7848872" cy="1470025"/>
          </a:xfrm>
        </p:spPr>
        <p:txBody>
          <a:bodyPr>
            <a:normAutofit/>
          </a:bodyPr>
          <a:lstStyle/>
          <a:p>
            <a:r>
              <a:rPr lang="de-DE" b="1" dirty="0" smtClean="0">
                <a:solidFill>
                  <a:schemeClr val="accent4">
                    <a:lumMod val="75000"/>
                  </a:schemeClr>
                </a:solidFill>
              </a:rPr>
              <a:t>Flexible Eingangsstufe</a:t>
            </a:r>
            <a:br>
              <a:rPr lang="de-DE" b="1" dirty="0" smtClean="0">
                <a:solidFill>
                  <a:schemeClr val="accent4">
                    <a:lumMod val="75000"/>
                  </a:schemeClr>
                </a:solidFill>
              </a:rPr>
            </a:br>
            <a:r>
              <a:rPr lang="de-DE" b="1" dirty="0" smtClean="0">
                <a:solidFill>
                  <a:schemeClr val="accent4">
                    <a:lumMod val="75000"/>
                  </a:schemeClr>
                </a:solidFill>
              </a:rPr>
              <a:t>mit Kurssystem ab 2017/18</a:t>
            </a:r>
            <a:endParaRPr lang="de-AT" b="1" dirty="0">
              <a:solidFill>
                <a:schemeClr val="accent4">
                  <a:lumMod val="75000"/>
                </a:schemeClr>
              </a:solidFill>
            </a:endParaRPr>
          </a:p>
        </p:txBody>
      </p:sp>
      <p:sp>
        <p:nvSpPr>
          <p:cNvPr id="3" name="Untertitel 2"/>
          <p:cNvSpPr>
            <a:spLocks noGrp="1"/>
          </p:cNvSpPr>
          <p:nvPr>
            <p:ph type="subTitle" idx="1"/>
          </p:nvPr>
        </p:nvSpPr>
        <p:spPr>
          <a:xfrm>
            <a:off x="3419872" y="1700808"/>
            <a:ext cx="2627784" cy="648072"/>
          </a:xfrm>
        </p:spPr>
        <p:txBody>
          <a:bodyPr>
            <a:normAutofit/>
          </a:bodyPr>
          <a:lstStyle/>
          <a:p>
            <a:r>
              <a:rPr lang="de-DE" sz="2400" b="1" dirty="0" smtClean="0">
                <a:solidFill>
                  <a:srgbClr val="00B0F0"/>
                </a:solidFill>
              </a:rPr>
              <a:t>März 2016</a:t>
            </a:r>
            <a:endParaRPr lang="de-AT" sz="2400" b="1" dirty="0" smtClean="0">
              <a:solidFill>
                <a:srgbClr val="00B0F0"/>
              </a:solidFill>
            </a:endParaRPr>
          </a:p>
        </p:txBody>
      </p:sp>
    </p:spTree>
    <p:extLst>
      <p:ext uri="{BB962C8B-B14F-4D97-AF65-F5344CB8AC3E}">
        <p14:creationId xmlns:p14="http://schemas.microsoft.com/office/powerpoint/2010/main" val="210636657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rafik 1"/>
          <p:cNvPicPr>
            <a:picLocks/>
          </p:cNvPicPr>
          <p:nvPr/>
        </p:nvPicPr>
        <p:blipFill rotWithShape="1">
          <a:blip r:embed="rId2" cstate="print">
            <a:extLst>
              <a:ext uri="{28A0092B-C50C-407E-A947-70E740481C1C}">
                <a14:useLocalDpi xmlns:a14="http://schemas.microsoft.com/office/drawing/2010/main" val="0"/>
              </a:ext>
            </a:extLst>
          </a:blip>
          <a:srcRect l="1783" t="24927" b="20130"/>
          <a:stretch/>
        </p:blipFill>
        <p:spPr bwMode="auto">
          <a:xfrm>
            <a:off x="-35446" y="4509120"/>
            <a:ext cx="9144000" cy="4869160"/>
          </a:xfrm>
          <a:prstGeom prst="rect">
            <a:avLst/>
          </a:prstGeom>
          <a:ln>
            <a:noFill/>
          </a:ln>
          <a:extLst>
            <a:ext uri="{53640926-AAD7-44D8-BBD7-CCE9431645EC}">
              <a14:shadowObscured xmlns:a14="http://schemas.microsoft.com/office/drawing/2010/main"/>
            </a:ext>
          </a:extLst>
        </p:spPr>
      </p:pic>
      <p:sp>
        <p:nvSpPr>
          <p:cNvPr id="2" name="Titel 1"/>
          <p:cNvSpPr>
            <a:spLocks noGrp="1"/>
          </p:cNvSpPr>
          <p:nvPr>
            <p:ph type="ctrTitle"/>
          </p:nvPr>
        </p:nvSpPr>
        <p:spPr>
          <a:xfrm>
            <a:off x="899592" y="260648"/>
            <a:ext cx="7848872" cy="1470025"/>
          </a:xfrm>
        </p:spPr>
        <p:txBody>
          <a:bodyPr>
            <a:normAutofit/>
          </a:bodyPr>
          <a:lstStyle/>
          <a:p>
            <a:r>
              <a:rPr lang="de-DE" b="1" dirty="0" smtClean="0">
                <a:solidFill>
                  <a:schemeClr val="accent4">
                    <a:lumMod val="75000"/>
                  </a:schemeClr>
                </a:solidFill>
              </a:rPr>
              <a:t>Ziel</a:t>
            </a:r>
            <a:endParaRPr lang="de-AT" b="1" dirty="0">
              <a:solidFill>
                <a:schemeClr val="accent4">
                  <a:lumMod val="75000"/>
                </a:schemeClr>
              </a:solidFill>
            </a:endParaRPr>
          </a:p>
        </p:txBody>
      </p:sp>
      <p:sp>
        <p:nvSpPr>
          <p:cNvPr id="3" name="Untertitel 2"/>
          <p:cNvSpPr>
            <a:spLocks noGrp="1"/>
          </p:cNvSpPr>
          <p:nvPr>
            <p:ph type="subTitle" idx="1"/>
          </p:nvPr>
        </p:nvSpPr>
        <p:spPr>
          <a:xfrm>
            <a:off x="611560" y="1746846"/>
            <a:ext cx="7992888" cy="3338338"/>
          </a:xfrm>
        </p:spPr>
        <p:txBody>
          <a:bodyPr>
            <a:normAutofit/>
          </a:bodyPr>
          <a:lstStyle/>
          <a:p>
            <a:pPr marL="342900" indent="-342900" algn="l">
              <a:buFont typeface="Arial" panose="020B0604020202020204" pitchFamily="34" charset="0"/>
              <a:buChar char="•"/>
            </a:pPr>
            <a:r>
              <a:rPr lang="de-DE" sz="2400" dirty="0" smtClean="0">
                <a:solidFill>
                  <a:srgbClr val="00B0F0"/>
                </a:solidFill>
              </a:rPr>
              <a:t>ALLE Kinder mit Grundkompetenzen ausstatten</a:t>
            </a:r>
          </a:p>
          <a:p>
            <a:pPr marL="342900" indent="-342900" algn="l">
              <a:buFont typeface="Arial" panose="020B0604020202020204" pitchFamily="34" charset="0"/>
              <a:buChar char="•"/>
            </a:pPr>
            <a:r>
              <a:rPr lang="de-DE" sz="2400" dirty="0" smtClean="0">
                <a:solidFill>
                  <a:srgbClr val="00B0F0"/>
                </a:solidFill>
              </a:rPr>
              <a:t>VIELE Kinder mit Fähigkeiten für weiterführende Schule ausstatten</a:t>
            </a:r>
          </a:p>
          <a:p>
            <a:pPr marL="342900" indent="-342900" algn="l">
              <a:buFont typeface="Arial" panose="020B0604020202020204" pitchFamily="34" charset="0"/>
              <a:buChar char="•"/>
            </a:pPr>
            <a:r>
              <a:rPr lang="de-DE" sz="2400" dirty="0" smtClean="0">
                <a:solidFill>
                  <a:srgbClr val="00B0F0"/>
                </a:solidFill>
              </a:rPr>
              <a:t>Schule als Praxisschule stärken</a:t>
            </a:r>
          </a:p>
          <a:p>
            <a:pPr marL="342900" indent="-342900" algn="l">
              <a:buFont typeface="Arial" panose="020B0604020202020204" pitchFamily="34" charset="0"/>
              <a:buChar char="•"/>
            </a:pPr>
            <a:endParaRPr lang="de-DE" sz="2400" dirty="0">
              <a:solidFill>
                <a:srgbClr val="00B0F0"/>
              </a:solidFill>
            </a:endParaRPr>
          </a:p>
          <a:p>
            <a:pPr marL="342900" indent="-342900" algn="l">
              <a:buFont typeface="Arial" panose="020B0604020202020204" pitchFamily="34" charset="0"/>
              <a:buChar char="•"/>
            </a:pPr>
            <a:endParaRPr lang="de-AT" sz="2400" b="1" dirty="0" smtClean="0">
              <a:solidFill>
                <a:srgbClr val="00B0F0"/>
              </a:solidFill>
            </a:endParaRPr>
          </a:p>
        </p:txBody>
      </p:sp>
    </p:spTree>
    <p:extLst>
      <p:ext uri="{BB962C8B-B14F-4D97-AF65-F5344CB8AC3E}">
        <p14:creationId xmlns:p14="http://schemas.microsoft.com/office/powerpoint/2010/main" val="6345996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rafik 1"/>
          <p:cNvPicPr>
            <a:picLocks/>
          </p:cNvPicPr>
          <p:nvPr/>
        </p:nvPicPr>
        <p:blipFill rotWithShape="1">
          <a:blip r:embed="rId2" cstate="print">
            <a:extLst>
              <a:ext uri="{28A0092B-C50C-407E-A947-70E740481C1C}">
                <a14:useLocalDpi xmlns:a14="http://schemas.microsoft.com/office/drawing/2010/main" val="0"/>
              </a:ext>
            </a:extLst>
          </a:blip>
          <a:srcRect l="1783" t="24927" b="20130"/>
          <a:stretch/>
        </p:blipFill>
        <p:spPr bwMode="auto">
          <a:xfrm>
            <a:off x="3203848" y="5035488"/>
            <a:ext cx="6911702" cy="3645024"/>
          </a:xfrm>
          <a:prstGeom prst="rect">
            <a:avLst/>
          </a:prstGeom>
          <a:ln>
            <a:noFill/>
          </a:ln>
          <a:extLst>
            <a:ext uri="{53640926-AAD7-44D8-BBD7-CCE9431645EC}">
              <a14:shadowObscured xmlns:a14="http://schemas.microsoft.com/office/drawing/2010/main"/>
            </a:ext>
          </a:extLst>
        </p:spPr>
      </p:pic>
      <p:sp>
        <p:nvSpPr>
          <p:cNvPr id="2" name="Titel 1"/>
          <p:cNvSpPr>
            <a:spLocks noGrp="1"/>
          </p:cNvSpPr>
          <p:nvPr>
            <p:ph type="ctrTitle"/>
          </p:nvPr>
        </p:nvSpPr>
        <p:spPr>
          <a:xfrm>
            <a:off x="899592" y="260648"/>
            <a:ext cx="7848872" cy="1470025"/>
          </a:xfrm>
        </p:spPr>
        <p:txBody>
          <a:bodyPr>
            <a:normAutofit/>
          </a:bodyPr>
          <a:lstStyle/>
          <a:p>
            <a:r>
              <a:rPr lang="de-DE" b="1" dirty="0" smtClean="0">
                <a:solidFill>
                  <a:schemeClr val="accent4">
                    <a:lumMod val="75000"/>
                  </a:schemeClr>
                </a:solidFill>
              </a:rPr>
              <a:t>Eckpfeiler</a:t>
            </a:r>
            <a:endParaRPr lang="de-AT" b="1" dirty="0">
              <a:solidFill>
                <a:schemeClr val="accent4">
                  <a:lumMod val="75000"/>
                </a:schemeClr>
              </a:solidFill>
            </a:endParaRPr>
          </a:p>
        </p:txBody>
      </p:sp>
      <p:sp>
        <p:nvSpPr>
          <p:cNvPr id="3" name="Untertitel 2"/>
          <p:cNvSpPr>
            <a:spLocks noGrp="1"/>
          </p:cNvSpPr>
          <p:nvPr>
            <p:ph type="subTitle" idx="1"/>
          </p:nvPr>
        </p:nvSpPr>
        <p:spPr>
          <a:xfrm>
            <a:off x="611560" y="1746846"/>
            <a:ext cx="7920880" cy="4418458"/>
          </a:xfrm>
        </p:spPr>
        <p:txBody>
          <a:bodyPr>
            <a:normAutofit/>
          </a:bodyPr>
          <a:lstStyle/>
          <a:p>
            <a:pPr marL="342900" indent="-342900" algn="l">
              <a:buFont typeface="Arial" panose="020B0604020202020204" pitchFamily="34" charset="0"/>
              <a:buChar char="•"/>
            </a:pPr>
            <a:r>
              <a:rPr lang="de-DE" sz="2400" dirty="0" smtClean="0">
                <a:solidFill>
                  <a:srgbClr val="00B0F0"/>
                </a:solidFill>
              </a:rPr>
              <a:t>Kurse mit Abschlusstests </a:t>
            </a:r>
          </a:p>
          <a:p>
            <a:pPr marL="342900" indent="-342900" algn="l">
              <a:buFont typeface="Arial" panose="020B0604020202020204" pitchFamily="34" charset="0"/>
              <a:buChar char="•"/>
            </a:pPr>
            <a:r>
              <a:rPr lang="de-DE" sz="2400" dirty="0" smtClean="0">
                <a:solidFill>
                  <a:srgbClr val="00B0F0"/>
                </a:solidFill>
              </a:rPr>
              <a:t>Individualisierung durch verstärkten IT Einsatz möglich (Tablets)</a:t>
            </a:r>
          </a:p>
          <a:p>
            <a:pPr marL="342900" indent="-342900" algn="l">
              <a:buFont typeface="Arial" panose="020B0604020202020204" pitchFamily="34" charset="0"/>
              <a:buChar char="•"/>
            </a:pPr>
            <a:r>
              <a:rPr lang="de-DE" sz="2400" dirty="0" smtClean="0">
                <a:solidFill>
                  <a:srgbClr val="00B0F0"/>
                </a:solidFill>
              </a:rPr>
              <a:t>Regelmäßiger begleitender Lehrer-Input in Kleingruppen, die im selben Kurs sind.</a:t>
            </a:r>
            <a:endParaRPr lang="de-DE" sz="2400" dirty="0">
              <a:solidFill>
                <a:srgbClr val="00B0F0"/>
              </a:solidFill>
            </a:endParaRPr>
          </a:p>
        </p:txBody>
      </p:sp>
    </p:spTree>
    <p:extLst>
      <p:ext uri="{BB962C8B-B14F-4D97-AF65-F5344CB8AC3E}">
        <p14:creationId xmlns:p14="http://schemas.microsoft.com/office/powerpoint/2010/main" val="20433279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rafik 1"/>
          <p:cNvPicPr>
            <a:picLocks/>
          </p:cNvPicPr>
          <p:nvPr/>
        </p:nvPicPr>
        <p:blipFill rotWithShape="1">
          <a:blip r:embed="rId2" cstate="print">
            <a:extLst>
              <a:ext uri="{28A0092B-C50C-407E-A947-70E740481C1C}">
                <a14:useLocalDpi xmlns:a14="http://schemas.microsoft.com/office/drawing/2010/main" val="0"/>
              </a:ext>
            </a:extLst>
          </a:blip>
          <a:srcRect l="1783" t="24927" b="20130"/>
          <a:stretch/>
        </p:blipFill>
        <p:spPr bwMode="auto">
          <a:xfrm rot="19164647">
            <a:off x="3414116" y="3942834"/>
            <a:ext cx="6911702" cy="3645024"/>
          </a:xfrm>
          <a:prstGeom prst="rect">
            <a:avLst/>
          </a:prstGeom>
          <a:ln>
            <a:noFill/>
          </a:ln>
          <a:extLst>
            <a:ext uri="{53640926-AAD7-44D8-BBD7-CCE9431645EC}">
              <a14:shadowObscured xmlns:a14="http://schemas.microsoft.com/office/drawing/2010/main"/>
            </a:ext>
          </a:extLst>
        </p:spPr>
      </p:pic>
      <p:sp>
        <p:nvSpPr>
          <p:cNvPr id="2" name="Titel 1"/>
          <p:cNvSpPr>
            <a:spLocks noGrp="1"/>
          </p:cNvSpPr>
          <p:nvPr>
            <p:ph type="ctrTitle"/>
          </p:nvPr>
        </p:nvSpPr>
        <p:spPr>
          <a:xfrm>
            <a:off x="899592" y="260648"/>
            <a:ext cx="7848872" cy="1470025"/>
          </a:xfrm>
        </p:spPr>
        <p:txBody>
          <a:bodyPr>
            <a:normAutofit/>
          </a:bodyPr>
          <a:lstStyle/>
          <a:p>
            <a:r>
              <a:rPr lang="de-DE" b="1" dirty="0" smtClean="0">
                <a:solidFill>
                  <a:schemeClr val="accent4">
                    <a:lumMod val="75000"/>
                  </a:schemeClr>
                </a:solidFill>
              </a:rPr>
              <a:t>Eckpfeiler Organisatorisch</a:t>
            </a:r>
            <a:endParaRPr lang="de-AT" b="1" dirty="0">
              <a:solidFill>
                <a:schemeClr val="accent4">
                  <a:lumMod val="75000"/>
                </a:schemeClr>
              </a:solidFill>
            </a:endParaRPr>
          </a:p>
        </p:txBody>
      </p:sp>
      <p:sp>
        <p:nvSpPr>
          <p:cNvPr id="3" name="Untertitel 2"/>
          <p:cNvSpPr>
            <a:spLocks noGrp="1"/>
          </p:cNvSpPr>
          <p:nvPr>
            <p:ph type="subTitle" idx="1"/>
          </p:nvPr>
        </p:nvSpPr>
        <p:spPr>
          <a:xfrm>
            <a:off x="611560" y="1746846"/>
            <a:ext cx="7920880" cy="4418458"/>
          </a:xfrm>
        </p:spPr>
        <p:txBody>
          <a:bodyPr>
            <a:normAutofit/>
          </a:bodyPr>
          <a:lstStyle/>
          <a:p>
            <a:pPr marL="342900" indent="-342900" algn="l">
              <a:buFont typeface="Arial" panose="020B0604020202020204" pitchFamily="34" charset="0"/>
              <a:buChar char="•"/>
            </a:pPr>
            <a:r>
              <a:rPr lang="de-DE" sz="2400" dirty="0" smtClean="0">
                <a:solidFill>
                  <a:srgbClr val="00B0F0"/>
                </a:solidFill>
              </a:rPr>
              <a:t>Nur ein Klassenstrang (einer bleibt wie gehabt)</a:t>
            </a:r>
          </a:p>
          <a:p>
            <a:pPr marL="342900" indent="-342900" algn="l">
              <a:buFont typeface="Arial" panose="020B0604020202020204" pitchFamily="34" charset="0"/>
              <a:buChar char="•"/>
            </a:pPr>
            <a:r>
              <a:rPr lang="de-DE" sz="2400" dirty="0" smtClean="0">
                <a:solidFill>
                  <a:srgbClr val="00B0F0"/>
                </a:solidFill>
              </a:rPr>
              <a:t>Nur in 5. und 6. Schulstufe</a:t>
            </a:r>
          </a:p>
          <a:p>
            <a:pPr marL="342900" indent="-342900" algn="l">
              <a:buFont typeface="Arial" panose="020B0604020202020204" pitchFamily="34" charset="0"/>
              <a:buChar char="•"/>
            </a:pPr>
            <a:r>
              <a:rPr lang="de-DE" sz="2400" dirty="0" smtClean="0">
                <a:solidFill>
                  <a:srgbClr val="00B0F0"/>
                </a:solidFill>
              </a:rPr>
              <a:t>Ab 2. Jahr gibt es 2 Familienklassen (mit Kindern von 10-13) =Endausbau</a:t>
            </a:r>
          </a:p>
          <a:p>
            <a:pPr marL="342900" indent="-342900" algn="l">
              <a:buFont typeface="Arial" panose="020B0604020202020204" pitchFamily="34" charset="0"/>
              <a:buChar char="•"/>
            </a:pPr>
            <a:r>
              <a:rPr lang="de-DE" sz="2400" dirty="0" smtClean="0">
                <a:solidFill>
                  <a:srgbClr val="00B0F0"/>
                </a:solidFill>
              </a:rPr>
              <a:t>Nicht- </a:t>
            </a:r>
            <a:r>
              <a:rPr lang="de-DE" sz="2400" dirty="0" err="1" smtClean="0">
                <a:solidFill>
                  <a:srgbClr val="00B0F0"/>
                </a:solidFill>
              </a:rPr>
              <a:t>Schularbeitenfächer</a:t>
            </a:r>
            <a:r>
              <a:rPr lang="de-DE" sz="2400" dirty="0" smtClean="0">
                <a:solidFill>
                  <a:srgbClr val="00B0F0"/>
                </a:solidFill>
              </a:rPr>
              <a:t> können mitmachen, wenn sie wollen, sonst normaler Unterricht</a:t>
            </a:r>
          </a:p>
          <a:p>
            <a:pPr marL="342900" indent="-342900" algn="l">
              <a:buFont typeface="Arial" panose="020B0604020202020204" pitchFamily="34" charset="0"/>
              <a:buChar char="•"/>
            </a:pPr>
            <a:r>
              <a:rPr lang="de-DE" sz="2400" dirty="0" smtClean="0">
                <a:solidFill>
                  <a:srgbClr val="00B0F0"/>
                </a:solidFill>
              </a:rPr>
              <a:t>ab 3. Klasse „Normalbetrieb“</a:t>
            </a:r>
          </a:p>
          <a:p>
            <a:pPr marL="342900" indent="-342900" algn="l">
              <a:buFont typeface="Arial" panose="020B0604020202020204" pitchFamily="34" charset="0"/>
              <a:buChar char="•"/>
            </a:pPr>
            <a:r>
              <a:rPr lang="de-DE" sz="2400" dirty="0" smtClean="0">
                <a:solidFill>
                  <a:srgbClr val="00B0F0"/>
                </a:solidFill>
              </a:rPr>
              <a:t>In D, M, E – </a:t>
            </a:r>
            <a:r>
              <a:rPr lang="de-DE" sz="2400" dirty="0" err="1" smtClean="0">
                <a:solidFill>
                  <a:srgbClr val="00B0F0"/>
                </a:solidFill>
              </a:rPr>
              <a:t>Kurspass</a:t>
            </a:r>
            <a:r>
              <a:rPr lang="de-DE" sz="2400" dirty="0" smtClean="0">
                <a:solidFill>
                  <a:srgbClr val="00B0F0"/>
                </a:solidFill>
              </a:rPr>
              <a:t> für Beurteilung</a:t>
            </a:r>
          </a:p>
          <a:p>
            <a:pPr algn="l"/>
            <a:endParaRPr lang="de-DE" sz="2400" dirty="0">
              <a:solidFill>
                <a:srgbClr val="00B0F0"/>
              </a:solidFill>
            </a:endParaRPr>
          </a:p>
        </p:txBody>
      </p:sp>
    </p:spTree>
    <p:extLst>
      <p:ext uri="{BB962C8B-B14F-4D97-AF65-F5344CB8AC3E}">
        <p14:creationId xmlns:p14="http://schemas.microsoft.com/office/powerpoint/2010/main" val="25776178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rafik 1"/>
          <p:cNvPicPr>
            <a:picLocks/>
          </p:cNvPicPr>
          <p:nvPr/>
        </p:nvPicPr>
        <p:blipFill rotWithShape="1">
          <a:blip r:embed="rId3" cstate="print">
            <a:extLst>
              <a:ext uri="{28A0092B-C50C-407E-A947-70E740481C1C}">
                <a14:useLocalDpi xmlns:a14="http://schemas.microsoft.com/office/drawing/2010/main" val="0"/>
              </a:ext>
            </a:extLst>
          </a:blip>
          <a:srcRect l="1783" t="24927" b="20130"/>
          <a:stretch/>
        </p:blipFill>
        <p:spPr bwMode="auto">
          <a:xfrm rot="16200000">
            <a:off x="5688149" y="1893987"/>
            <a:ext cx="6911702" cy="3645024"/>
          </a:xfrm>
          <a:prstGeom prst="rect">
            <a:avLst/>
          </a:prstGeom>
          <a:ln>
            <a:noFill/>
          </a:ln>
          <a:extLst>
            <a:ext uri="{53640926-AAD7-44D8-BBD7-CCE9431645EC}">
              <a14:shadowObscured xmlns:a14="http://schemas.microsoft.com/office/drawing/2010/main"/>
            </a:ext>
          </a:extLst>
        </p:spPr>
      </p:pic>
      <p:sp>
        <p:nvSpPr>
          <p:cNvPr id="2" name="Titel 1"/>
          <p:cNvSpPr>
            <a:spLocks noGrp="1"/>
          </p:cNvSpPr>
          <p:nvPr>
            <p:ph type="ctrTitle"/>
          </p:nvPr>
        </p:nvSpPr>
        <p:spPr>
          <a:xfrm>
            <a:off x="899592" y="260648"/>
            <a:ext cx="7848872" cy="1470025"/>
          </a:xfrm>
        </p:spPr>
        <p:txBody>
          <a:bodyPr>
            <a:normAutofit/>
          </a:bodyPr>
          <a:lstStyle/>
          <a:p>
            <a:r>
              <a:rPr lang="de-DE" b="1" dirty="0" smtClean="0">
                <a:solidFill>
                  <a:schemeClr val="accent4">
                    <a:lumMod val="75000"/>
                  </a:schemeClr>
                </a:solidFill>
              </a:rPr>
              <a:t>Fahrplan</a:t>
            </a:r>
            <a:endParaRPr lang="de-AT" b="1" dirty="0">
              <a:solidFill>
                <a:schemeClr val="accent4">
                  <a:lumMod val="75000"/>
                </a:schemeClr>
              </a:solidFill>
            </a:endParaRPr>
          </a:p>
        </p:txBody>
      </p:sp>
      <p:sp>
        <p:nvSpPr>
          <p:cNvPr id="3" name="Untertitel 2"/>
          <p:cNvSpPr>
            <a:spLocks noGrp="1"/>
          </p:cNvSpPr>
          <p:nvPr>
            <p:ph type="subTitle" idx="1"/>
          </p:nvPr>
        </p:nvSpPr>
        <p:spPr>
          <a:xfrm>
            <a:off x="611560" y="1746846"/>
            <a:ext cx="7920880" cy="4418458"/>
          </a:xfrm>
        </p:spPr>
        <p:txBody>
          <a:bodyPr>
            <a:normAutofit/>
          </a:bodyPr>
          <a:lstStyle/>
          <a:p>
            <a:pPr marL="342900" indent="-342900" algn="l">
              <a:buFont typeface="Arial" panose="020B0604020202020204" pitchFamily="34" charset="0"/>
              <a:buChar char="•"/>
            </a:pPr>
            <a:r>
              <a:rPr lang="de-DE" sz="2400" dirty="0" smtClean="0">
                <a:solidFill>
                  <a:srgbClr val="00B0F0"/>
                </a:solidFill>
              </a:rPr>
              <a:t>Schulversuchsantrag im </a:t>
            </a:r>
            <a:r>
              <a:rPr lang="de-DE" sz="2400" b="1" dirty="0" smtClean="0">
                <a:solidFill>
                  <a:srgbClr val="00B0F0"/>
                </a:solidFill>
              </a:rPr>
              <a:t>April 16</a:t>
            </a:r>
          </a:p>
          <a:p>
            <a:pPr algn="l"/>
            <a:endParaRPr lang="de-DE" sz="2400" dirty="0" smtClean="0">
              <a:solidFill>
                <a:srgbClr val="00B0F0"/>
              </a:solidFill>
            </a:endParaRPr>
          </a:p>
          <a:p>
            <a:pPr marL="342900" indent="-342900" algn="l">
              <a:buFont typeface="Arial" panose="020B0604020202020204" pitchFamily="34" charset="0"/>
              <a:buChar char="•"/>
            </a:pPr>
            <a:r>
              <a:rPr lang="de-DE" sz="2400" dirty="0" smtClean="0">
                <a:solidFill>
                  <a:srgbClr val="00B0F0"/>
                </a:solidFill>
              </a:rPr>
              <a:t>Einteilung Inhalte auf Module bis Ende des Schuljahres</a:t>
            </a:r>
          </a:p>
          <a:p>
            <a:pPr algn="l"/>
            <a:endParaRPr lang="de-DE" sz="2400" dirty="0" smtClean="0">
              <a:solidFill>
                <a:srgbClr val="00B0F0"/>
              </a:solidFill>
            </a:endParaRPr>
          </a:p>
          <a:p>
            <a:pPr marL="342900" indent="-342900" algn="l">
              <a:buFont typeface="Arial" panose="020B0604020202020204" pitchFamily="34" charset="0"/>
              <a:buChar char="•"/>
            </a:pPr>
            <a:r>
              <a:rPr lang="de-DE" sz="2400" b="1" dirty="0" smtClean="0">
                <a:solidFill>
                  <a:srgbClr val="00B0F0"/>
                </a:solidFill>
              </a:rPr>
              <a:t>Herbst: Bewerbung auf Schulmesse</a:t>
            </a:r>
          </a:p>
          <a:p>
            <a:pPr algn="l"/>
            <a:endParaRPr lang="de-DE" sz="2400" b="1" dirty="0" smtClean="0">
              <a:solidFill>
                <a:srgbClr val="00B0F0"/>
              </a:solidFill>
            </a:endParaRPr>
          </a:p>
          <a:p>
            <a:pPr marL="342900" indent="-342900" algn="l">
              <a:buFont typeface="Arial" panose="020B0604020202020204" pitchFamily="34" charset="0"/>
              <a:buChar char="•"/>
            </a:pPr>
            <a:r>
              <a:rPr lang="de-DE" sz="2400" b="1" dirty="0" smtClean="0">
                <a:solidFill>
                  <a:srgbClr val="00B0F0"/>
                </a:solidFill>
              </a:rPr>
              <a:t>Start: 2017/18</a:t>
            </a:r>
          </a:p>
          <a:p>
            <a:pPr algn="l"/>
            <a:endParaRPr lang="de-DE" sz="2400" dirty="0">
              <a:solidFill>
                <a:srgbClr val="00B0F0"/>
              </a:solidFill>
            </a:endParaRPr>
          </a:p>
          <a:p>
            <a:pPr marL="342900" indent="-342900" algn="l">
              <a:buFont typeface="Arial" panose="020B0604020202020204" pitchFamily="34" charset="0"/>
              <a:buChar char="•"/>
            </a:pPr>
            <a:endParaRPr lang="de-DE" sz="2400" dirty="0" smtClean="0">
              <a:solidFill>
                <a:srgbClr val="00B0F0"/>
              </a:solidFill>
            </a:endParaRPr>
          </a:p>
          <a:p>
            <a:pPr algn="l"/>
            <a:endParaRPr lang="de-DE" sz="2400" dirty="0">
              <a:solidFill>
                <a:srgbClr val="00B0F0"/>
              </a:solidFill>
            </a:endParaRPr>
          </a:p>
        </p:txBody>
      </p:sp>
    </p:spTree>
    <p:extLst>
      <p:ext uri="{BB962C8B-B14F-4D97-AF65-F5344CB8AC3E}">
        <p14:creationId xmlns:p14="http://schemas.microsoft.com/office/powerpoint/2010/main" val="285156265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rafik 1"/>
          <p:cNvPicPr>
            <a:picLocks/>
          </p:cNvPicPr>
          <p:nvPr/>
        </p:nvPicPr>
        <p:blipFill rotWithShape="1">
          <a:blip r:embed="rId3" cstate="print">
            <a:extLst>
              <a:ext uri="{28A0092B-C50C-407E-A947-70E740481C1C}">
                <a14:useLocalDpi xmlns:a14="http://schemas.microsoft.com/office/drawing/2010/main" val="0"/>
              </a:ext>
            </a:extLst>
          </a:blip>
          <a:srcRect l="1783" t="24927" b="20130"/>
          <a:stretch/>
        </p:blipFill>
        <p:spPr bwMode="auto">
          <a:xfrm>
            <a:off x="-108520" y="1988840"/>
            <a:ext cx="9431982" cy="4869160"/>
          </a:xfrm>
          <a:prstGeom prst="rect">
            <a:avLst/>
          </a:prstGeom>
          <a:ln>
            <a:noFill/>
          </a:ln>
          <a:extLst>
            <a:ext uri="{53640926-AAD7-44D8-BBD7-CCE9431645EC}">
              <a14:shadowObscured xmlns:a14="http://schemas.microsoft.com/office/drawing/2010/main"/>
            </a:ext>
          </a:extLst>
        </p:spPr>
      </p:pic>
      <p:sp>
        <p:nvSpPr>
          <p:cNvPr id="2" name="Titel 1"/>
          <p:cNvSpPr>
            <a:spLocks noGrp="1"/>
          </p:cNvSpPr>
          <p:nvPr>
            <p:ph type="ctrTitle"/>
          </p:nvPr>
        </p:nvSpPr>
        <p:spPr>
          <a:xfrm>
            <a:off x="899592" y="260648"/>
            <a:ext cx="7848872" cy="1470025"/>
          </a:xfrm>
        </p:spPr>
        <p:txBody>
          <a:bodyPr>
            <a:normAutofit/>
          </a:bodyPr>
          <a:lstStyle/>
          <a:p>
            <a:r>
              <a:rPr lang="de-DE" b="1" dirty="0" smtClean="0">
                <a:solidFill>
                  <a:schemeClr val="accent4">
                    <a:lumMod val="75000"/>
                  </a:schemeClr>
                </a:solidFill>
              </a:rPr>
              <a:t>Wir bitten um eure Unterstützung!</a:t>
            </a:r>
            <a:endParaRPr lang="de-AT" b="1" dirty="0">
              <a:solidFill>
                <a:schemeClr val="accent4">
                  <a:lumMod val="75000"/>
                </a:schemeClr>
              </a:solidFill>
            </a:endParaRPr>
          </a:p>
        </p:txBody>
      </p:sp>
      <p:sp>
        <p:nvSpPr>
          <p:cNvPr id="3" name="Untertitel 2"/>
          <p:cNvSpPr>
            <a:spLocks noGrp="1"/>
          </p:cNvSpPr>
          <p:nvPr>
            <p:ph type="subTitle" idx="1"/>
          </p:nvPr>
        </p:nvSpPr>
        <p:spPr>
          <a:xfrm>
            <a:off x="611560" y="1746846"/>
            <a:ext cx="7920880" cy="4418458"/>
          </a:xfrm>
        </p:spPr>
        <p:txBody>
          <a:bodyPr>
            <a:normAutofit/>
          </a:bodyPr>
          <a:lstStyle/>
          <a:p>
            <a:pPr algn="l"/>
            <a:endParaRPr lang="de-DE" sz="2400" dirty="0">
              <a:solidFill>
                <a:srgbClr val="00B0F0"/>
              </a:solidFill>
            </a:endParaRPr>
          </a:p>
          <a:p>
            <a:pPr marL="342900" indent="-342900" algn="l">
              <a:buFont typeface="Arial" panose="020B0604020202020204" pitchFamily="34" charset="0"/>
              <a:buChar char="•"/>
            </a:pPr>
            <a:endParaRPr lang="de-DE" sz="2400" dirty="0" smtClean="0">
              <a:solidFill>
                <a:srgbClr val="00B0F0"/>
              </a:solidFill>
            </a:endParaRPr>
          </a:p>
          <a:p>
            <a:pPr algn="l"/>
            <a:endParaRPr lang="de-DE" sz="2400" dirty="0">
              <a:solidFill>
                <a:srgbClr val="00B0F0"/>
              </a:solidFill>
            </a:endParaRPr>
          </a:p>
        </p:txBody>
      </p:sp>
    </p:spTree>
    <p:extLst>
      <p:ext uri="{BB962C8B-B14F-4D97-AF65-F5344CB8AC3E}">
        <p14:creationId xmlns:p14="http://schemas.microsoft.com/office/powerpoint/2010/main" val="146289673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rafik 1"/>
          <p:cNvPicPr>
            <a:picLocks/>
          </p:cNvPicPr>
          <p:nvPr/>
        </p:nvPicPr>
        <p:blipFill rotWithShape="1">
          <a:blip r:embed="rId2" cstate="print">
            <a:extLst>
              <a:ext uri="{28A0092B-C50C-407E-A947-70E740481C1C}">
                <a14:useLocalDpi xmlns:a14="http://schemas.microsoft.com/office/drawing/2010/main" val="0"/>
              </a:ext>
            </a:extLst>
          </a:blip>
          <a:srcRect l="1783" t="24927" b="20130"/>
          <a:stretch/>
        </p:blipFill>
        <p:spPr bwMode="auto">
          <a:xfrm>
            <a:off x="-35446" y="4509120"/>
            <a:ext cx="9144000" cy="4869160"/>
          </a:xfrm>
          <a:prstGeom prst="rect">
            <a:avLst/>
          </a:prstGeom>
          <a:ln>
            <a:noFill/>
          </a:ln>
          <a:extLst>
            <a:ext uri="{53640926-AAD7-44D8-BBD7-CCE9431645EC}">
              <a14:shadowObscured xmlns:a14="http://schemas.microsoft.com/office/drawing/2010/main"/>
            </a:ext>
          </a:extLst>
        </p:spPr>
      </p:pic>
      <p:sp>
        <p:nvSpPr>
          <p:cNvPr id="2" name="Titel 1"/>
          <p:cNvSpPr>
            <a:spLocks noGrp="1"/>
          </p:cNvSpPr>
          <p:nvPr>
            <p:ph type="ctrTitle"/>
          </p:nvPr>
        </p:nvSpPr>
        <p:spPr>
          <a:xfrm>
            <a:off x="899592" y="260648"/>
            <a:ext cx="7848872" cy="1470025"/>
          </a:xfrm>
        </p:spPr>
        <p:txBody>
          <a:bodyPr>
            <a:normAutofit/>
          </a:bodyPr>
          <a:lstStyle/>
          <a:p>
            <a:r>
              <a:rPr lang="de-DE" b="1" dirty="0" smtClean="0">
                <a:solidFill>
                  <a:schemeClr val="accent4">
                    <a:lumMod val="75000"/>
                  </a:schemeClr>
                </a:solidFill>
              </a:rPr>
              <a:t>Umfang</a:t>
            </a:r>
            <a:endParaRPr lang="de-AT" b="1" dirty="0">
              <a:solidFill>
                <a:schemeClr val="accent4">
                  <a:lumMod val="75000"/>
                </a:schemeClr>
              </a:solidFill>
            </a:endParaRPr>
          </a:p>
        </p:txBody>
      </p:sp>
      <p:sp>
        <p:nvSpPr>
          <p:cNvPr id="3" name="Untertitel 2"/>
          <p:cNvSpPr>
            <a:spLocks noGrp="1"/>
          </p:cNvSpPr>
          <p:nvPr>
            <p:ph type="subTitle" idx="1"/>
          </p:nvPr>
        </p:nvSpPr>
        <p:spPr>
          <a:xfrm>
            <a:off x="611560" y="1746846"/>
            <a:ext cx="7704856" cy="3986410"/>
          </a:xfrm>
        </p:spPr>
        <p:txBody>
          <a:bodyPr>
            <a:normAutofit/>
          </a:bodyPr>
          <a:lstStyle/>
          <a:p>
            <a:pPr marL="342900" indent="-342900" algn="l">
              <a:buFont typeface="Arial" panose="020B0604020202020204" pitchFamily="34" charset="0"/>
              <a:buChar char="•"/>
            </a:pPr>
            <a:r>
              <a:rPr lang="de-DE" sz="2400" dirty="0" smtClean="0">
                <a:solidFill>
                  <a:srgbClr val="00B0F0"/>
                </a:solidFill>
              </a:rPr>
              <a:t>Schulversuchsantrag für </a:t>
            </a:r>
            <a:r>
              <a:rPr lang="de-DE" sz="2400" i="1" dirty="0" smtClean="0">
                <a:solidFill>
                  <a:srgbClr val="002060"/>
                </a:solidFill>
              </a:rPr>
              <a:t>eine Klasse </a:t>
            </a:r>
            <a:r>
              <a:rPr lang="de-DE" sz="2400" dirty="0" smtClean="0">
                <a:solidFill>
                  <a:srgbClr val="00B0F0"/>
                </a:solidFill>
              </a:rPr>
              <a:t>2017/18</a:t>
            </a:r>
          </a:p>
          <a:p>
            <a:pPr marL="342900" indent="-342900" algn="l">
              <a:buFont typeface="Arial" panose="020B0604020202020204" pitchFamily="34" charset="0"/>
              <a:buChar char="•"/>
            </a:pPr>
            <a:r>
              <a:rPr lang="de-DE" sz="2400" dirty="0" smtClean="0">
                <a:solidFill>
                  <a:srgbClr val="00B0F0"/>
                </a:solidFill>
              </a:rPr>
              <a:t>Endausbau ab 2018/19 mit insgesamt </a:t>
            </a:r>
            <a:r>
              <a:rPr lang="de-DE" sz="2400" i="1" dirty="0" smtClean="0">
                <a:solidFill>
                  <a:srgbClr val="002060"/>
                </a:solidFill>
              </a:rPr>
              <a:t>zwei Klassen</a:t>
            </a:r>
          </a:p>
          <a:p>
            <a:pPr marL="342900" indent="-342900" algn="l">
              <a:buFont typeface="Arial" panose="020B0604020202020204" pitchFamily="34" charset="0"/>
              <a:buChar char="•"/>
            </a:pPr>
            <a:endParaRPr lang="de-DE" sz="500" dirty="0">
              <a:solidFill>
                <a:srgbClr val="00B0F0"/>
              </a:solidFill>
            </a:endParaRPr>
          </a:p>
          <a:p>
            <a:pPr marL="342900" indent="-342900" algn="l">
              <a:buFont typeface="Arial" panose="020B0604020202020204" pitchFamily="34" charset="0"/>
              <a:buChar char="•"/>
            </a:pPr>
            <a:r>
              <a:rPr lang="de-DE" sz="2400" dirty="0" smtClean="0">
                <a:solidFill>
                  <a:srgbClr val="00B0F0"/>
                </a:solidFill>
              </a:rPr>
              <a:t>Betroffene Lehrer: </a:t>
            </a:r>
            <a:br>
              <a:rPr lang="de-DE" sz="2400" dirty="0" smtClean="0">
                <a:solidFill>
                  <a:srgbClr val="00B0F0"/>
                </a:solidFill>
              </a:rPr>
            </a:br>
            <a:r>
              <a:rPr lang="de-DE" sz="2400" dirty="0" smtClean="0">
                <a:solidFill>
                  <a:srgbClr val="00B0F0"/>
                </a:solidFill>
              </a:rPr>
              <a:t>Im System unterrichten nur </a:t>
            </a:r>
            <a:r>
              <a:rPr lang="de-DE" sz="2400" b="1" i="1" dirty="0" smtClean="0">
                <a:solidFill>
                  <a:schemeClr val="accent1">
                    <a:lumMod val="75000"/>
                  </a:schemeClr>
                </a:solidFill>
              </a:rPr>
              <a:t>Freiwillige</a:t>
            </a:r>
          </a:p>
          <a:p>
            <a:pPr algn="l"/>
            <a:r>
              <a:rPr lang="de-DE" sz="600" b="1" i="1" dirty="0" smtClean="0">
                <a:solidFill>
                  <a:schemeClr val="accent1">
                    <a:lumMod val="75000"/>
                  </a:schemeClr>
                </a:solidFill>
              </a:rPr>
              <a:t> </a:t>
            </a:r>
          </a:p>
          <a:p>
            <a:pPr algn="l"/>
            <a:r>
              <a:rPr lang="de-DE" sz="2400" b="1" i="1" dirty="0" smtClean="0">
                <a:solidFill>
                  <a:schemeClr val="accent1">
                    <a:lumMod val="75000"/>
                  </a:schemeClr>
                </a:solidFill>
              </a:rPr>
              <a:t>Auswahl bisher:</a:t>
            </a:r>
            <a:r>
              <a:rPr lang="de-DE" sz="2400" b="1" i="1" dirty="0" smtClean="0">
                <a:solidFill>
                  <a:srgbClr val="00B0F0"/>
                </a:solidFill>
              </a:rPr>
              <a:t> </a:t>
            </a:r>
            <a:r>
              <a:rPr lang="de-DE" sz="2400" i="1" dirty="0" smtClean="0">
                <a:solidFill>
                  <a:srgbClr val="00B0F0"/>
                </a:solidFill>
              </a:rPr>
              <a:t>Da Einladung beim </a:t>
            </a:r>
            <a:r>
              <a:rPr lang="de-DE" sz="2400" i="1" dirty="0" err="1" smtClean="0">
                <a:solidFill>
                  <a:srgbClr val="00B0F0"/>
                </a:solidFill>
              </a:rPr>
              <a:t>Barcamp</a:t>
            </a:r>
            <a:r>
              <a:rPr lang="de-DE" sz="2400" i="1" dirty="0" smtClean="0">
                <a:solidFill>
                  <a:srgbClr val="00B0F0"/>
                </a:solidFill>
              </a:rPr>
              <a:t> nur von wenigen in Anspruch genommen wurde, durch persönliches Ansprechen. </a:t>
            </a:r>
            <a:endParaRPr lang="de-DE" sz="1600" i="1" dirty="0" smtClean="0">
              <a:solidFill>
                <a:schemeClr val="accent1">
                  <a:lumMod val="75000"/>
                </a:schemeClr>
              </a:solidFill>
            </a:endParaRPr>
          </a:p>
          <a:p>
            <a:pPr algn="l"/>
            <a:endParaRPr lang="de-AT" sz="2400" b="1" dirty="0" smtClean="0">
              <a:solidFill>
                <a:srgbClr val="00B0F0"/>
              </a:solidFill>
            </a:endParaRPr>
          </a:p>
        </p:txBody>
      </p:sp>
    </p:spTree>
    <p:extLst>
      <p:ext uri="{BB962C8B-B14F-4D97-AF65-F5344CB8AC3E}">
        <p14:creationId xmlns:p14="http://schemas.microsoft.com/office/powerpoint/2010/main" val="16075206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rafik 1"/>
          <p:cNvPicPr>
            <a:picLocks/>
          </p:cNvPicPr>
          <p:nvPr/>
        </p:nvPicPr>
        <p:blipFill rotWithShape="1">
          <a:blip r:embed="rId2" cstate="print">
            <a:extLst>
              <a:ext uri="{28A0092B-C50C-407E-A947-70E740481C1C}">
                <a14:useLocalDpi xmlns:a14="http://schemas.microsoft.com/office/drawing/2010/main" val="0"/>
              </a:ext>
            </a:extLst>
          </a:blip>
          <a:srcRect l="1783" t="24927" b="20130"/>
          <a:stretch/>
        </p:blipFill>
        <p:spPr bwMode="auto">
          <a:xfrm>
            <a:off x="-35446" y="4509120"/>
            <a:ext cx="9144000" cy="4869160"/>
          </a:xfrm>
          <a:prstGeom prst="rect">
            <a:avLst/>
          </a:prstGeom>
          <a:ln>
            <a:noFill/>
          </a:ln>
          <a:extLst>
            <a:ext uri="{53640926-AAD7-44D8-BBD7-CCE9431645EC}">
              <a14:shadowObscured xmlns:a14="http://schemas.microsoft.com/office/drawing/2010/main"/>
            </a:ext>
          </a:extLst>
        </p:spPr>
      </p:pic>
      <p:sp>
        <p:nvSpPr>
          <p:cNvPr id="2" name="Titel 1"/>
          <p:cNvSpPr>
            <a:spLocks noGrp="1"/>
          </p:cNvSpPr>
          <p:nvPr>
            <p:ph type="ctrTitle"/>
          </p:nvPr>
        </p:nvSpPr>
        <p:spPr>
          <a:xfrm>
            <a:off x="899592" y="260648"/>
            <a:ext cx="7848872" cy="1470025"/>
          </a:xfrm>
        </p:spPr>
        <p:txBody>
          <a:bodyPr>
            <a:normAutofit/>
          </a:bodyPr>
          <a:lstStyle/>
          <a:p>
            <a:r>
              <a:rPr lang="de-DE" b="1" dirty="0" smtClean="0">
                <a:solidFill>
                  <a:schemeClr val="accent4">
                    <a:lumMod val="75000"/>
                  </a:schemeClr>
                </a:solidFill>
              </a:rPr>
              <a:t>Umfang</a:t>
            </a:r>
            <a:endParaRPr lang="de-AT" b="1" dirty="0">
              <a:solidFill>
                <a:schemeClr val="accent4">
                  <a:lumMod val="75000"/>
                </a:schemeClr>
              </a:solidFill>
            </a:endParaRPr>
          </a:p>
        </p:txBody>
      </p:sp>
      <p:pic>
        <p:nvPicPr>
          <p:cNvPr id="5" name="Grafik 4"/>
          <p:cNvPicPr>
            <a:picLocks noChangeAspect="1"/>
          </p:cNvPicPr>
          <p:nvPr/>
        </p:nvPicPr>
        <p:blipFill>
          <a:blip r:embed="rId3"/>
          <a:stretch>
            <a:fillRect/>
          </a:stretch>
        </p:blipFill>
        <p:spPr>
          <a:xfrm>
            <a:off x="56555" y="2204864"/>
            <a:ext cx="8765276" cy="2376264"/>
          </a:xfrm>
          <a:prstGeom prst="rect">
            <a:avLst/>
          </a:prstGeom>
        </p:spPr>
      </p:pic>
    </p:spTree>
    <p:extLst>
      <p:ext uri="{BB962C8B-B14F-4D97-AF65-F5344CB8AC3E}">
        <p14:creationId xmlns:p14="http://schemas.microsoft.com/office/powerpoint/2010/main" val="13169745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rafik 1"/>
          <p:cNvPicPr>
            <a:picLocks/>
          </p:cNvPicPr>
          <p:nvPr/>
        </p:nvPicPr>
        <p:blipFill rotWithShape="1">
          <a:blip r:embed="rId2" cstate="print">
            <a:extLst>
              <a:ext uri="{28A0092B-C50C-407E-A947-70E740481C1C}">
                <a14:useLocalDpi xmlns:a14="http://schemas.microsoft.com/office/drawing/2010/main" val="0"/>
              </a:ext>
            </a:extLst>
          </a:blip>
          <a:srcRect l="1783" t="24927" b="20130"/>
          <a:stretch/>
        </p:blipFill>
        <p:spPr bwMode="auto">
          <a:xfrm>
            <a:off x="-35446" y="4509120"/>
            <a:ext cx="9144000" cy="4869160"/>
          </a:xfrm>
          <a:prstGeom prst="rect">
            <a:avLst/>
          </a:prstGeom>
          <a:ln>
            <a:noFill/>
          </a:ln>
          <a:extLst>
            <a:ext uri="{53640926-AAD7-44D8-BBD7-CCE9431645EC}">
              <a14:shadowObscured xmlns:a14="http://schemas.microsoft.com/office/drawing/2010/main"/>
            </a:ext>
          </a:extLst>
        </p:spPr>
      </p:pic>
      <p:sp>
        <p:nvSpPr>
          <p:cNvPr id="2" name="Titel 1"/>
          <p:cNvSpPr>
            <a:spLocks noGrp="1"/>
          </p:cNvSpPr>
          <p:nvPr>
            <p:ph type="ctrTitle"/>
          </p:nvPr>
        </p:nvSpPr>
        <p:spPr>
          <a:xfrm>
            <a:off x="899592" y="260648"/>
            <a:ext cx="7848872" cy="1470025"/>
          </a:xfrm>
        </p:spPr>
        <p:txBody>
          <a:bodyPr>
            <a:normAutofit/>
          </a:bodyPr>
          <a:lstStyle/>
          <a:p>
            <a:r>
              <a:rPr lang="de-DE" b="1" dirty="0" smtClean="0">
                <a:solidFill>
                  <a:schemeClr val="accent4">
                    <a:lumMod val="75000"/>
                  </a:schemeClr>
                </a:solidFill>
              </a:rPr>
              <a:t>Ausgangslage</a:t>
            </a:r>
            <a:endParaRPr lang="de-AT" b="1" dirty="0">
              <a:solidFill>
                <a:schemeClr val="accent4">
                  <a:lumMod val="75000"/>
                </a:schemeClr>
              </a:solidFill>
            </a:endParaRPr>
          </a:p>
        </p:txBody>
      </p:sp>
      <p:sp>
        <p:nvSpPr>
          <p:cNvPr id="3" name="Untertitel 2"/>
          <p:cNvSpPr>
            <a:spLocks noGrp="1"/>
          </p:cNvSpPr>
          <p:nvPr>
            <p:ph type="subTitle" idx="1"/>
          </p:nvPr>
        </p:nvSpPr>
        <p:spPr>
          <a:xfrm>
            <a:off x="611560" y="1746846"/>
            <a:ext cx="7704856" cy="3986410"/>
          </a:xfrm>
        </p:spPr>
        <p:txBody>
          <a:bodyPr>
            <a:normAutofit/>
          </a:bodyPr>
          <a:lstStyle/>
          <a:p>
            <a:pPr algn="l"/>
            <a:r>
              <a:rPr lang="de-DE" sz="2400" dirty="0" smtClean="0">
                <a:solidFill>
                  <a:srgbClr val="00B0F0"/>
                </a:solidFill>
              </a:rPr>
              <a:t>Wir sollen folgendes Wunder vollbringen:</a:t>
            </a:r>
          </a:p>
          <a:p>
            <a:pPr algn="l"/>
            <a:endParaRPr lang="de-DE" sz="2400" dirty="0">
              <a:solidFill>
                <a:srgbClr val="00B0F0"/>
              </a:solidFill>
            </a:endParaRPr>
          </a:p>
          <a:p>
            <a:pPr marL="342900" indent="-342900" algn="l">
              <a:buFont typeface="Arial" panose="020B0604020202020204" pitchFamily="34" charset="0"/>
              <a:buChar char="•"/>
            </a:pPr>
            <a:r>
              <a:rPr lang="de-DE" sz="2400" dirty="0" smtClean="0">
                <a:solidFill>
                  <a:srgbClr val="00B0F0"/>
                </a:solidFill>
              </a:rPr>
              <a:t>Kinder kommen z.T. mit erheblichen Lücken aus der VS</a:t>
            </a:r>
          </a:p>
          <a:p>
            <a:pPr marL="342900" indent="-342900" algn="l">
              <a:buFont typeface="Arial" panose="020B0604020202020204" pitchFamily="34" charset="0"/>
              <a:buChar char="•"/>
            </a:pPr>
            <a:r>
              <a:rPr lang="de-DE" sz="2400" dirty="0" smtClean="0">
                <a:solidFill>
                  <a:srgbClr val="00B0F0"/>
                </a:solidFill>
              </a:rPr>
              <a:t>Viele unserer Kinder lernen langsamer / schwerer als Kollegen, die die AHS besuchen</a:t>
            </a:r>
          </a:p>
          <a:p>
            <a:pPr marL="342900" indent="-342900" algn="l">
              <a:buFont typeface="Arial" panose="020B0604020202020204" pitchFamily="34" charset="0"/>
              <a:buChar char="•"/>
            </a:pPr>
            <a:r>
              <a:rPr lang="de-DE" sz="2400" dirty="0" smtClean="0">
                <a:solidFill>
                  <a:srgbClr val="00B0F0"/>
                </a:solidFill>
              </a:rPr>
              <a:t>Viele Kinder haben zuhause weniger Unterstützung als gleichaltrige Kinder in der AHS und sie lernen / üben zuhause weniger.</a:t>
            </a:r>
          </a:p>
          <a:p>
            <a:pPr marL="342900" indent="-342900" algn="l">
              <a:buFont typeface="Arial" panose="020B0604020202020204" pitchFamily="34" charset="0"/>
              <a:buChar char="•"/>
            </a:pPr>
            <a:endParaRPr lang="de-DE" sz="2400" dirty="0">
              <a:solidFill>
                <a:srgbClr val="00B0F0"/>
              </a:solidFill>
            </a:endParaRPr>
          </a:p>
          <a:p>
            <a:pPr algn="l"/>
            <a:endParaRPr lang="de-AT" sz="2400" b="1" dirty="0" smtClean="0">
              <a:solidFill>
                <a:srgbClr val="00B0F0"/>
              </a:solidFill>
            </a:endParaRPr>
          </a:p>
        </p:txBody>
      </p:sp>
    </p:spTree>
    <p:extLst>
      <p:ext uri="{BB962C8B-B14F-4D97-AF65-F5344CB8AC3E}">
        <p14:creationId xmlns:p14="http://schemas.microsoft.com/office/powerpoint/2010/main" val="9868931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rafik 1"/>
          <p:cNvPicPr>
            <a:picLocks/>
          </p:cNvPicPr>
          <p:nvPr/>
        </p:nvPicPr>
        <p:blipFill rotWithShape="1">
          <a:blip r:embed="rId2" cstate="print">
            <a:extLst>
              <a:ext uri="{28A0092B-C50C-407E-A947-70E740481C1C}">
                <a14:useLocalDpi xmlns:a14="http://schemas.microsoft.com/office/drawing/2010/main" val="0"/>
              </a:ext>
            </a:extLst>
          </a:blip>
          <a:srcRect l="1783" t="24927" b="20130"/>
          <a:stretch/>
        </p:blipFill>
        <p:spPr bwMode="auto">
          <a:xfrm rot="2508790">
            <a:off x="-1449960" y="4633001"/>
            <a:ext cx="9144000" cy="4869160"/>
          </a:xfrm>
          <a:prstGeom prst="rect">
            <a:avLst/>
          </a:prstGeom>
          <a:ln>
            <a:noFill/>
          </a:ln>
          <a:extLst>
            <a:ext uri="{53640926-AAD7-44D8-BBD7-CCE9431645EC}">
              <a14:shadowObscured xmlns:a14="http://schemas.microsoft.com/office/drawing/2010/main"/>
            </a:ext>
          </a:extLst>
        </p:spPr>
      </p:pic>
      <p:sp>
        <p:nvSpPr>
          <p:cNvPr id="2" name="Titel 1"/>
          <p:cNvSpPr>
            <a:spLocks noGrp="1"/>
          </p:cNvSpPr>
          <p:nvPr>
            <p:ph type="ctrTitle"/>
          </p:nvPr>
        </p:nvSpPr>
        <p:spPr>
          <a:xfrm>
            <a:off x="899592" y="260648"/>
            <a:ext cx="7848872" cy="1470025"/>
          </a:xfrm>
        </p:spPr>
        <p:txBody>
          <a:bodyPr>
            <a:normAutofit/>
          </a:bodyPr>
          <a:lstStyle/>
          <a:p>
            <a:r>
              <a:rPr lang="de-DE" b="1" dirty="0" smtClean="0">
                <a:solidFill>
                  <a:schemeClr val="accent4">
                    <a:lumMod val="75000"/>
                  </a:schemeClr>
                </a:solidFill>
              </a:rPr>
              <a:t>Ausgangslage</a:t>
            </a:r>
            <a:endParaRPr lang="de-AT" b="1" dirty="0">
              <a:solidFill>
                <a:schemeClr val="accent4">
                  <a:lumMod val="75000"/>
                </a:schemeClr>
              </a:solidFill>
            </a:endParaRPr>
          </a:p>
        </p:txBody>
      </p:sp>
      <p:sp>
        <p:nvSpPr>
          <p:cNvPr id="3" name="Untertitel 2"/>
          <p:cNvSpPr>
            <a:spLocks noGrp="1"/>
          </p:cNvSpPr>
          <p:nvPr>
            <p:ph type="subTitle" idx="1"/>
          </p:nvPr>
        </p:nvSpPr>
        <p:spPr>
          <a:xfrm>
            <a:off x="611560" y="1746846"/>
            <a:ext cx="7704856" cy="3986410"/>
          </a:xfrm>
        </p:spPr>
        <p:txBody>
          <a:bodyPr>
            <a:normAutofit/>
          </a:bodyPr>
          <a:lstStyle/>
          <a:p>
            <a:pPr algn="l"/>
            <a:r>
              <a:rPr lang="de-DE" sz="2400" dirty="0" smtClean="0">
                <a:solidFill>
                  <a:srgbClr val="00B0F0"/>
                </a:solidFill>
              </a:rPr>
              <a:t>Wir sollen folgendes Wunder vollbringen:</a:t>
            </a:r>
          </a:p>
          <a:p>
            <a:pPr algn="l"/>
            <a:endParaRPr lang="de-DE" sz="2400" dirty="0">
              <a:solidFill>
                <a:srgbClr val="00B0F0"/>
              </a:solidFill>
            </a:endParaRPr>
          </a:p>
          <a:p>
            <a:pPr algn="l"/>
            <a:r>
              <a:rPr lang="de-DE" sz="2400" dirty="0" smtClean="0">
                <a:solidFill>
                  <a:srgbClr val="00B0F0"/>
                </a:solidFill>
              </a:rPr>
              <a:t>In nur 4 Jahren sollen wir</a:t>
            </a:r>
          </a:p>
          <a:p>
            <a:pPr marL="342900" indent="-342900" algn="l">
              <a:buFont typeface="Arial" panose="020B0604020202020204" pitchFamily="34" charset="0"/>
              <a:buChar char="•"/>
            </a:pPr>
            <a:endParaRPr lang="de-DE" sz="1200" dirty="0" smtClean="0">
              <a:solidFill>
                <a:srgbClr val="00B0F0"/>
              </a:solidFill>
            </a:endParaRPr>
          </a:p>
          <a:p>
            <a:pPr marL="342900" indent="-342900" algn="l">
              <a:buFont typeface="Arial" panose="020B0604020202020204" pitchFamily="34" charset="0"/>
              <a:buChar char="•"/>
            </a:pPr>
            <a:r>
              <a:rPr lang="de-AT" sz="2400" b="1" dirty="0" smtClean="0">
                <a:solidFill>
                  <a:srgbClr val="00B0F0"/>
                </a:solidFill>
              </a:rPr>
              <a:t>Aufholen was in der VS versäumt wurde</a:t>
            </a:r>
          </a:p>
          <a:p>
            <a:pPr marL="342900" indent="-342900" algn="l">
              <a:buFont typeface="Arial" panose="020B0604020202020204" pitchFamily="34" charset="0"/>
              <a:buChar char="•"/>
            </a:pPr>
            <a:r>
              <a:rPr lang="de-AT" sz="2400" b="1" dirty="0" smtClean="0">
                <a:solidFill>
                  <a:srgbClr val="00B0F0"/>
                </a:solidFill>
              </a:rPr>
              <a:t>Dem Kind Zeit lassen, sich zu entwickeln</a:t>
            </a:r>
          </a:p>
          <a:p>
            <a:pPr marL="342900" indent="-342900" algn="l">
              <a:buFont typeface="Arial" panose="020B0604020202020204" pitchFamily="34" charset="0"/>
              <a:buChar char="•"/>
            </a:pPr>
            <a:r>
              <a:rPr lang="de-AT" sz="2400" b="1" dirty="0" smtClean="0">
                <a:solidFill>
                  <a:srgbClr val="00B0F0"/>
                </a:solidFill>
              </a:rPr>
              <a:t>Das Kind ohne Druck zu AHS Reife bringen, damit es dann problemlos in eine höhere Schule einsteigen kann.</a:t>
            </a:r>
          </a:p>
        </p:txBody>
      </p:sp>
    </p:spTree>
    <p:extLst>
      <p:ext uri="{BB962C8B-B14F-4D97-AF65-F5344CB8AC3E}">
        <p14:creationId xmlns:p14="http://schemas.microsoft.com/office/powerpoint/2010/main" val="39784648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rafik 1"/>
          <p:cNvPicPr>
            <a:picLocks/>
          </p:cNvPicPr>
          <p:nvPr/>
        </p:nvPicPr>
        <p:blipFill rotWithShape="1">
          <a:blip r:embed="rId2" cstate="print">
            <a:extLst>
              <a:ext uri="{28A0092B-C50C-407E-A947-70E740481C1C}">
                <a14:useLocalDpi xmlns:a14="http://schemas.microsoft.com/office/drawing/2010/main" val="0"/>
              </a:ext>
            </a:extLst>
          </a:blip>
          <a:srcRect l="1783" t="24927" b="20130"/>
          <a:stretch/>
        </p:blipFill>
        <p:spPr bwMode="auto">
          <a:xfrm>
            <a:off x="2051720" y="4005064"/>
            <a:ext cx="9144000" cy="4869160"/>
          </a:xfrm>
          <a:prstGeom prst="rect">
            <a:avLst/>
          </a:prstGeom>
          <a:ln>
            <a:noFill/>
          </a:ln>
          <a:extLst>
            <a:ext uri="{53640926-AAD7-44D8-BBD7-CCE9431645EC}">
              <a14:shadowObscured xmlns:a14="http://schemas.microsoft.com/office/drawing/2010/main"/>
            </a:ext>
          </a:extLst>
        </p:spPr>
      </p:pic>
      <p:sp>
        <p:nvSpPr>
          <p:cNvPr id="2" name="Titel 1"/>
          <p:cNvSpPr>
            <a:spLocks noGrp="1"/>
          </p:cNvSpPr>
          <p:nvPr>
            <p:ph type="ctrTitle"/>
          </p:nvPr>
        </p:nvSpPr>
        <p:spPr>
          <a:xfrm>
            <a:off x="899592" y="260648"/>
            <a:ext cx="7848872" cy="1470025"/>
          </a:xfrm>
        </p:spPr>
        <p:txBody>
          <a:bodyPr>
            <a:normAutofit/>
          </a:bodyPr>
          <a:lstStyle/>
          <a:p>
            <a:r>
              <a:rPr lang="de-DE" b="1" dirty="0" smtClean="0">
                <a:solidFill>
                  <a:schemeClr val="accent4">
                    <a:lumMod val="75000"/>
                  </a:schemeClr>
                </a:solidFill>
              </a:rPr>
              <a:t>Grundidee</a:t>
            </a:r>
            <a:endParaRPr lang="de-AT" b="1" dirty="0">
              <a:solidFill>
                <a:schemeClr val="accent4">
                  <a:lumMod val="75000"/>
                </a:schemeClr>
              </a:solidFill>
            </a:endParaRPr>
          </a:p>
        </p:txBody>
      </p:sp>
      <p:sp>
        <p:nvSpPr>
          <p:cNvPr id="3" name="Untertitel 2"/>
          <p:cNvSpPr>
            <a:spLocks noGrp="1"/>
          </p:cNvSpPr>
          <p:nvPr>
            <p:ph type="subTitle" idx="1"/>
          </p:nvPr>
        </p:nvSpPr>
        <p:spPr>
          <a:xfrm>
            <a:off x="611560" y="1746846"/>
            <a:ext cx="7416824" cy="4994522"/>
          </a:xfrm>
        </p:spPr>
        <p:txBody>
          <a:bodyPr>
            <a:normAutofit fontScale="92500" lnSpcReduction="10000"/>
          </a:bodyPr>
          <a:lstStyle/>
          <a:p>
            <a:pPr marL="342900" indent="-342900" algn="l">
              <a:buFont typeface="Arial" panose="020B0604020202020204" pitchFamily="34" charset="0"/>
              <a:buChar char="•"/>
            </a:pPr>
            <a:r>
              <a:rPr lang="de-DE" sz="2400" b="1" dirty="0" smtClean="0">
                <a:solidFill>
                  <a:srgbClr val="00B0F0"/>
                </a:solidFill>
              </a:rPr>
              <a:t>Zeit für die Kinder gewinnen</a:t>
            </a:r>
          </a:p>
          <a:p>
            <a:pPr marL="342900" indent="-342900" algn="l">
              <a:buFont typeface="Arial" panose="020B0604020202020204" pitchFamily="34" charset="0"/>
              <a:buChar char="•"/>
            </a:pPr>
            <a:r>
              <a:rPr lang="de-DE" sz="2400" b="1" dirty="0" smtClean="0">
                <a:solidFill>
                  <a:srgbClr val="00B0F0"/>
                </a:solidFill>
              </a:rPr>
              <a:t>Leistung fordern</a:t>
            </a:r>
          </a:p>
          <a:p>
            <a:pPr marL="342900" indent="-342900" algn="l">
              <a:buFont typeface="Arial" panose="020B0604020202020204" pitchFamily="34" charset="0"/>
              <a:buChar char="•"/>
            </a:pPr>
            <a:r>
              <a:rPr lang="de-DE" sz="2400" b="1" dirty="0" smtClean="0">
                <a:solidFill>
                  <a:srgbClr val="00B0F0"/>
                </a:solidFill>
              </a:rPr>
              <a:t>Kompetenzorientierte</a:t>
            </a:r>
            <a:r>
              <a:rPr lang="de-DE" sz="2400" dirty="0" smtClean="0">
                <a:solidFill>
                  <a:srgbClr val="00B0F0"/>
                </a:solidFill>
              </a:rPr>
              <a:t> Kurse</a:t>
            </a:r>
            <a:br>
              <a:rPr lang="de-DE" sz="2400" dirty="0" smtClean="0">
                <a:solidFill>
                  <a:srgbClr val="00B0F0"/>
                </a:solidFill>
              </a:rPr>
            </a:br>
            <a:endParaRPr lang="de-DE" sz="2400" dirty="0" smtClean="0">
              <a:solidFill>
                <a:srgbClr val="00B0F0"/>
              </a:solidFill>
            </a:endParaRPr>
          </a:p>
          <a:p>
            <a:pPr marL="342900" indent="-342900" algn="l">
              <a:buFont typeface="Arial" panose="020B0604020202020204" pitchFamily="34" charset="0"/>
              <a:buChar char="•"/>
            </a:pPr>
            <a:r>
              <a:rPr lang="de-DE" sz="2400" dirty="0" smtClean="0">
                <a:solidFill>
                  <a:srgbClr val="00B0F0"/>
                </a:solidFill>
              </a:rPr>
              <a:t>ALLE Schüler erreichen die Kompetenz </a:t>
            </a:r>
            <a:r>
              <a:rPr lang="de-DE" sz="2400" dirty="0" smtClean="0">
                <a:solidFill>
                  <a:srgbClr val="002060"/>
                </a:solidFill>
              </a:rPr>
              <a:t>bevor sie weitergehen</a:t>
            </a:r>
          </a:p>
          <a:p>
            <a:pPr marL="342900" indent="-342900" algn="l">
              <a:buFont typeface="Arial" panose="020B0604020202020204" pitchFamily="34" charset="0"/>
              <a:buChar char="•"/>
            </a:pPr>
            <a:r>
              <a:rPr lang="de-DE" sz="2400" dirty="0" smtClean="0">
                <a:solidFill>
                  <a:srgbClr val="00B0F0"/>
                </a:solidFill>
              </a:rPr>
              <a:t>Jeder arbeitet nach seinen Möglichkeiten, individueller Zeitrahmen für die Kurse</a:t>
            </a:r>
          </a:p>
          <a:p>
            <a:pPr marL="342900" indent="-342900" algn="l">
              <a:buFont typeface="Arial" panose="020B0604020202020204" pitchFamily="34" charset="0"/>
              <a:buChar char="•"/>
            </a:pPr>
            <a:endParaRPr lang="de-DE" sz="2400" dirty="0">
              <a:solidFill>
                <a:srgbClr val="00B0F0"/>
              </a:solidFill>
            </a:endParaRPr>
          </a:p>
          <a:p>
            <a:pPr algn="l"/>
            <a:r>
              <a:rPr lang="de-DE" sz="2400" dirty="0" smtClean="0">
                <a:solidFill>
                  <a:srgbClr val="00B0F0"/>
                </a:solidFill>
              </a:rPr>
              <a:t>=&gt; Manche werden 3 Jahre für </a:t>
            </a:r>
            <a:br>
              <a:rPr lang="de-DE" sz="2400" dirty="0" smtClean="0">
                <a:solidFill>
                  <a:srgbClr val="00B0F0"/>
                </a:solidFill>
              </a:rPr>
            </a:br>
            <a:r>
              <a:rPr lang="de-DE" sz="2400" dirty="0" smtClean="0">
                <a:solidFill>
                  <a:srgbClr val="00B0F0"/>
                </a:solidFill>
              </a:rPr>
              <a:t>Stoff der 1.+2. Klasse </a:t>
            </a:r>
            <a:br>
              <a:rPr lang="de-DE" sz="2400" dirty="0" smtClean="0">
                <a:solidFill>
                  <a:srgbClr val="00B0F0"/>
                </a:solidFill>
              </a:rPr>
            </a:br>
            <a:r>
              <a:rPr lang="de-DE" sz="2400" dirty="0" smtClean="0">
                <a:solidFill>
                  <a:srgbClr val="00B0F0"/>
                </a:solidFill>
              </a:rPr>
              <a:t>brauchen, weil Aufholbedarf </a:t>
            </a:r>
            <a:br>
              <a:rPr lang="de-DE" sz="2400" dirty="0" smtClean="0">
                <a:solidFill>
                  <a:srgbClr val="00B0F0"/>
                </a:solidFill>
              </a:rPr>
            </a:br>
            <a:r>
              <a:rPr lang="de-DE" sz="2400" dirty="0" smtClean="0">
                <a:solidFill>
                  <a:srgbClr val="00B0F0"/>
                </a:solidFill>
              </a:rPr>
              <a:t>da ist oder die Lerngeschwindigkeit </a:t>
            </a:r>
            <a:br>
              <a:rPr lang="de-DE" sz="2400" dirty="0" smtClean="0">
                <a:solidFill>
                  <a:srgbClr val="00B0F0"/>
                </a:solidFill>
              </a:rPr>
            </a:br>
            <a:r>
              <a:rPr lang="de-DE" sz="2400" dirty="0" smtClean="0">
                <a:solidFill>
                  <a:srgbClr val="00B0F0"/>
                </a:solidFill>
              </a:rPr>
              <a:t>geringer ist</a:t>
            </a:r>
          </a:p>
          <a:p>
            <a:pPr marL="342900" indent="-342900" algn="l">
              <a:buFont typeface="Arial" panose="020B0604020202020204" pitchFamily="34" charset="0"/>
              <a:buChar char="•"/>
            </a:pPr>
            <a:endParaRPr lang="de-AT" sz="2400" b="1" dirty="0" smtClean="0">
              <a:solidFill>
                <a:srgbClr val="00B0F0"/>
              </a:solidFill>
            </a:endParaRPr>
          </a:p>
        </p:txBody>
      </p:sp>
      <p:pic>
        <p:nvPicPr>
          <p:cNvPr id="5" name="Grafik 4"/>
          <p:cNvPicPr>
            <a:picLocks noChangeAspect="1"/>
          </p:cNvPicPr>
          <p:nvPr/>
        </p:nvPicPr>
        <p:blipFill>
          <a:blip r:embed="rId3">
            <a:clrChange>
              <a:clrFrom>
                <a:srgbClr val="FFFFFF"/>
              </a:clrFrom>
              <a:clrTo>
                <a:srgbClr val="FFFFFF">
                  <a:alpha val="0"/>
                </a:srgbClr>
              </a:clrTo>
            </a:clrChange>
          </a:blip>
          <a:stretch>
            <a:fillRect/>
          </a:stretch>
        </p:blipFill>
        <p:spPr>
          <a:xfrm>
            <a:off x="4139952" y="324570"/>
            <a:ext cx="5214063" cy="3024336"/>
          </a:xfrm>
          <a:prstGeom prst="rect">
            <a:avLst/>
          </a:prstGeom>
        </p:spPr>
      </p:pic>
    </p:spTree>
    <p:extLst>
      <p:ext uri="{BB962C8B-B14F-4D97-AF65-F5344CB8AC3E}">
        <p14:creationId xmlns:p14="http://schemas.microsoft.com/office/powerpoint/2010/main" val="3350000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smtClean="0"/>
              <a:t>Exemplarischer Ablauf: </a:t>
            </a:r>
            <a:endParaRPr lang="de-AT" dirty="0"/>
          </a:p>
        </p:txBody>
      </p:sp>
      <p:sp>
        <p:nvSpPr>
          <p:cNvPr id="3" name="Inhaltsplatzhalter 2"/>
          <p:cNvSpPr>
            <a:spLocks noGrp="1"/>
          </p:cNvSpPr>
          <p:nvPr>
            <p:ph idx="1"/>
          </p:nvPr>
        </p:nvSpPr>
        <p:spPr/>
        <p:txBody>
          <a:bodyPr/>
          <a:lstStyle/>
          <a:p>
            <a:endParaRPr lang="de-AT"/>
          </a:p>
        </p:txBody>
      </p:sp>
      <p:pic>
        <p:nvPicPr>
          <p:cNvPr id="5" name="Grafik 4"/>
          <p:cNvPicPr>
            <a:picLocks noChangeAspect="1"/>
          </p:cNvPicPr>
          <p:nvPr/>
        </p:nvPicPr>
        <p:blipFill>
          <a:blip r:embed="rId2"/>
          <a:stretch>
            <a:fillRect/>
          </a:stretch>
        </p:blipFill>
        <p:spPr>
          <a:xfrm>
            <a:off x="-66675" y="1296988"/>
            <a:ext cx="9277350" cy="4829175"/>
          </a:xfrm>
          <a:prstGeom prst="rect">
            <a:avLst/>
          </a:prstGeom>
        </p:spPr>
      </p:pic>
    </p:spTree>
    <p:extLst>
      <p:ext uri="{BB962C8B-B14F-4D97-AF65-F5344CB8AC3E}">
        <p14:creationId xmlns:p14="http://schemas.microsoft.com/office/powerpoint/2010/main" val="390165801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rafik 1"/>
          <p:cNvPicPr>
            <a:picLocks/>
          </p:cNvPicPr>
          <p:nvPr/>
        </p:nvPicPr>
        <p:blipFill rotWithShape="1">
          <a:blip r:embed="rId2" cstate="print">
            <a:extLst>
              <a:ext uri="{28A0092B-C50C-407E-A947-70E740481C1C}">
                <a14:useLocalDpi xmlns:a14="http://schemas.microsoft.com/office/drawing/2010/main" val="0"/>
              </a:ext>
            </a:extLst>
          </a:blip>
          <a:srcRect l="1783" t="24927" b="20130"/>
          <a:stretch/>
        </p:blipFill>
        <p:spPr bwMode="auto">
          <a:xfrm>
            <a:off x="-35446" y="4509120"/>
            <a:ext cx="9144000" cy="4869160"/>
          </a:xfrm>
          <a:prstGeom prst="rect">
            <a:avLst/>
          </a:prstGeom>
          <a:ln>
            <a:noFill/>
          </a:ln>
          <a:extLst>
            <a:ext uri="{53640926-AAD7-44D8-BBD7-CCE9431645EC}">
              <a14:shadowObscured xmlns:a14="http://schemas.microsoft.com/office/drawing/2010/main"/>
            </a:ext>
          </a:extLst>
        </p:spPr>
      </p:pic>
      <p:sp>
        <p:nvSpPr>
          <p:cNvPr id="2" name="Titel 1"/>
          <p:cNvSpPr>
            <a:spLocks noGrp="1"/>
          </p:cNvSpPr>
          <p:nvPr>
            <p:ph type="ctrTitle"/>
          </p:nvPr>
        </p:nvSpPr>
        <p:spPr>
          <a:xfrm>
            <a:off x="899592" y="260648"/>
            <a:ext cx="7848872" cy="1470025"/>
          </a:xfrm>
        </p:spPr>
        <p:txBody>
          <a:bodyPr>
            <a:normAutofit/>
          </a:bodyPr>
          <a:lstStyle/>
          <a:p>
            <a:r>
              <a:rPr lang="de-DE" b="1" dirty="0" smtClean="0">
                <a:solidFill>
                  <a:schemeClr val="accent4">
                    <a:lumMod val="75000"/>
                  </a:schemeClr>
                </a:solidFill>
              </a:rPr>
              <a:t>Lösungsansatz</a:t>
            </a:r>
            <a:endParaRPr lang="de-AT" b="1" dirty="0">
              <a:solidFill>
                <a:schemeClr val="accent4">
                  <a:lumMod val="75000"/>
                </a:schemeClr>
              </a:solidFill>
            </a:endParaRPr>
          </a:p>
        </p:txBody>
      </p:sp>
      <p:sp>
        <p:nvSpPr>
          <p:cNvPr id="3" name="Untertitel 2"/>
          <p:cNvSpPr>
            <a:spLocks noGrp="1"/>
          </p:cNvSpPr>
          <p:nvPr>
            <p:ph type="subTitle" idx="1"/>
          </p:nvPr>
        </p:nvSpPr>
        <p:spPr>
          <a:xfrm>
            <a:off x="611560" y="1746846"/>
            <a:ext cx="7272808" cy="2762274"/>
          </a:xfrm>
        </p:spPr>
        <p:txBody>
          <a:bodyPr>
            <a:normAutofit/>
          </a:bodyPr>
          <a:lstStyle/>
          <a:p>
            <a:pPr marL="342900" indent="-342900" algn="l">
              <a:buFont typeface="Arial" panose="020B0604020202020204" pitchFamily="34" charset="0"/>
              <a:buChar char="•"/>
            </a:pPr>
            <a:r>
              <a:rPr lang="de-DE" sz="2400" dirty="0" smtClean="0">
                <a:solidFill>
                  <a:srgbClr val="00B0F0"/>
                </a:solidFill>
              </a:rPr>
              <a:t>Familienklasse (altersheterogen)</a:t>
            </a:r>
          </a:p>
          <a:p>
            <a:pPr marL="342900" indent="-342900" algn="l">
              <a:buFont typeface="Arial" panose="020B0604020202020204" pitchFamily="34" charset="0"/>
              <a:buChar char="•"/>
            </a:pPr>
            <a:r>
              <a:rPr lang="de-DE" sz="2400" dirty="0" smtClean="0">
                <a:solidFill>
                  <a:srgbClr val="00B0F0"/>
                </a:solidFill>
              </a:rPr>
              <a:t>Gemeinsamer Klassenverband</a:t>
            </a:r>
          </a:p>
          <a:p>
            <a:pPr marL="342900" indent="-342900" algn="l">
              <a:buFont typeface="Arial" panose="020B0604020202020204" pitchFamily="34" charset="0"/>
              <a:buChar char="•"/>
            </a:pPr>
            <a:r>
              <a:rPr lang="de-DE" sz="2400" dirty="0" smtClean="0">
                <a:solidFill>
                  <a:srgbClr val="00B0F0"/>
                </a:solidFill>
              </a:rPr>
              <a:t>Individuelles Lernen </a:t>
            </a:r>
          </a:p>
          <a:p>
            <a:pPr marL="342900" indent="-342900" algn="l">
              <a:buFont typeface="Arial" panose="020B0604020202020204" pitchFamily="34" charset="0"/>
              <a:buChar char="•"/>
            </a:pPr>
            <a:r>
              <a:rPr lang="de-DE" sz="2400" dirty="0" smtClean="0">
                <a:solidFill>
                  <a:srgbClr val="00B0F0"/>
                </a:solidFill>
              </a:rPr>
              <a:t>Keine Stigmatisierung für langsamere Lerner</a:t>
            </a:r>
          </a:p>
          <a:p>
            <a:pPr marL="342900" indent="-342900" algn="l">
              <a:buFont typeface="Arial" panose="020B0604020202020204" pitchFamily="34" charset="0"/>
              <a:buChar char="•"/>
            </a:pPr>
            <a:endParaRPr lang="de-DE" sz="2400" dirty="0">
              <a:solidFill>
                <a:srgbClr val="00B0F0"/>
              </a:solidFill>
            </a:endParaRPr>
          </a:p>
          <a:p>
            <a:pPr marL="342900" indent="-342900" algn="l">
              <a:buFont typeface="Arial" panose="020B0604020202020204" pitchFamily="34" charset="0"/>
              <a:buChar char="•"/>
            </a:pPr>
            <a:endParaRPr lang="de-AT" sz="2400" b="1" dirty="0" smtClean="0">
              <a:solidFill>
                <a:srgbClr val="00B0F0"/>
              </a:solidFill>
            </a:endParaRPr>
          </a:p>
        </p:txBody>
      </p:sp>
    </p:spTree>
    <p:extLst>
      <p:ext uri="{BB962C8B-B14F-4D97-AF65-F5344CB8AC3E}">
        <p14:creationId xmlns:p14="http://schemas.microsoft.com/office/powerpoint/2010/main" val="359227283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AT" dirty="0" smtClean="0"/>
              <a:t>Aus Sicht des Lehrers</a:t>
            </a:r>
            <a:br>
              <a:rPr lang="de-AT" dirty="0" smtClean="0"/>
            </a:br>
            <a:r>
              <a:rPr lang="de-AT" sz="3100" dirty="0" smtClean="0"/>
              <a:t>in D,M,E (Doppelbesetzung)</a:t>
            </a:r>
            <a:endParaRPr lang="de-AT" dirty="0"/>
          </a:p>
        </p:txBody>
      </p:sp>
      <p:sp>
        <p:nvSpPr>
          <p:cNvPr id="3" name="Inhaltsplatzhalter 2"/>
          <p:cNvSpPr>
            <a:spLocks noGrp="1"/>
          </p:cNvSpPr>
          <p:nvPr>
            <p:ph idx="1"/>
          </p:nvPr>
        </p:nvSpPr>
        <p:spPr/>
        <p:txBody>
          <a:bodyPr/>
          <a:lstStyle/>
          <a:p>
            <a:endParaRPr lang="de-AT"/>
          </a:p>
        </p:txBody>
      </p:sp>
      <p:pic>
        <p:nvPicPr>
          <p:cNvPr id="4" name="Grafik 3"/>
          <p:cNvPicPr>
            <a:picLocks noChangeAspect="1"/>
          </p:cNvPicPr>
          <p:nvPr/>
        </p:nvPicPr>
        <p:blipFill>
          <a:blip r:embed="rId2"/>
          <a:stretch>
            <a:fillRect/>
          </a:stretch>
        </p:blipFill>
        <p:spPr>
          <a:xfrm>
            <a:off x="872698" y="1429520"/>
            <a:ext cx="7814102" cy="4867321"/>
          </a:xfrm>
          <a:prstGeom prst="rect">
            <a:avLst/>
          </a:prstGeom>
        </p:spPr>
      </p:pic>
    </p:spTree>
    <p:extLst>
      <p:ext uri="{BB962C8B-B14F-4D97-AF65-F5344CB8AC3E}">
        <p14:creationId xmlns:p14="http://schemas.microsoft.com/office/powerpoint/2010/main" val="718684334"/>
      </p:ext>
    </p:extLst>
  </p:cSld>
  <p:clrMapOvr>
    <a:masterClrMapping/>
  </p:clrMapOvr>
  <p:timing>
    <p:tnLst>
      <p:par>
        <p:cTn id="1" dur="indefinite" restart="never" nodeType="tmRoot"/>
      </p:par>
    </p:tnLst>
  </p:timing>
</p:sld>
</file>

<file path=ppt/theme/theme1.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549</Words>
  <Application>Microsoft Office PowerPoint</Application>
  <PresentationFormat>Bildschirmpräsentation (4:3)</PresentationFormat>
  <Paragraphs>69</Paragraphs>
  <Slides>14</Slides>
  <Notes>2</Notes>
  <HiddenSlides>0</HiddenSlides>
  <MMClips>0</MMClips>
  <ScaleCrop>false</ScaleCrop>
  <HeadingPairs>
    <vt:vector size="6" baseType="variant">
      <vt:variant>
        <vt:lpstr>Verwendete Schriftarten</vt:lpstr>
      </vt:variant>
      <vt:variant>
        <vt:i4>2</vt:i4>
      </vt:variant>
      <vt:variant>
        <vt:lpstr>Design</vt:lpstr>
      </vt:variant>
      <vt:variant>
        <vt:i4>1</vt:i4>
      </vt:variant>
      <vt:variant>
        <vt:lpstr>Folientitel</vt:lpstr>
      </vt:variant>
      <vt:variant>
        <vt:i4>14</vt:i4>
      </vt:variant>
    </vt:vector>
  </HeadingPairs>
  <TitlesOfParts>
    <vt:vector size="17" baseType="lpstr">
      <vt:lpstr>Arial</vt:lpstr>
      <vt:lpstr>Calibri</vt:lpstr>
      <vt:lpstr>Larissa</vt:lpstr>
      <vt:lpstr>Flexible Eingangsstufe mit Kurssystem ab 2017/18</vt:lpstr>
      <vt:lpstr>Umfang</vt:lpstr>
      <vt:lpstr>Umfang</vt:lpstr>
      <vt:lpstr>Ausgangslage</vt:lpstr>
      <vt:lpstr>Ausgangslage</vt:lpstr>
      <vt:lpstr>Grundidee</vt:lpstr>
      <vt:lpstr>Exemplarischer Ablauf: </vt:lpstr>
      <vt:lpstr>Lösungsansatz</vt:lpstr>
      <vt:lpstr>Aus Sicht des Lehrers in D,M,E (Doppelbesetzung)</vt:lpstr>
      <vt:lpstr>Ziel</vt:lpstr>
      <vt:lpstr>Eckpfeiler</vt:lpstr>
      <vt:lpstr>Eckpfeiler Organisatorisch</vt:lpstr>
      <vt:lpstr>Fahrplan</vt:lpstr>
      <vt:lpstr>Wir bitten um eure Unterstützung!</vt:lpstr>
    </vt:vector>
  </TitlesOfParts>
  <Company>PH Steiermark</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Lernen in der Schule</dc:title>
  <dc:creator>Wagner Andrea</dc:creator>
  <cp:lastModifiedBy>Laura Bergmann</cp:lastModifiedBy>
  <cp:revision>66</cp:revision>
  <cp:lastPrinted>2014-11-05T07:23:21Z</cp:lastPrinted>
  <dcterms:created xsi:type="dcterms:W3CDTF">2013-10-29T13:37:48Z</dcterms:created>
  <dcterms:modified xsi:type="dcterms:W3CDTF">2017-04-06T18:24:33Z</dcterms:modified>
</cp:coreProperties>
</file>