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61" r:id="rId3"/>
    <p:sldId id="273"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Designformatvorlage 1 - Akz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26" autoAdjust="0"/>
    <p:restoredTop sz="94660"/>
  </p:normalViewPr>
  <p:slideViewPr>
    <p:cSldViewPr snapToGrid="0">
      <p:cViewPr varScale="1">
        <p:scale>
          <a:sx n="76" d="100"/>
          <a:sy n="76" d="100"/>
        </p:scale>
        <p:origin x="-5" y="2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BF1A4E-D44E-42A5-8D6D-3AD89D13046C}" type="datetimeFigureOut">
              <a:rPr lang="de-AT" smtClean="0"/>
              <a:t>14.02.2019</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091588-0A3F-4C45-A3F7-DCCCF2608C91}" type="slidenum">
              <a:rPr lang="de-AT" smtClean="0"/>
              <a:t>‹#›</a:t>
            </a:fld>
            <a:endParaRPr lang="de-AT"/>
          </a:p>
        </p:txBody>
      </p:sp>
    </p:spTree>
    <p:extLst>
      <p:ext uri="{BB962C8B-B14F-4D97-AF65-F5344CB8AC3E}">
        <p14:creationId xmlns:p14="http://schemas.microsoft.com/office/powerpoint/2010/main" val="291543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5a) Schulversuche dürfen an einer Schule nur eingerichtet werden, wenn die Erziehungsberechtigten von mindestens zwei Dritteln der Schüler und mindestens zwei Drittel der Lehrer der betreffenden Schule dem Schulversuch zustimmen. Ist ein Schulversuch nur für einzelne Klassen einer Schule geplant, darf ein derartiger Schulversuch nur eingerichtet werden, wenn die Erziehungsberechtigten von mindestens zwei Dritteln der Schüler, welche diese Klasse voraussichtlich besuchen werden, und mindestens zwei Drittel der Lehrer, welche in dieser Klasse voraussichtlich unterrichten werden, zustimmen; diese Zustimmung gilt auch für eine Fortsetzung des Schulversuches in den aufsteigenden Klassen. An Berufsschulen tritt an die Stelle der erforderlichen Zustimmung der Erziehungsberechtigten die entsprechende Zustimmung der Schüler. Dieser Absatz gilt nicht für Schulversuche zur Erprobung neuer Fachrichtungen an berufsbildenden Schulen.</a:t>
            </a:r>
          </a:p>
        </p:txBody>
      </p:sp>
      <p:sp>
        <p:nvSpPr>
          <p:cNvPr id="4" name="Foliennummernplatzhalter 3"/>
          <p:cNvSpPr>
            <a:spLocks noGrp="1"/>
          </p:cNvSpPr>
          <p:nvPr>
            <p:ph type="sldNum" sz="quarter" idx="10"/>
          </p:nvPr>
        </p:nvSpPr>
        <p:spPr/>
        <p:txBody>
          <a:bodyPr/>
          <a:lstStyle/>
          <a:p>
            <a:fld id="{837A8E56-52FE-4115-92A7-0C2C624DC6AF}" type="slidenum">
              <a:rPr lang="de-DE" smtClean="0"/>
              <a:t>3</a:t>
            </a:fld>
            <a:endParaRPr lang="de-DE"/>
          </a:p>
        </p:txBody>
      </p:sp>
    </p:spTree>
    <p:extLst>
      <p:ext uri="{BB962C8B-B14F-4D97-AF65-F5344CB8AC3E}">
        <p14:creationId xmlns:p14="http://schemas.microsoft.com/office/powerpoint/2010/main" val="34136937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732350" y="1122363"/>
            <a:ext cx="9144000" cy="2387600"/>
          </a:xfrm>
        </p:spPr>
        <p:txBody>
          <a:bodyPr anchor="b"/>
          <a:lstStyle>
            <a:lvl1pPr algn="ctr">
              <a:defRPr sz="6000"/>
            </a:lvl1pPr>
          </a:lstStyle>
          <a:p>
            <a:r>
              <a:rPr lang="de-DE"/>
              <a:t>Titelmasterformat durch Klicken bearbeiten</a:t>
            </a:r>
            <a:endParaRPr lang="de-AT" dirty="0"/>
          </a:p>
        </p:txBody>
      </p:sp>
      <p:sp>
        <p:nvSpPr>
          <p:cNvPr id="3" name="Untertitel 2"/>
          <p:cNvSpPr>
            <a:spLocks noGrp="1"/>
          </p:cNvSpPr>
          <p:nvPr>
            <p:ph type="subTitle" idx="1"/>
          </p:nvPr>
        </p:nvSpPr>
        <p:spPr>
          <a:xfrm>
            <a:off x="173235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12" name="Datumsplatzhalter 11"/>
          <p:cNvSpPr>
            <a:spLocks noGrp="1"/>
          </p:cNvSpPr>
          <p:nvPr>
            <p:ph type="dt" sz="half" idx="10"/>
          </p:nvPr>
        </p:nvSpPr>
        <p:spPr/>
        <p:txBody>
          <a:bodyPr/>
          <a:lstStyle/>
          <a:p>
            <a:fld id="{00C99267-2D67-4AF6-B88D-BEB52BA31718}" type="datetime1">
              <a:rPr lang="de-AT" smtClean="0"/>
              <a:pPr/>
              <a:t>14.02.2019</a:t>
            </a:fld>
            <a:endParaRPr lang="de-AT"/>
          </a:p>
        </p:txBody>
      </p:sp>
      <p:sp>
        <p:nvSpPr>
          <p:cNvPr id="13" name="Fußzeilenplatzhalter 12"/>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2995257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1056058" y="1825625"/>
            <a:ext cx="10515600" cy="4351338"/>
          </a:xfr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10" name="Datumsplatzhalter 9"/>
          <p:cNvSpPr>
            <a:spLocks noGrp="1"/>
          </p:cNvSpPr>
          <p:nvPr>
            <p:ph type="dt" sz="half" idx="10"/>
          </p:nvPr>
        </p:nvSpPr>
        <p:spPr/>
        <p:txBody>
          <a:bodyPr/>
          <a:lstStyle/>
          <a:p>
            <a:fld id="{00C99267-2D67-4AF6-B88D-BEB52BA31718}" type="datetime1">
              <a:rPr lang="de-AT" smtClean="0"/>
              <a:pPr/>
              <a:t>14.02.2019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4352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61283"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1061283"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10" name="Datumsplatzhalter 9"/>
          <p:cNvSpPr>
            <a:spLocks noGrp="1"/>
          </p:cNvSpPr>
          <p:nvPr>
            <p:ph type="dt" sz="half" idx="10"/>
          </p:nvPr>
        </p:nvSpPr>
        <p:spPr/>
        <p:txBody>
          <a:bodyPr/>
          <a:lstStyle/>
          <a:p>
            <a:fld id="{00C99267-2D67-4AF6-B88D-BEB52BA31718}" type="datetime1">
              <a:rPr lang="de-AT" smtClean="0"/>
              <a:pPr/>
              <a:t>14.02.2019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3501190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a:t>Titelmasterformat durch Klicken bearbeiten</a:t>
            </a:r>
            <a:endParaRPr lang="de-AT" dirty="0"/>
          </a:p>
        </p:txBody>
      </p:sp>
      <p:sp>
        <p:nvSpPr>
          <p:cNvPr id="12" name="Datumsplatzhalter 11"/>
          <p:cNvSpPr>
            <a:spLocks noGrp="1"/>
          </p:cNvSpPr>
          <p:nvPr>
            <p:ph type="dt" sz="half" idx="10"/>
          </p:nvPr>
        </p:nvSpPr>
        <p:spPr/>
        <p:txBody>
          <a:bodyPr/>
          <a:lstStyle/>
          <a:p>
            <a:fld id="{00C99267-2D67-4AF6-B88D-BEB52BA31718}" type="datetime1">
              <a:rPr lang="de-AT" smtClean="0"/>
              <a:pPr/>
              <a:t>14.02.2019</a:t>
            </a:fld>
            <a:endParaRPr lang="de-AT"/>
          </a:p>
        </p:txBody>
      </p:sp>
      <p:sp>
        <p:nvSpPr>
          <p:cNvPr id="13" name="Fußzeilenplatzhalter 12"/>
          <p:cNvSpPr>
            <a:spLocks noGrp="1"/>
          </p:cNvSpPr>
          <p:nvPr>
            <p:ph type="ftr" sz="quarter" idx="11"/>
          </p:nvPr>
        </p:nvSpPr>
        <p:spPr/>
        <p:txBody>
          <a:bodyPr/>
          <a:lstStyle/>
          <a:p>
            <a:endParaRPr lang="de-AT" dirty="0"/>
          </a:p>
        </p:txBody>
      </p:sp>
      <p:sp>
        <p:nvSpPr>
          <p:cNvPr id="14" name="Foliennummernplatzhalter 13"/>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347942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umsplatzhalter 10"/>
          <p:cNvSpPr>
            <a:spLocks noGrp="1"/>
          </p:cNvSpPr>
          <p:nvPr>
            <p:ph type="dt" sz="half" idx="10"/>
          </p:nvPr>
        </p:nvSpPr>
        <p:spPr/>
        <p:txBody>
          <a:bodyPr/>
          <a:lstStyle/>
          <a:p>
            <a:fld id="{00C99267-2D67-4AF6-B88D-BEB52BA31718}" type="datetime1">
              <a:rPr lang="de-AT" smtClean="0"/>
              <a:pPr/>
              <a:t>14.02.2019</a:t>
            </a:fld>
            <a:endParaRPr lang="de-AT"/>
          </a:p>
        </p:txBody>
      </p:sp>
      <p:sp>
        <p:nvSpPr>
          <p:cNvPr id="12" name="Fußzeilenplatzhalter 11"/>
          <p:cNvSpPr>
            <a:spLocks noGrp="1"/>
          </p:cNvSpPr>
          <p:nvPr>
            <p:ph type="ftr" sz="quarter" idx="11"/>
          </p:nvPr>
        </p:nvSpPr>
        <p:spPr/>
        <p:txBody>
          <a:bodyPr/>
          <a:lstStyle/>
          <a:p>
            <a:endParaRPr lang="de-AT" dirty="0"/>
          </a:p>
        </p:txBody>
      </p:sp>
      <p:sp>
        <p:nvSpPr>
          <p:cNvPr id="13" name="Foliennummernplatzhalter 12"/>
          <p:cNvSpPr>
            <a:spLocks noGrp="1"/>
          </p:cNvSpPr>
          <p:nvPr>
            <p:ph type="sldNum" sz="quarter" idx="12"/>
          </p:nvPr>
        </p:nvSpPr>
        <p:spPr/>
        <p:txBody>
          <a:bodyPr/>
          <a:lstStyle/>
          <a:p>
            <a:fld id="{C2CC6177-2342-4AEB-907A-2392B6A0DE38}" type="slidenum">
              <a:rPr lang="de-AT" smtClean="0"/>
              <a:pPr/>
              <a:t>‹#›</a:t>
            </a:fld>
            <a:endParaRPr lang="de-AT"/>
          </a:p>
        </p:txBody>
      </p:sp>
    </p:spTree>
    <p:extLst>
      <p:ext uri="{BB962C8B-B14F-4D97-AF65-F5344CB8AC3E}">
        <p14:creationId xmlns:p14="http://schemas.microsoft.com/office/powerpoint/2010/main" val="388257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023400" y="365125"/>
            <a:ext cx="10515600" cy="1325563"/>
          </a:xfrm>
          <a:prstGeom prst="rect">
            <a:avLst/>
          </a:prstGeom>
        </p:spPr>
        <p:txBody>
          <a:bodyPr vert="horz" lIns="91440" tIns="45720" rIns="91440" bIns="45720" rtlCol="0" anchor="ctr">
            <a:normAutofit/>
          </a:bodyPr>
          <a:lstStyle/>
          <a:p>
            <a:r>
              <a:rPr lang="de-DE" dirty="0"/>
              <a:t>Titelmasterformat durch Klicken bearbeiten</a:t>
            </a:r>
            <a:endParaRPr lang="de-AT" dirty="0"/>
          </a:p>
        </p:txBody>
      </p:sp>
      <p:sp>
        <p:nvSpPr>
          <p:cNvPr id="3" name="Textplatzhalter 2"/>
          <p:cNvSpPr>
            <a:spLocks noGrp="1"/>
          </p:cNvSpPr>
          <p:nvPr>
            <p:ph type="body" idx="1"/>
          </p:nvPr>
        </p:nvSpPr>
        <p:spPr>
          <a:xfrm>
            <a:off x="10234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pic>
        <p:nvPicPr>
          <p:cNvPr id="11" name="Grafik 10"/>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1174278" y="120106"/>
            <a:ext cx="845193" cy="907800"/>
          </a:xfrm>
          <a:prstGeom prst="rect">
            <a:avLst/>
          </a:prstGeom>
        </p:spPr>
      </p:pic>
      <p:pic>
        <p:nvPicPr>
          <p:cNvPr id="14" name="Grafik 1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15810" y="120106"/>
            <a:ext cx="749713" cy="749713"/>
          </a:xfrm>
          <a:prstGeom prst="rect">
            <a:avLst/>
          </a:prstGeom>
        </p:spPr>
      </p:pic>
      <p:pic>
        <p:nvPicPr>
          <p:cNvPr id="16" name="Grafik 15"/>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rot="16200000">
            <a:off x="-187281" y="5790060"/>
            <a:ext cx="1555896" cy="414117"/>
          </a:xfrm>
          <a:prstGeom prst="rect">
            <a:avLst/>
          </a:prstGeom>
        </p:spPr>
      </p:pic>
      <p:sp>
        <p:nvSpPr>
          <p:cNvPr id="17" name="Datumsplatzhalter 16"/>
          <p:cNvSpPr>
            <a:spLocks noGrp="1"/>
          </p:cNvSpPr>
          <p:nvPr>
            <p:ph type="dt" sz="half" idx="2"/>
          </p:nvPr>
        </p:nvSpPr>
        <p:spPr>
          <a:xfrm>
            <a:off x="1034148"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99267-2D67-4AF6-B88D-BEB52BA31718}" type="datetime1">
              <a:rPr lang="de-AT" smtClean="0"/>
              <a:pPr/>
              <a:t>14.02.2019</a:t>
            </a:fld>
            <a:endParaRPr lang="de-AT"/>
          </a:p>
        </p:txBody>
      </p:sp>
      <p:sp>
        <p:nvSpPr>
          <p:cNvPr id="18" name="Fußzeilenplatzhalter 17"/>
          <p:cNvSpPr>
            <a:spLocks noGrp="1"/>
          </p:cNvSpPr>
          <p:nvPr>
            <p:ph type="ftr" sz="quarter" idx="3"/>
          </p:nvPr>
        </p:nvSpPr>
        <p:spPr>
          <a:xfrm>
            <a:off x="4234548"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19" name="Foliennummernplatzhalter 18"/>
          <p:cNvSpPr>
            <a:spLocks noGrp="1"/>
          </p:cNvSpPr>
          <p:nvPr>
            <p:ph type="sldNum" sz="quarter" idx="4"/>
          </p:nvPr>
        </p:nvSpPr>
        <p:spPr>
          <a:xfrm>
            <a:off x="8806548"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C6177-2342-4AEB-907A-2392B6A0DE38}" type="slidenum">
              <a:rPr lang="de-AT" smtClean="0"/>
              <a:pPr/>
              <a:t>‹#›</a:t>
            </a:fld>
            <a:endParaRPr lang="de-AT"/>
          </a:p>
        </p:txBody>
      </p:sp>
    </p:spTree>
    <p:extLst>
      <p:ext uri="{BB962C8B-B14F-4D97-AF65-F5344CB8AC3E}">
        <p14:creationId xmlns:p14="http://schemas.microsoft.com/office/powerpoint/2010/main" val="3922481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D0B250-615B-4CE8-955D-47B590C62AD9}"/>
              </a:ext>
            </a:extLst>
          </p:cNvPr>
          <p:cNvPicPr>
            <a:picLocks noChangeAspect="1"/>
          </p:cNvPicPr>
          <p:nvPr/>
        </p:nvPicPr>
        <p:blipFill>
          <a:blip r:embed="rId2"/>
          <a:stretch>
            <a:fillRect/>
          </a:stretch>
        </p:blipFill>
        <p:spPr>
          <a:xfrm>
            <a:off x="1000268" y="0"/>
            <a:ext cx="6592960" cy="6832996"/>
          </a:xfrm>
          <a:prstGeom prst="rect">
            <a:avLst/>
          </a:prstGeom>
        </p:spPr>
      </p:pic>
      <p:sp>
        <p:nvSpPr>
          <p:cNvPr id="14" name="TextBox 13">
            <a:extLst>
              <a:ext uri="{FF2B5EF4-FFF2-40B4-BE49-F238E27FC236}">
                <a16:creationId xmlns:a16="http://schemas.microsoft.com/office/drawing/2014/main" id="{3E4FCED4-0B23-48A6-87DB-AE4F9FE4E156}"/>
              </a:ext>
            </a:extLst>
          </p:cNvPr>
          <p:cNvSpPr txBox="1"/>
          <p:nvPr/>
        </p:nvSpPr>
        <p:spPr>
          <a:xfrm>
            <a:off x="7923124" y="1217141"/>
            <a:ext cx="4454227" cy="5324535"/>
          </a:xfrm>
          <a:prstGeom prst="rect">
            <a:avLst/>
          </a:prstGeom>
          <a:noFill/>
        </p:spPr>
        <p:txBody>
          <a:bodyPr wrap="square" rtlCol="0">
            <a:spAutoFit/>
          </a:bodyPr>
          <a:lstStyle/>
          <a:p>
            <a:r>
              <a:rPr lang="en-US" sz="2000" b="1" dirty="0">
                <a:solidFill>
                  <a:schemeClr val="accent6">
                    <a:lumMod val="50000"/>
                  </a:schemeClr>
                </a:solidFill>
                <a:latin typeface="Ink Free" panose="03080402000500000000" pitchFamily="66" charset="0"/>
              </a:rPr>
              <a:t>my roots and my treasures</a:t>
            </a:r>
          </a:p>
          <a:p>
            <a:r>
              <a:rPr lang="de-AT" sz="2000" b="1" dirty="0">
                <a:solidFill>
                  <a:schemeClr val="accent6">
                    <a:lumMod val="50000"/>
                  </a:schemeClr>
                </a:solidFill>
                <a:latin typeface="Ink Free" panose="03080402000500000000" pitchFamily="66" charset="0"/>
              </a:rPr>
              <a:t>rrënjët e mia dhe thesaret e mia</a:t>
            </a:r>
            <a:endParaRPr lang="en-US" sz="2000" b="1" dirty="0">
              <a:solidFill>
                <a:schemeClr val="accent6">
                  <a:lumMod val="50000"/>
                </a:schemeClr>
              </a:solidFill>
              <a:latin typeface="Ink Free" panose="03080402000500000000" pitchFamily="66" charset="0"/>
            </a:endParaRPr>
          </a:p>
          <a:p>
            <a:r>
              <a:rPr lang="it-IT" sz="2000" b="1" dirty="0">
                <a:solidFill>
                  <a:schemeClr val="accent6">
                    <a:lumMod val="50000"/>
                  </a:schemeClr>
                </a:solidFill>
                <a:latin typeface="Ink Free" panose="03080402000500000000" pitchFamily="66" charset="0"/>
              </a:rPr>
              <a:t>جذوري وكنوزاتي</a:t>
            </a:r>
            <a:endParaRPr lang="en-US" sz="2000" b="1" dirty="0">
              <a:solidFill>
                <a:schemeClr val="accent6">
                  <a:lumMod val="50000"/>
                </a:schemeClr>
              </a:solidFill>
              <a:latin typeface="Ink Free" panose="03080402000500000000" pitchFamily="66" charset="0"/>
            </a:endParaRPr>
          </a:p>
          <a:p>
            <a:r>
              <a:rPr lang="de-AT" sz="2000" b="1" dirty="0">
                <a:solidFill>
                  <a:schemeClr val="accent6">
                    <a:lumMod val="50000"/>
                  </a:schemeClr>
                </a:solidFill>
                <a:latin typeface="Ink Free" panose="03080402000500000000" pitchFamily="66" charset="0"/>
              </a:rPr>
              <a:t>moje korenje i moje blago</a:t>
            </a:r>
            <a:endParaRPr lang="en-US" sz="2000" b="1" dirty="0">
              <a:solidFill>
                <a:schemeClr val="accent6">
                  <a:lumMod val="50000"/>
                </a:schemeClr>
              </a:solidFill>
              <a:latin typeface="Ink Free" panose="03080402000500000000" pitchFamily="66" charset="0"/>
            </a:endParaRPr>
          </a:p>
          <a:p>
            <a:r>
              <a:rPr lang="it-IT" sz="2000" b="1" dirty="0">
                <a:solidFill>
                  <a:schemeClr val="accent6">
                    <a:lumMod val="50000"/>
                  </a:schemeClr>
                </a:solidFill>
                <a:latin typeface="Ink Free" panose="03080402000500000000" pitchFamily="66" charset="0"/>
              </a:rPr>
              <a:t>моите корени и съкровищата ми</a:t>
            </a:r>
            <a:endParaRPr lang="en-US" sz="2000" b="1" dirty="0">
              <a:solidFill>
                <a:schemeClr val="accent6">
                  <a:lumMod val="50000"/>
                </a:schemeClr>
              </a:solidFill>
              <a:latin typeface="Ink Free" panose="03080402000500000000" pitchFamily="66" charset="0"/>
            </a:endParaRPr>
          </a:p>
          <a:p>
            <a:r>
              <a:rPr lang="fr-FR" sz="2000" b="1" dirty="0" err="1">
                <a:solidFill>
                  <a:schemeClr val="accent6">
                    <a:lumMod val="50000"/>
                  </a:schemeClr>
                </a:solidFill>
                <a:latin typeface="Ink Free" panose="03080402000500000000" pitchFamily="66" charset="0"/>
              </a:rPr>
              <a:t>moje</a:t>
            </a:r>
            <a:r>
              <a:rPr lang="fr-FR" sz="2000" b="1" dirty="0">
                <a:solidFill>
                  <a:schemeClr val="accent6">
                    <a:lumMod val="50000"/>
                  </a:schemeClr>
                </a:solidFill>
                <a:latin typeface="Ink Free" panose="03080402000500000000" pitchFamily="66" charset="0"/>
              </a:rPr>
              <a:t> </a:t>
            </a:r>
            <a:r>
              <a:rPr lang="fr-FR" sz="2000" b="1" dirty="0" err="1">
                <a:solidFill>
                  <a:schemeClr val="accent6">
                    <a:lumMod val="50000"/>
                  </a:schemeClr>
                </a:solidFill>
                <a:latin typeface="Ink Free" panose="03080402000500000000" pitchFamily="66" charset="0"/>
              </a:rPr>
              <a:t>korijene</a:t>
            </a:r>
            <a:r>
              <a:rPr lang="fr-FR" sz="2000" b="1" dirty="0">
                <a:solidFill>
                  <a:schemeClr val="accent6">
                    <a:lumMod val="50000"/>
                  </a:schemeClr>
                </a:solidFill>
                <a:latin typeface="Ink Free" panose="03080402000500000000" pitchFamily="66" charset="0"/>
              </a:rPr>
              <a:t> i </a:t>
            </a:r>
            <a:r>
              <a:rPr lang="fr-FR" sz="2000" b="1" dirty="0" err="1">
                <a:solidFill>
                  <a:schemeClr val="accent6">
                    <a:lumMod val="50000"/>
                  </a:schemeClr>
                </a:solidFill>
                <a:latin typeface="Ink Free" panose="03080402000500000000" pitchFamily="66" charset="0"/>
              </a:rPr>
              <a:t>moje</a:t>
            </a:r>
            <a:r>
              <a:rPr lang="fr-FR" sz="2000" b="1" dirty="0">
                <a:solidFill>
                  <a:schemeClr val="accent6">
                    <a:lumMod val="50000"/>
                  </a:schemeClr>
                </a:solidFill>
                <a:latin typeface="Ink Free" panose="03080402000500000000" pitchFamily="66" charset="0"/>
              </a:rPr>
              <a:t> </a:t>
            </a:r>
            <a:r>
              <a:rPr lang="fr-FR" sz="2000" b="1" dirty="0" err="1">
                <a:solidFill>
                  <a:schemeClr val="accent6">
                    <a:lumMod val="50000"/>
                  </a:schemeClr>
                </a:solidFill>
                <a:latin typeface="Ink Free" panose="03080402000500000000" pitchFamily="66" charset="0"/>
              </a:rPr>
              <a:t>blago</a:t>
            </a:r>
            <a:endParaRPr lang="en-US" sz="2000" b="1" dirty="0">
              <a:solidFill>
                <a:schemeClr val="accent6">
                  <a:lumMod val="50000"/>
                </a:schemeClr>
              </a:solidFill>
              <a:latin typeface="Ink Free" panose="03080402000500000000" pitchFamily="66" charset="0"/>
            </a:endParaRPr>
          </a:p>
          <a:p>
            <a:r>
              <a:rPr lang="fr-FR" sz="2000" b="1" dirty="0">
                <a:solidFill>
                  <a:schemeClr val="accent6">
                    <a:lumMod val="50000"/>
                  </a:schemeClr>
                </a:solidFill>
                <a:latin typeface="Ink Free" panose="03080402000500000000" pitchFamily="66" charset="0"/>
              </a:rPr>
              <a:t>mes racines et mes trésors</a:t>
            </a:r>
            <a:endParaRPr lang="en-US" sz="2000" b="1" dirty="0">
              <a:solidFill>
                <a:schemeClr val="accent6">
                  <a:lumMod val="50000"/>
                </a:schemeClr>
              </a:solidFill>
              <a:latin typeface="Ink Free" panose="03080402000500000000" pitchFamily="66" charset="0"/>
            </a:endParaRPr>
          </a:p>
          <a:p>
            <a:r>
              <a:rPr lang="el-GR" sz="2000" b="1" dirty="0">
                <a:solidFill>
                  <a:schemeClr val="accent6">
                    <a:lumMod val="50000"/>
                  </a:schemeClr>
                </a:solidFill>
              </a:rPr>
              <a:t>η ρίζες και οι θησαυροί μου</a:t>
            </a:r>
            <a:endParaRPr lang="en-US" sz="2000" b="1" dirty="0">
              <a:solidFill>
                <a:schemeClr val="accent6">
                  <a:lumMod val="50000"/>
                </a:schemeClr>
              </a:solidFill>
              <a:latin typeface="Ink Free" panose="03080402000500000000" pitchFamily="66" charset="0"/>
            </a:endParaRPr>
          </a:p>
          <a:p>
            <a:r>
              <a:rPr lang="fr-FR" sz="2000" b="1" dirty="0" err="1">
                <a:solidFill>
                  <a:schemeClr val="accent6">
                    <a:lumMod val="50000"/>
                  </a:schemeClr>
                </a:solidFill>
                <a:latin typeface="Ink Free" panose="03080402000500000000" pitchFamily="66" charset="0"/>
              </a:rPr>
              <a:t>rostên</a:t>
            </a:r>
            <a:r>
              <a:rPr lang="fr-FR" sz="2000" b="1" dirty="0">
                <a:solidFill>
                  <a:schemeClr val="accent6">
                    <a:lumMod val="50000"/>
                  </a:schemeClr>
                </a:solidFill>
                <a:latin typeface="Ink Free" panose="03080402000500000000" pitchFamily="66" charset="0"/>
              </a:rPr>
              <a:t> min û </a:t>
            </a:r>
            <a:r>
              <a:rPr lang="fr-FR" sz="2000" b="1" dirty="0" err="1">
                <a:solidFill>
                  <a:schemeClr val="accent6">
                    <a:lumMod val="50000"/>
                  </a:schemeClr>
                </a:solidFill>
                <a:latin typeface="Ink Free" panose="03080402000500000000" pitchFamily="66" charset="0"/>
              </a:rPr>
              <a:t>xezencên</a:t>
            </a:r>
            <a:r>
              <a:rPr lang="fr-FR" sz="2000" b="1" dirty="0">
                <a:solidFill>
                  <a:schemeClr val="accent6">
                    <a:lumMod val="50000"/>
                  </a:schemeClr>
                </a:solidFill>
                <a:latin typeface="Ink Free" panose="03080402000500000000" pitchFamily="66" charset="0"/>
              </a:rPr>
              <a:t> min</a:t>
            </a:r>
            <a:endParaRPr lang="en-US" sz="2000" b="1" dirty="0">
              <a:solidFill>
                <a:schemeClr val="accent6">
                  <a:lumMod val="50000"/>
                </a:schemeClr>
              </a:solidFill>
              <a:latin typeface="Ink Free" panose="03080402000500000000" pitchFamily="66" charset="0"/>
            </a:endParaRPr>
          </a:p>
          <a:p>
            <a:r>
              <a:rPr lang="fr-FR" sz="2000" b="1" dirty="0">
                <a:solidFill>
                  <a:schemeClr val="accent6">
                    <a:lumMod val="50000"/>
                  </a:schemeClr>
                </a:solidFill>
                <a:latin typeface="Ink Free" panose="03080402000500000000" pitchFamily="66" charset="0"/>
              </a:rPr>
              <a:t>mis </a:t>
            </a:r>
            <a:r>
              <a:rPr lang="fr-FR" sz="2000" b="1" dirty="0" err="1">
                <a:solidFill>
                  <a:schemeClr val="accent6">
                    <a:lumMod val="50000"/>
                  </a:schemeClr>
                </a:solidFill>
                <a:latin typeface="Ink Free" panose="03080402000500000000" pitchFamily="66" charset="0"/>
              </a:rPr>
              <a:t>raíces</a:t>
            </a:r>
            <a:r>
              <a:rPr lang="fr-FR" sz="2000" b="1" dirty="0">
                <a:solidFill>
                  <a:schemeClr val="accent6">
                    <a:lumMod val="50000"/>
                  </a:schemeClr>
                </a:solidFill>
                <a:latin typeface="Ink Free" panose="03080402000500000000" pitchFamily="66" charset="0"/>
              </a:rPr>
              <a:t> y mis </a:t>
            </a:r>
            <a:r>
              <a:rPr lang="fr-FR" sz="2000" b="1" dirty="0" err="1">
                <a:solidFill>
                  <a:schemeClr val="accent6">
                    <a:lumMod val="50000"/>
                  </a:schemeClr>
                </a:solidFill>
                <a:latin typeface="Ink Free" panose="03080402000500000000" pitchFamily="66" charset="0"/>
              </a:rPr>
              <a:t>tesoros</a:t>
            </a:r>
            <a:endParaRPr lang="en-US" sz="2000" b="1" dirty="0">
              <a:solidFill>
                <a:schemeClr val="accent6">
                  <a:lumMod val="50000"/>
                </a:schemeClr>
              </a:solidFill>
              <a:latin typeface="Ink Free" panose="03080402000500000000" pitchFamily="66" charset="0"/>
            </a:endParaRPr>
          </a:p>
          <a:p>
            <a:r>
              <a:rPr lang="fr-FR" sz="2000" b="1" dirty="0" err="1">
                <a:solidFill>
                  <a:schemeClr val="accent6">
                    <a:lumMod val="50000"/>
                  </a:schemeClr>
                </a:solidFill>
                <a:latin typeface="Ink Free" panose="03080402000500000000" pitchFamily="66" charset="0"/>
              </a:rPr>
              <a:t>köklerim</a:t>
            </a:r>
            <a:r>
              <a:rPr lang="fr-FR" sz="2000" b="1" dirty="0">
                <a:solidFill>
                  <a:schemeClr val="accent6">
                    <a:lumMod val="50000"/>
                  </a:schemeClr>
                </a:solidFill>
                <a:latin typeface="Ink Free" panose="03080402000500000000" pitchFamily="66" charset="0"/>
              </a:rPr>
              <a:t> </a:t>
            </a:r>
            <a:r>
              <a:rPr lang="fr-FR" sz="2000" b="1" dirty="0" err="1">
                <a:solidFill>
                  <a:schemeClr val="accent6">
                    <a:lumMod val="50000"/>
                  </a:schemeClr>
                </a:solidFill>
                <a:latin typeface="Ink Free" panose="03080402000500000000" pitchFamily="66" charset="0"/>
              </a:rPr>
              <a:t>ve</a:t>
            </a:r>
            <a:r>
              <a:rPr lang="fr-FR" sz="2000" b="1" dirty="0">
                <a:solidFill>
                  <a:schemeClr val="accent6">
                    <a:lumMod val="50000"/>
                  </a:schemeClr>
                </a:solidFill>
                <a:latin typeface="Ink Free" panose="03080402000500000000" pitchFamily="66" charset="0"/>
              </a:rPr>
              <a:t> </a:t>
            </a:r>
            <a:r>
              <a:rPr lang="fr-FR" sz="2000" b="1" dirty="0" err="1">
                <a:solidFill>
                  <a:schemeClr val="accent6">
                    <a:lumMod val="50000"/>
                  </a:schemeClr>
                </a:solidFill>
                <a:latin typeface="Ink Free" panose="03080402000500000000" pitchFamily="66" charset="0"/>
              </a:rPr>
              <a:t>hazinelerim</a:t>
            </a:r>
            <a:endParaRPr lang="en-US" sz="2000" b="1" dirty="0">
              <a:solidFill>
                <a:schemeClr val="accent6">
                  <a:lumMod val="50000"/>
                </a:schemeClr>
              </a:solidFill>
              <a:latin typeface="Ink Free" panose="03080402000500000000" pitchFamily="66" charset="0"/>
            </a:endParaRPr>
          </a:p>
          <a:p>
            <a:r>
              <a:rPr lang="el-GR" sz="2000" b="1" dirty="0">
                <a:solidFill>
                  <a:schemeClr val="accent6">
                    <a:lumMod val="50000"/>
                  </a:schemeClr>
                </a:solidFill>
              </a:rPr>
              <a:t>میری جڑیں اور میرے خزانے</a:t>
            </a:r>
            <a:endParaRPr lang="en-US" sz="2000" b="1" dirty="0">
              <a:solidFill>
                <a:schemeClr val="accent6">
                  <a:lumMod val="50000"/>
                </a:schemeClr>
              </a:solidFill>
              <a:latin typeface="Ink Free" panose="03080402000500000000" pitchFamily="66" charset="0"/>
            </a:endParaRPr>
          </a:p>
          <a:p>
            <a:r>
              <a:rPr lang="de-AT" sz="2000" b="1" dirty="0">
                <a:solidFill>
                  <a:schemeClr val="accent6">
                    <a:lumMod val="50000"/>
                  </a:schemeClr>
                </a:solidFill>
                <a:latin typeface="Ink Free" panose="03080402000500000000" pitchFamily="66" charset="0"/>
              </a:rPr>
              <a:t>meine Wurzeln und meine Schätze</a:t>
            </a:r>
            <a:endParaRPr lang="en-US" sz="2000" b="1" dirty="0">
              <a:solidFill>
                <a:schemeClr val="accent6">
                  <a:lumMod val="50000"/>
                </a:schemeClr>
              </a:solidFill>
              <a:latin typeface="Ink Free" panose="03080402000500000000" pitchFamily="66" charset="0"/>
            </a:endParaRPr>
          </a:p>
          <a:p>
            <a:r>
              <a:rPr lang="de-AT" sz="2000" b="1" dirty="0">
                <a:solidFill>
                  <a:schemeClr val="accent6">
                    <a:lumMod val="50000"/>
                  </a:schemeClr>
                </a:solidFill>
                <a:latin typeface="Ink Free" panose="03080402000500000000" pitchFamily="66" charset="0"/>
              </a:rPr>
              <a:t>rădăcinile și comorile mele</a:t>
            </a:r>
            <a:endParaRPr lang="en-US" sz="2000" b="1" dirty="0">
              <a:solidFill>
                <a:schemeClr val="accent6">
                  <a:lumMod val="50000"/>
                </a:schemeClr>
              </a:solidFill>
              <a:latin typeface="Ink Free" panose="03080402000500000000" pitchFamily="66" charset="0"/>
            </a:endParaRPr>
          </a:p>
          <a:p>
            <a:r>
              <a:rPr lang="de-AT" sz="2000" b="1" dirty="0">
                <a:solidFill>
                  <a:schemeClr val="accent6">
                    <a:lumMod val="50000"/>
                  </a:schemeClr>
                </a:solidFill>
                <a:latin typeface="Ink Free" panose="03080402000500000000" pitchFamily="66" charset="0"/>
              </a:rPr>
              <a:t>моје корене и моје благо</a:t>
            </a:r>
            <a:endParaRPr lang="en-US" sz="2000" b="1" dirty="0">
              <a:solidFill>
                <a:schemeClr val="accent6">
                  <a:lumMod val="50000"/>
                </a:schemeClr>
              </a:solidFill>
              <a:latin typeface="Ink Free" panose="03080402000500000000" pitchFamily="66" charset="0"/>
            </a:endParaRPr>
          </a:p>
          <a:p>
            <a:r>
              <a:rPr lang="de-AT" sz="2000" b="1" dirty="0">
                <a:solidFill>
                  <a:schemeClr val="accent6">
                    <a:lumMod val="50000"/>
                  </a:schemeClr>
                </a:solidFill>
                <a:latin typeface="Ink Free" panose="03080402000500000000" pitchFamily="66" charset="0"/>
              </a:rPr>
              <a:t>mizizi yangu na hazina zangu</a:t>
            </a:r>
            <a:endParaRPr lang="en-US" sz="2000" b="1" dirty="0">
              <a:solidFill>
                <a:schemeClr val="accent6">
                  <a:lumMod val="50000"/>
                </a:schemeClr>
              </a:solidFill>
              <a:latin typeface="Ink Free" panose="03080402000500000000" pitchFamily="66" charset="0"/>
            </a:endParaRPr>
          </a:p>
          <a:p>
            <a:r>
              <a:rPr lang="de-AT" sz="2000" b="1" dirty="0">
                <a:solidFill>
                  <a:schemeClr val="accent6">
                    <a:lumMod val="50000"/>
                  </a:schemeClr>
                </a:solidFill>
                <a:latin typeface="Ink Free" panose="03080402000500000000" pitchFamily="66" charset="0"/>
              </a:rPr>
              <a:t>мої коріння і мої скарби</a:t>
            </a:r>
            <a:endParaRPr lang="en-US" sz="2000" b="1" dirty="0">
              <a:solidFill>
                <a:schemeClr val="accent6">
                  <a:lumMod val="50000"/>
                </a:schemeClr>
              </a:solidFill>
              <a:latin typeface="Ink Free" panose="03080402000500000000" pitchFamily="66" charset="0"/>
            </a:endParaRPr>
          </a:p>
        </p:txBody>
      </p:sp>
      <p:sp>
        <p:nvSpPr>
          <p:cNvPr id="15" name="TextBox 14">
            <a:extLst>
              <a:ext uri="{FF2B5EF4-FFF2-40B4-BE49-F238E27FC236}">
                <a16:creationId xmlns:a16="http://schemas.microsoft.com/office/drawing/2014/main" id="{193762B5-E47F-4DFB-B287-1EC8F42D84B1}"/>
              </a:ext>
            </a:extLst>
          </p:cNvPr>
          <p:cNvSpPr txBox="1"/>
          <p:nvPr/>
        </p:nvSpPr>
        <p:spPr>
          <a:xfrm>
            <a:off x="2785068" y="612950"/>
            <a:ext cx="3310932" cy="1077218"/>
          </a:xfrm>
          <a:prstGeom prst="rect">
            <a:avLst/>
          </a:prstGeom>
          <a:noFill/>
        </p:spPr>
        <p:txBody>
          <a:bodyPr wrap="square" rtlCol="0">
            <a:spAutoFit/>
          </a:bodyPr>
          <a:lstStyle/>
          <a:p>
            <a:r>
              <a:rPr lang="de-AT" sz="3200" b="1" dirty="0">
                <a:latin typeface="Ink Free" panose="03080402000500000000" pitchFamily="66" charset="0"/>
              </a:rPr>
              <a:t>Unsere Wurzeln</a:t>
            </a:r>
          </a:p>
          <a:p>
            <a:r>
              <a:rPr lang="de-AT" sz="3200" b="1" dirty="0">
                <a:latin typeface="Ink Free" panose="03080402000500000000" pitchFamily="66" charset="0"/>
              </a:rPr>
              <a:t>Unsere Schätze</a:t>
            </a:r>
            <a:endParaRPr lang="en-US" sz="3200" b="1" dirty="0">
              <a:latin typeface="Ink Free" panose="03080402000500000000" pitchFamily="66" charset="0"/>
            </a:endParaRPr>
          </a:p>
        </p:txBody>
      </p:sp>
    </p:spTree>
    <p:extLst>
      <p:ext uri="{BB962C8B-B14F-4D97-AF65-F5344CB8AC3E}">
        <p14:creationId xmlns:p14="http://schemas.microsoft.com/office/powerpoint/2010/main" val="440749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62201" y="252183"/>
            <a:ext cx="7848872" cy="1470025"/>
          </a:xfrm>
        </p:spPr>
        <p:txBody>
          <a:bodyPr>
            <a:normAutofit/>
          </a:bodyPr>
          <a:lstStyle/>
          <a:p>
            <a:endParaRPr lang="de-AT" sz="5400" b="1" dirty="0">
              <a:solidFill>
                <a:srgbClr val="FFC000"/>
              </a:solidFill>
            </a:endParaRPr>
          </a:p>
        </p:txBody>
      </p:sp>
      <p:sp>
        <p:nvSpPr>
          <p:cNvPr id="3" name="Untertitel 2"/>
          <p:cNvSpPr>
            <a:spLocks noGrp="1"/>
          </p:cNvSpPr>
          <p:nvPr>
            <p:ph type="subTitle" idx="1"/>
          </p:nvPr>
        </p:nvSpPr>
        <p:spPr>
          <a:xfrm>
            <a:off x="2064110" y="2276872"/>
            <a:ext cx="7093142" cy="2232248"/>
          </a:xfrm>
        </p:spPr>
        <p:txBody>
          <a:bodyPr>
            <a:normAutofit/>
          </a:bodyPr>
          <a:lstStyle/>
          <a:p>
            <a:pPr algn="l"/>
            <a:endParaRPr lang="de-DE" dirty="0">
              <a:solidFill>
                <a:srgbClr val="00B0F0"/>
              </a:solidFill>
            </a:endParaRPr>
          </a:p>
          <a:p>
            <a:pPr marL="342900" indent="-342900" algn="l">
              <a:buFont typeface="Arial" panose="020B0604020202020204" pitchFamily="34" charset="0"/>
              <a:buChar char="•"/>
            </a:pPr>
            <a:endParaRPr lang="de-AT" b="1" dirty="0">
              <a:solidFill>
                <a:srgbClr val="00B0F0"/>
              </a:solidFill>
            </a:endParaRPr>
          </a:p>
        </p:txBody>
      </p:sp>
    </p:spTree>
    <p:extLst>
      <p:ext uri="{BB962C8B-B14F-4D97-AF65-F5344CB8AC3E}">
        <p14:creationId xmlns:p14="http://schemas.microsoft.com/office/powerpoint/2010/main" val="3129061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351584" y="764705"/>
            <a:ext cx="7848872" cy="1470025"/>
          </a:xfrm>
        </p:spPr>
        <p:txBody>
          <a:bodyPr>
            <a:normAutofit fontScale="90000"/>
          </a:bodyPr>
          <a:lstStyle/>
          <a:p>
            <a:br>
              <a:rPr lang="de-AT" b="1" dirty="0">
                <a:solidFill>
                  <a:schemeClr val="accent4">
                    <a:lumMod val="75000"/>
                  </a:schemeClr>
                </a:solidFill>
              </a:rPr>
            </a:br>
            <a:r>
              <a:rPr lang="de-AT" b="1" dirty="0">
                <a:solidFill>
                  <a:srgbClr val="FFC000"/>
                </a:solidFill>
              </a:rPr>
              <a:t>Zeit für Ihre Fragen</a:t>
            </a:r>
          </a:p>
        </p:txBody>
      </p:sp>
      <p:sp>
        <p:nvSpPr>
          <p:cNvPr id="3" name="Untertitel 2"/>
          <p:cNvSpPr>
            <a:spLocks noGrp="1"/>
          </p:cNvSpPr>
          <p:nvPr>
            <p:ph type="subTitle" idx="1"/>
          </p:nvPr>
        </p:nvSpPr>
        <p:spPr>
          <a:xfrm>
            <a:off x="2351584" y="1655406"/>
            <a:ext cx="7920880" cy="4418458"/>
          </a:xfrm>
        </p:spPr>
        <p:txBody>
          <a:bodyPr>
            <a:normAutofit/>
          </a:bodyPr>
          <a:lstStyle/>
          <a:p>
            <a:pPr algn="l"/>
            <a:endParaRPr lang="de-DE" dirty="0">
              <a:solidFill>
                <a:srgbClr val="00B0F0"/>
              </a:solidFill>
            </a:endParaRPr>
          </a:p>
          <a:p>
            <a:pPr marL="342900" indent="-342900" algn="l">
              <a:buFont typeface="Arial" panose="020B0604020202020204" pitchFamily="34" charset="0"/>
              <a:buChar char="•"/>
            </a:pPr>
            <a:endParaRPr lang="de-DE" dirty="0">
              <a:solidFill>
                <a:srgbClr val="00B0F0"/>
              </a:solidFill>
            </a:endParaRPr>
          </a:p>
          <a:p>
            <a:pPr algn="l"/>
            <a:endParaRPr lang="de-DE" dirty="0">
              <a:solidFill>
                <a:srgbClr val="00B0F0"/>
              </a:solidFill>
            </a:endParaRPr>
          </a:p>
        </p:txBody>
      </p:sp>
      <p:pic>
        <p:nvPicPr>
          <p:cNvPr id="5" name="Picture 4" descr="A picture containing clipart&#10;&#10;Description automatically generated">
            <a:extLst>
              <a:ext uri="{FF2B5EF4-FFF2-40B4-BE49-F238E27FC236}">
                <a16:creationId xmlns:a16="http://schemas.microsoft.com/office/drawing/2014/main" id="{364FC998-CA4B-46AA-8BEF-ED92E5DF43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9564" y="2986404"/>
            <a:ext cx="1864995" cy="1864995"/>
          </a:xfrm>
          <a:prstGeom prst="rect">
            <a:avLst/>
          </a:prstGeom>
        </p:spPr>
      </p:pic>
    </p:spTree>
    <p:extLst>
      <p:ext uri="{BB962C8B-B14F-4D97-AF65-F5344CB8AC3E}">
        <p14:creationId xmlns:p14="http://schemas.microsoft.com/office/powerpoint/2010/main" val="144101554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TotalTime>
  <Words>218</Words>
  <Application>Microsoft Office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Ink Free</vt:lpstr>
      <vt:lpstr>Office</vt:lpstr>
      <vt:lpstr>PowerPoint Presentation</vt:lpstr>
      <vt:lpstr>PowerPoint Presentation</vt:lpstr>
      <vt:lpstr> Zeit für Ihre Fragen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Schirmbacher Gernot</dc:creator>
  <cp:lastModifiedBy>teacher</cp:lastModifiedBy>
  <cp:revision>39</cp:revision>
  <dcterms:created xsi:type="dcterms:W3CDTF">2018-11-27T08:04:51Z</dcterms:created>
  <dcterms:modified xsi:type="dcterms:W3CDTF">2019-02-14T10:48:37Z</dcterms:modified>
</cp:coreProperties>
</file>