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0" r:id="rId3"/>
    <p:sldId id="258" r:id="rId4"/>
    <p:sldId id="262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143A4-DA0D-45E9-8133-10E62E143D5A}" type="datetimeFigureOut">
              <a:rPr lang="de-AT" smtClean="0"/>
              <a:t>14.02.2018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FC398-0624-4368-96C1-D212F7C15B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429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C398-0624-4368-96C1-D212F7C15B1A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3811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350B-33BB-4D69-BF42-289DF78DBBBD}" type="datetimeFigureOut">
              <a:rPr lang="de-AT" smtClean="0"/>
              <a:t>14.02.2018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8DB9-525E-40A7-A5DA-24788AB31423}" type="slidenum">
              <a:rPr lang="de-AT" smtClean="0"/>
              <a:t>‹Nr.›</a:t>
            </a:fld>
            <a:endParaRPr lang="de-A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466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350B-33BB-4D69-BF42-289DF78DBBBD}" type="datetimeFigureOut">
              <a:rPr lang="de-AT" smtClean="0"/>
              <a:t>14.02.2018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8DB9-525E-40A7-A5DA-24788AB314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4928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350B-33BB-4D69-BF42-289DF78DBBBD}" type="datetimeFigureOut">
              <a:rPr lang="de-AT" smtClean="0"/>
              <a:t>14.02.2018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8DB9-525E-40A7-A5DA-24788AB314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3793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350B-33BB-4D69-BF42-289DF78DBBBD}" type="datetimeFigureOut">
              <a:rPr lang="de-AT" smtClean="0"/>
              <a:t>14.02.2018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8DB9-525E-40A7-A5DA-24788AB31423}" type="slidenum">
              <a:rPr lang="de-AT" smtClean="0"/>
              <a:t>‹Nr.›</a:t>
            </a:fld>
            <a:endParaRPr lang="de-A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9777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350B-33BB-4D69-BF42-289DF78DBBBD}" type="datetimeFigureOut">
              <a:rPr lang="de-AT" smtClean="0"/>
              <a:t>14.02.2018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8DB9-525E-40A7-A5DA-24788AB314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9938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350B-33BB-4D69-BF42-289DF78DBBBD}" type="datetimeFigureOut">
              <a:rPr lang="de-AT" smtClean="0"/>
              <a:t>14.02.2018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8DB9-525E-40A7-A5DA-24788AB31423}" type="slidenum">
              <a:rPr lang="de-AT" smtClean="0"/>
              <a:t>‹Nr.›</a:t>
            </a:fld>
            <a:endParaRPr lang="de-A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9067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350B-33BB-4D69-BF42-289DF78DBBBD}" type="datetimeFigureOut">
              <a:rPr lang="de-AT" smtClean="0"/>
              <a:t>14.02.2018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8DB9-525E-40A7-A5DA-24788AB314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442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350B-33BB-4D69-BF42-289DF78DBBBD}" type="datetimeFigureOut">
              <a:rPr lang="de-AT" smtClean="0"/>
              <a:t>14.02.2018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8DB9-525E-40A7-A5DA-24788AB314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0348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350B-33BB-4D69-BF42-289DF78DBBBD}" type="datetimeFigureOut">
              <a:rPr lang="de-AT" smtClean="0"/>
              <a:t>14.02.2018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8DB9-525E-40A7-A5DA-24788AB314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394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350B-33BB-4D69-BF42-289DF78DBBBD}" type="datetimeFigureOut">
              <a:rPr lang="de-AT" smtClean="0"/>
              <a:t>14.02.2018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8DB9-525E-40A7-A5DA-24788AB314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373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350B-33BB-4D69-BF42-289DF78DBBBD}" type="datetimeFigureOut">
              <a:rPr lang="de-AT" smtClean="0"/>
              <a:t>14.02.2018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8DB9-525E-40A7-A5DA-24788AB314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27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350B-33BB-4D69-BF42-289DF78DBBBD}" type="datetimeFigureOut">
              <a:rPr lang="de-AT" smtClean="0"/>
              <a:t>14.02.2018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8DB9-525E-40A7-A5DA-24788AB314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783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350B-33BB-4D69-BF42-289DF78DBBBD}" type="datetimeFigureOut">
              <a:rPr lang="de-AT" smtClean="0"/>
              <a:t>14.02.2018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8DB9-525E-40A7-A5DA-24788AB314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917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350B-33BB-4D69-BF42-289DF78DBBBD}" type="datetimeFigureOut">
              <a:rPr lang="de-AT" smtClean="0"/>
              <a:t>14.02.2018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8DB9-525E-40A7-A5DA-24788AB314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002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350B-33BB-4D69-BF42-289DF78DBBBD}" type="datetimeFigureOut">
              <a:rPr lang="de-AT" smtClean="0"/>
              <a:t>14.02.2018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8DB9-525E-40A7-A5DA-24788AB314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264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350B-33BB-4D69-BF42-289DF78DBBBD}" type="datetimeFigureOut">
              <a:rPr lang="de-AT" smtClean="0"/>
              <a:t>14.02.2018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8DB9-525E-40A7-A5DA-24788AB314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94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350B-33BB-4D69-BF42-289DF78DBBBD}" type="datetimeFigureOut">
              <a:rPr lang="de-AT" smtClean="0"/>
              <a:t>14.02.2018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8DB9-525E-40A7-A5DA-24788AB314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538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E1A350B-33BB-4D69-BF42-289DF78DBBBD}" type="datetimeFigureOut">
              <a:rPr lang="de-AT" smtClean="0"/>
              <a:t>14.02.2018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0818DB9-525E-40A7-A5DA-24788AB314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0537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lipgrid.com/36386b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flipgrid.com/36386b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109DC83-70EE-4EC9-8C5B-D982D0B691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 Projektwoche </a:t>
            </a:r>
            <a:br>
              <a:rPr lang="de-AT" dirty="0"/>
            </a:b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7238DE48-5E24-4CD7-BE08-405FCE808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94303" y="5765032"/>
            <a:ext cx="1031443" cy="995987"/>
          </a:xfrm>
        </p:spPr>
        <p:txBody>
          <a:bodyPr>
            <a:normAutofit/>
          </a:bodyPr>
          <a:lstStyle/>
          <a:p>
            <a:r>
              <a:rPr lang="de-AT" sz="3200" dirty="0">
                <a:solidFill>
                  <a:schemeClr val="tx1"/>
                </a:solidFill>
              </a:rPr>
              <a:t>1b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xmlns="" id="{564BB465-69C4-4B4A-8B4A-8DC4F37619E0}"/>
              </a:ext>
            </a:extLst>
          </p:cNvPr>
          <p:cNvSpPr txBox="1">
            <a:spLocks/>
          </p:cNvSpPr>
          <p:nvPr/>
        </p:nvSpPr>
        <p:spPr>
          <a:xfrm>
            <a:off x="684212" y="1481667"/>
            <a:ext cx="6400800" cy="1947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e-AT" sz="3200" dirty="0">
                <a:solidFill>
                  <a:schemeClr val="tx1"/>
                </a:solidFill>
              </a:rPr>
              <a:t>Charakterstärken und Ziele: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8B5E3FB0-C1F2-496B-AEB9-5ADE37B5DCE3}"/>
              </a:ext>
            </a:extLst>
          </p:cNvPr>
          <p:cNvSpPr/>
          <p:nvPr/>
        </p:nvSpPr>
        <p:spPr>
          <a:xfrm>
            <a:off x="871134" y="2967335"/>
            <a:ext cx="5375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4800" dirty="0"/>
              <a:t>„</a:t>
            </a:r>
            <a:r>
              <a:rPr lang="de-AT" sz="5400" b="1" dirty="0"/>
              <a:t>Hoch hinaus</a:t>
            </a:r>
            <a:r>
              <a:rPr lang="de-AT" sz="48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62376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72080E8-21AF-4740-98EC-C16EDCD94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698" y="997793"/>
            <a:ext cx="4211061" cy="1189182"/>
          </a:xfrm>
        </p:spPr>
        <p:txBody>
          <a:bodyPr/>
          <a:lstStyle/>
          <a:p>
            <a:pPr marL="0" indent="0">
              <a:buNone/>
            </a:pPr>
            <a:r>
              <a:rPr lang="de-AT" dirty="0">
                <a:hlinkClick r:id="rId2"/>
              </a:rPr>
              <a:t>https://flipgrid.com/36386b</a:t>
            </a: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2" name="Grafik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66" y="481037"/>
            <a:ext cx="11487150" cy="583882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99566" y="481037"/>
            <a:ext cx="1937197" cy="2008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b="1" dirty="0" smtClean="0"/>
              <a:t>MEINE STÄRKEN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07082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E9F463C9-0186-4081-8EF1-367E91C84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740" y="995984"/>
            <a:ext cx="8534400" cy="975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3200" i="1" dirty="0">
                <a:solidFill>
                  <a:srgbClr val="FFC000"/>
                </a:solidFill>
              </a:rPr>
              <a:t>Mit der 1b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2D8FB141-E5E5-4262-8E85-9B22F3E2E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3" y="1723848"/>
            <a:ext cx="9642764" cy="40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20200">
            <a:off x="8393492" y="-379633"/>
            <a:ext cx="3209925" cy="45053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081" y="3276600"/>
            <a:ext cx="3257550" cy="35814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79090">
            <a:off x="231831" y="110661"/>
            <a:ext cx="3238500" cy="38481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5058" y="372598"/>
            <a:ext cx="3238500" cy="33242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50" y="2819400"/>
            <a:ext cx="44767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4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72080E8-21AF-4740-98EC-C16EDCD94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110" y="1483911"/>
            <a:ext cx="4211061" cy="1189182"/>
          </a:xfrm>
        </p:spPr>
        <p:txBody>
          <a:bodyPr/>
          <a:lstStyle/>
          <a:p>
            <a:pPr marL="0" indent="0">
              <a:buNone/>
            </a:pPr>
            <a:r>
              <a:rPr lang="de-AT" dirty="0">
                <a:hlinkClick r:id="rId2"/>
              </a:rPr>
              <a:t>https://flipgrid.com/36386b</a:t>
            </a: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2" name="Grafik 1">
            <a:hlinkClick r:id="rId2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172" y="418514"/>
            <a:ext cx="11458575" cy="592455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6243640" y="4588738"/>
            <a:ext cx="53729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Steirer/in  des Tages!</a:t>
            </a:r>
            <a:endParaRPr lang="de-DE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6236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72080E8-21AF-4740-98EC-C16EDCD94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62" y="960583"/>
            <a:ext cx="7120876" cy="2281382"/>
          </a:xfrm>
        </p:spPr>
        <p:txBody>
          <a:bodyPr/>
          <a:lstStyle/>
          <a:p>
            <a:pPr marL="0" indent="0">
              <a:buNone/>
            </a:pPr>
            <a:r>
              <a:rPr lang="de-AT" sz="2800" dirty="0">
                <a:solidFill>
                  <a:schemeClr val="tx1"/>
                </a:solidFill>
              </a:rPr>
              <a:t>Alle Videos der 1b können unter folgendem Link abgerufen werden: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xmlns="" id="{E2DA7A10-ECAA-4BD1-9ED4-0CBA0A7267E1}"/>
              </a:ext>
            </a:extLst>
          </p:cNvPr>
          <p:cNvSpPr txBox="1">
            <a:spLocks/>
          </p:cNvSpPr>
          <p:nvPr/>
        </p:nvSpPr>
        <p:spPr>
          <a:xfrm>
            <a:off x="3071270" y="3021445"/>
            <a:ext cx="6621369" cy="118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de-AT" sz="3600" b="1" dirty="0">
                <a:solidFill>
                  <a:schemeClr val="tx1"/>
                </a:solidFill>
              </a:rPr>
              <a:t>https://flipgrid.com/36386b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de-AT" dirty="0"/>
          </a:p>
          <a:p>
            <a:pPr marL="0" indent="0">
              <a:buFont typeface="Wingdings 3" panose="05040102010807070707" pitchFamily="18" charset="2"/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64316010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41</Words>
  <Application>Microsoft Office PowerPoint</Application>
  <PresentationFormat>Breitbild</PresentationFormat>
  <Paragraphs>12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Calibri</vt:lpstr>
      <vt:lpstr>Century Gothic</vt:lpstr>
      <vt:lpstr>Wingdings 3</vt:lpstr>
      <vt:lpstr>Segment</vt:lpstr>
      <vt:lpstr> Projektwoche 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Projektwoche  „Hoch hinaus“</dc:title>
  <dc:creator>Christian Hauser</dc:creator>
  <cp:lastModifiedBy>Laura Bergmann</cp:lastModifiedBy>
  <cp:revision>8</cp:revision>
  <dcterms:created xsi:type="dcterms:W3CDTF">2018-02-14T18:04:22Z</dcterms:created>
  <dcterms:modified xsi:type="dcterms:W3CDTF">2018-02-14T19:06:01Z</dcterms:modified>
</cp:coreProperties>
</file>