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CD90-5032-4BCD-8DD0-4F07D2553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6C6E8-A12F-48D5-8BE7-F2C721614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09791-DB94-4A65-BE52-123984C9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06C3-5E48-4374-AEE8-F7CB329D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7031C-55F5-4E85-BF31-FD21BBD9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5210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9BD8A-19A6-4126-8951-D93CCE5B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92095-6742-4BB9-8BDD-88F86B82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7489-16FD-408C-B2EE-AE806028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05F9F-6ABE-4036-BB0B-1F6604DFE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0A13-7FD7-4DBE-B2C1-C6ADC38F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5683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7E24B-FD60-4C7C-9B2D-5CBE82220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9F37A-29E5-473E-ACDC-AEE33DB41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25061-71A8-4974-8C1F-F8195C0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99A7F-0AA0-4C49-A495-33BB4615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BB7EE-426E-4671-8F2E-66CAD54B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786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3B1-280A-426F-9A6A-4F6324A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A5442-C434-4826-94AE-041B99769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49802-C48D-4EE8-9F3A-4729F243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C9A1E-967E-4722-812E-8F556F82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6DB8D-3894-491D-8606-688A72A3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2381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45D9-BE83-4582-B42D-969B562A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E91F1-ABBE-49E2-B6C9-C75A9751D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82F81-70E6-467B-A71A-3822BD68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481C-B412-4D2F-981E-AD41E33D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88764-B82F-4BA2-A150-9E4358D4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752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B4C5-5194-4F6F-ADE2-B28084D6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F8F8D-6B2F-4953-9519-C2069F7F7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DA484-BAD1-4F74-9174-C7AD72BA7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2114-EABB-4C80-93F7-B1CB0767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7C90-DC45-4774-B3E6-5A56325B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531D2-FB5D-49F2-84B3-2EA418CD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398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F4A92-DB21-47C4-A308-A2A84096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8AA30-CDEA-40EC-8EDD-12E587F2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C54AD-01F3-48A4-B434-610F34CD8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36DEC-C47B-41EE-8949-7A8491E1F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BC49A-A477-4815-B32F-505585625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C9BD51-FF21-4417-9092-80C8E18C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0CE65-9B8A-4902-BAF3-BEFCD938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1CD40-A994-4D47-B06C-8E0EA671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943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538F-EDD5-4E5E-92F6-2A97E2B9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0EF3B-B801-4DBD-9789-769586F8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3A552-1A1F-4BD4-AF3A-DE439CBA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BC54-101D-4907-A81A-034694DA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9265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86AEE-EBC5-4AB6-B62B-7D42FFB5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EE4B0-67D7-4F78-A001-D15B0B35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4AD0F-4601-41CE-B393-27FD101E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6532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AE80-31CE-4EA5-B7D5-F083B78F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EA2B7-9331-4545-B894-646AE356B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0D3C9-AE5B-4B22-851A-8F516162B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709DC-0103-4CA0-A58A-250FE1AE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1827D-81A2-4767-891D-F75B1107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1457C-B5C8-4F02-BA98-42AFB6A2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4895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1FD6-4578-49A8-8BC4-00C4B29B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109E76-2B79-4D00-BA39-D6DA5353A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44D9C-FD93-45C6-81F4-6804608F2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3AA1D-CA32-4A4E-9801-B16D4C96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B86D3-7704-4D0F-9E0F-74BE4352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3B69-CB49-4983-864F-3A69E3E9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1223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64B96-9733-45FB-9FD2-E8619A38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8CD07-B96E-4A5F-B88D-904C3FB4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76B12-E5E4-4ACE-8F42-33A7105F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530E-ED26-4444-BDEF-CFBD505555F9}" type="datetimeFigureOut">
              <a:rPr lang="en-AT" smtClean="0"/>
              <a:t>22/12/2021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9C32-50C9-4FEA-B714-EBBD6FC55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888-C718-40F0-8CB8-A949D668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829CA-79B9-479A-B96A-28916583AAE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399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xsrf=AOaemvJ6Ds5O_PhJd6740W0tBm4pnN7yXQ:1640168785825&amp;q=Gene+Autry&amp;stick=H4sIAAAAAAAAAONgVuLUz9U3MDSvyktfxMrlnpqXquBYWlJUCQAdgMdxGgAAAA&amp;sa=X&amp;ved=2ahUKEwjK1ebumPf0AhVqSfEDHYq1DFUQMXoECAoQA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ega-GxyW6o?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9274A91-171A-4868-8B36-DC47B3D8E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EC34B-619B-4758-AD3A-E1B4D4125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Rudolph’s Revenge</a:t>
            </a:r>
            <a:endParaRPr lang="en-AT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3021-9FF0-4DF2-B925-65F03C4B5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2" t="9091" r="18142"/>
          <a:stretch/>
        </p:blipFill>
        <p:spPr>
          <a:xfrm>
            <a:off x="0" y="29000"/>
            <a:ext cx="866849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98104-7C93-4965-B5DE-91C50850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914" y="843534"/>
            <a:ext cx="5093792" cy="218387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Who was Rudolph?</a:t>
            </a:r>
          </a:p>
          <a:p>
            <a:r>
              <a:rPr lang="en-US" dirty="0"/>
              <a:t>What do you know about him?</a:t>
            </a: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859919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A9C44-D5E2-4077-9956-24E6F164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97" y="428368"/>
            <a:ext cx="5395783" cy="625663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2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Gene Autry</a:t>
            </a:r>
            <a:endParaRPr lang="en-US" sz="1200" b="0" i="0" dirty="0">
              <a:solidFill>
                <a:srgbClr val="70757A"/>
              </a:solidFill>
              <a:effectLst/>
              <a:latin typeface="arial" panose="020B06040202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know Dasher and Dancer and Prancer and Vixen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Comet and Cupid and Donner and Blitzen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 do you recall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most famous reindeer of all?</a:t>
            </a:r>
          </a:p>
          <a:p>
            <a:pPr algn="l">
              <a:lnSpc>
                <a:spcPct val="170000"/>
              </a:lnSpc>
            </a:pP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Rudolph the Red-Nosed Reindeer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_______ a very shiny nose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And if you ever _______ it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You would even say it glows</a:t>
            </a:r>
          </a:p>
          <a:p>
            <a:pPr algn="l">
              <a:lnSpc>
                <a:spcPct val="170000"/>
              </a:lnSpc>
            </a:pP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 of the other reindeer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Used to laugh and call him names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They never _______ poor Rudolph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Join in any reindeer games</a:t>
            </a:r>
          </a:p>
          <a:p>
            <a:pPr algn="l">
              <a:lnSpc>
                <a:spcPct val="170000"/>
              </a:lnSpc>
            </a:pP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Then one foggy Christmas Eve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Santa __________ to say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"Rudolph, with your nose so bright</a:t>
            </a:r>
            <a:b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Won't you guide my sleigh tonight?“</a:t>
            </a:r>
          </a:p>
          <a:p>
            <a:pPr algn="l">
              <a:lnSpc>
                <a:spcPct val="170000"/>
              </a:lnSpc>
            </a:pP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Then how the reindeer __________ him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 they </a:t>
            </a:r>
            <a:r>
              <a:rPr lang="en-US" sz="4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sh</a:t>
            </a: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________ out with glee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"Rudolph the Red-Nosed Reindeer</a:t>
            </a:r>
            <a:b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You'll go down in history"</a:t>
            </a:r>
          </a:p>
          <a:p>
            <a:pPr algn="l"/>
            <a:r>
              <a:rPr lang="en-US" sz="12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Songwriters: Johnny Marks</a:t>
            </a:r>
          </a:p>
          <a:p>
            <a:pPr algn="l"/>
            <a:r>
              <a:rPr lang="en-US" sz="12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Rudolph, the Red-Nosed Reindeer lyrics © Warner Chappell Music, Inc, </a:t>
            </a:r>
            <a:r>
              <a:rPr lang="en-US" sz="1200" b="0" i="0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Roba</a:t>
            </a:r>
            <a:r>
              <a:rPr lang="en-US" sz="12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 Music Verlag GMBH, ST. Nicholas Music Inc.</a:t>
            </a:r>
          </a:p>
        </p:txBody>
      </p:sp>
      <p:pic>
        <p:nvPicPr>
          <p:cNvPr id="5" name="Online Media 4" title="Rudolph the Red Nosed Reindeer (with Lyrics)">
            <a:hlinkClick r:id="" action="ppaction://media"/>
            <a:extLst>
              <a:ext uri="{FF2B5EF4-FFF2-40B4-BE49-F238E27FC236}">
                <a16:creationId xmlns:a16="http://schemas.microsoft.com/office/drawing/2014/main" id="{98782600-CF56-498A-A154-B2C40CDB8D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61698" y="1512673"/>
            <a:ext cx="5633308" cy="42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3021-9FF0-4DF2-B925-65F03C4B5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2" t="9091" r="18142"/>
          <a:stretch/>
        </p:blipFill>
        <p:spPr>
          <a:xfrm>
            <a:off x="20" y="-55130"/>
            <a:ext cx="866849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EEFA9-C148-4A54-AAAD-68E04999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Rudolph’s Revenge</a:t>
            </a:r>
            <a:endParaRPr lang="en-AT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E18F4-AE6B-4471-A2EE-DECD32A67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What could be Rudolph’s REVENGE?</a:t>
            </a:r>
          </a:p>
          <a:p>
            <a:endParaRPr lang="en-US" sz="1700" dirty="0"/>
          </a:p>
          <a:p>
            <a:r>
              <a:rPr lang="en-US" sz="1700" dirty="0"/>
              <a:t>What do you think is happening in the photo that I saw?</a:t>
            </a:r>
            <a:endParaRPr lang="en-AT" sz="1700" dirty="0"/>
          </a:p>
        </p:txBody>
      </p:sp>
    </p:spTree>
    <p:extLst>
      <p:ext uri="{BB962C8B-B14F-4D97-AF65-F5344CB8AC3E}">
        <p14:creationId xmlns:p14="http://schemas.microsoft.com/office/powerpoint/2010/main" val="2788161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26B25-64DE-481C-8F3A-E0CEA0D5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Let me describe it:</a:t>
            </a:r>
            <a:endParaRPr lang="en-AT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DE1E9-2E7C-4F28-9143-BE36F9E4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881" y="1253331"/>
            <a:ext cx="5217173" cy="43513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Rudolph, the red-nosed reindeer, is in the foreground of the photo.</a:t>
            </a:r>
          </a:p>
          <a:p>
            <a:r>
              <a:rPr lang="en-US" sz="2200" dirty="0">
                <a:solidFill>
                  <a:schemeClr val="bg1"/>
                </a:solidFill>
              </a:rPr>
              <a:t>He is flying towards us. His nose is as red and shiny as ever.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He has left all the other reindeer behind. They are lying on the floor in the background of the photo. (Notice: I said FLOOR not GROUND)</a:t>
            </a:r>
          </a:p>
          <a:p>
            <a:r>
              <a:rPr lang="en-US" sz="2200" dirty="0">
                <a:solidFill>
                  <a:schemeClr val="bg1"/>
                </a:solidFill>
              </a:rPr>
              <a:t>Things don’t look good for them. They might even be dead.</a:t>
            </a:r>
          </a:p>
          <a:p>
            <a:r>
              <a:rPr lang="en-US" sz="2200" dirty="0">
                <a:solidFill>
                  <a:schemeClr val="bg1"/>
                </a:solidFill>
              </a:rPr>
              <a:t>… could this be Rudolph’s REVENGE?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76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62AD7-5DF7-41C6-8711-B37CE6EE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was this picture taken?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going on here?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98666-E3AC-4C50-A6E9-4043C712B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041" y="643466"/>
            <a:ext cx="4175249" cy="55687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831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Widescreen</PresentationFormat>
  <Paragraphs>24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</vt:lpstr>
      <vt:lpstr>Calibri</vt:lpstr>
      <vt:lpstr>Calibri Light</vt:lpstr>
      <vt:lpstr>Office Theme</vt:lpstr>
      <vt:lpstr>Rudolph’s Revenge</vt:lpstr>
      <vt:lpstr>PowerPoint Presentation</vt:lpstr>
      <vt:lpstr>PowerPoint Presentation</vt:lpstr>
      <vt:lpstr>Rudolph’s Revenge</vt:lpstr>
      <vt:lpstr>Let me describe it:</vt:lpstr>
      <vt:lpstr>Where was this picture taken?  What is going on here?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Rudolph’s Revenge</dc:title>
  <dc:creator>Pölzleitner Elisabeth</dc:creator>
  <cp:lastModifiedBy>Pölzleitner Elisabeth</cp:lastModifiedBy>
  <cp:revision>5</cp:revision>
  <dcterms:created xsi:type="dcterms:W3CDTF">2021-12-22T10:16:49Z</dcterms:created>
  <dcterms:modified xsi:type="dcterms:W3CDTF">2021-12-22T16:09:20Z</dcterms:modified>
</cp:coreProperties>
</file>