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144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89706" autoAdjust="0"/>
  </p:normalViewPr>
  <p:slideViewPr>
    <p:cSldViewPr showGuides="1">
      <p:cViewPr varScale="1">
        <p:scale>
          <a:sx n="47" d="100"/>
          <a:sy n="47" d="100"/>
        </p:scale>
        <p:origin x="1615" y="41"/>
      </p:cViewPr>
      <p:guideLst>
        <p:guide pos="2160"/>
        <p:guide orient="horz"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17-Apr-20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17-Apr-20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91"/>
              </a:spcBef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40664" y="1950720"/>
            <a:ext cx="5369814" cy="646176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marL="0" marR="0" indent="0" algn="ctr" defTabSz="694688" rtl="0" eaLnBrk="1" fontAlgn="auto" latinLnBrk="0" hangingPunct="1">
              <a:lnSpc>
                <a:spcPct val="90000"/>
              </a:lnSpc>
              <a:spcBef>
                <a:spcPts val="1228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ctr" defTabSz="694688" rtl="0" eaLnBrk="1" fontAlgn="auto" latinLnBrk="0" hangingPunct="1">
              <a:lnSpc>
                <a:spcPct val="90000"/>
              </a:lnSpc>
              <a:spcBef>
                <a:spcPts val="1228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of Certificate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42951" y="3414407"/>
            <a:ext cx="5372100" cy="43450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5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lvl="0"/>
            <a:r>
              <a:rPr dirty="0"/>
              <a:t>[Add text here, such as “This Acknowledges That”]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951" y="3932905"/>
            <a:ext cx="5372100" cy="98611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5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42951" y="5159704"/>
            <a:ext cx="5372100" cy="936296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25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lvl="0"/>
            <a:r>
              <a:rPr dirty="0"/>
              <a:t>[Describe contribution / reason for award here]</a:t>
            </a:r>
          </a:p>
        </p:txBody>
      </p:sp>
      <p:cxnSp>
        <p:nvCxnSpPr>
          <p:cNvPr id="4" name="Straight Connector 3" descr="Line for presenter signature"/>
          <p:cNvCxnSpPr/>
          <p:nvPr userDrawn="1"/>
        </p:nvCxnSpPr>
        <p:spPr>
          <a:xfrm>
            <a:off x="1097713" y="6956612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097713" y="7112000"/>
            <a:ext cx="2228850" cy="508000"/>
          </a:xfrm>
        </p:spPr>
        <p:txBody>
          <a:bodyPr lIns="91440" tIns="0" rIns="91440" bIns="0" anchor="t" anchorCtr="0">
            <a:noAutofit/>
          </a:bodyPr>
          <a:lstStyle>
            <a:lvl1pPr marL="0" marR="0" indent="0" algn="ctr" defTabSz="694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25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marL="0" marR="0" lvl="0" indent="0" algn="ctr" defTabSz="694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Name/Title of Presenter</a:t>
            </a:r>
          </a:p>
        </p:txBody>
      </p:sp>
      <p:cxnSp>
        <p:nvCxnSpPr>
          <p:cNvPr id="19" name="Straight Connector 18" descr="Line under date entry"/>
          <p:cNvCxnSpPr/>
          <p:nvPr/>
        </p:nvCxnSpPr>
        <p:spPr>
          <a:xfrm>
            <a:off x="3544642" y="6956612"/>
            <a:ext cx="22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544642" y="6651813"/>
            <a:ext cx="2227508" cy="358588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25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lvl="0"/>
            <a:r>
              <a:rPr lang="en-US" dirty="0"/>
              <a:t>Date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corative borde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1" y="1320800"/>
            <a:ext cx="5372100" cy="908424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2438400"/>
            <a:ext cx="5372102" cy="53848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8603" y="8613940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613940"/>
            <a:ext cx="21717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49196" y="8613940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694688" rtl="0" eaLnBrk="1" latinLnBrk="0" hangingPunct="1">
        <a:spcBef>
          <a:spcPct val="0"/>
        </a:spcBef>
        <a:buNone/>
        <a:defRPr sz="191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87046" indent="-187046" algn="l" defTabSz="694688" rtl="0" eaLnBrk="1" latinLnBrk="0" hangingPunct="1">
        <a:lnSpc>
          <a:spcPct val="90000"/>
        </a:lnSpc>
        <a:spcBef>
          <a:spcPts val="1228"/>
        </a:spcBef>
        <a:buFont typeface="Arial" pitchFamily="34" charset="0"/>
        <a:buChar char="•"/>
        <a:defRPr sz="136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36440" indent="-187046" algn="l" defTabSz="694688" rtl="0" eaLnBrk="1" latinLnBrk="0" hangingPunct="1">
        <a:lnSpc>
          <a:spcPct val="90000"/>
        </a:lnSpc>
        <a:spcBef>
          <a:spcPts val="409"/>
        </a:spcBef>
        <a:buFont typeface="Arial" pitchFamily="34" charset="0"/>
        <a:buChar char="•"/>
        <a:defRPr sz="1228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5835" indent="-1558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109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872881" indent="-1558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059926" indent="-1558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246973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6pPr>
      <a:lvl7pPr marL="1434018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7pPr>
      <a:lvl8pPr marL="1621064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8pPr>
      <a:lvl9pPr marL="1808109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1pPr>
      <a:lvl2pPr marL="347344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2pPr>
      <a:lvl3pPr marL="694688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3pPr>
      <a:lvl4pPr marL="1042033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4pPr>
      <a:lvl5pPr marL="1389377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5pPr>
      <a:lvl6pPr marL="1736720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084064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431409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778752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8D7C4B0-CB4D-41AC-B129-877EF9A3F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109538"/>
            <a:ext cx="1755148" cy="182745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7C47487-8FB3-4413-AE2E-AA534B2DC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77" y="1364969"/>
            <a:ext cx="195453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5601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ficate of achievement (blue).potx" id="{9424A488-BDCE-4C1E-AA61-DADFCBF2B28C}" vid="{EEFA45E6-AE93-4D7E-BE18-8A84A2219A16}"/>
    </a:ext>
  </a:extLst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Certificate of achievement (blue)</Template>
  <TotalTime>9</TotalTime>
  <Words>49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</dc:creator>
  <cp:lastModifiedBy>LP</cp:lastModifiedBy>
  <cp:revision>3</cp:revision>
  <dcterms:created xsi:type="dcterms:W3CDTF">2020-04-17T14:18:13Z</dcterms:created>
  <dcterms:modified xsi:type="dcterms:W3CDTF">2020-04-17T14:32:22Z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