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9706" autoAdjust="0"/>
  </p:normalViewPr>
  <p:slideViewPr>
    <p:cSldViewPr showGuides="1">
      <p:cViewPr varScale="1">
        <p:scale>
          <a:sx n="48" d="100"/>
          <a:sy n="48" d="100"/>
        </p:scale>
        <p:origin x="2071" y="46"/>
      </p:cViewPr>
      <p:guideLst>
        <p:guide pos="2160"/>
        <p:guide orient="horz"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17-Apr-20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17-Apr-20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lang="en-US" sz="105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40664" y="1950720"/>
            <a:ext cx="5369814" cy="646176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122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42951" y="3414407"/>
            <a:ext cx="5372100" cy="43450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951" y="3932905"/>
            <a:ext cx="5372100" cy="98611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5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42951" y="5159704"/>
            <a:ext cx="5372100" cy="936296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25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 descr="Line for presenter signature"/>
          <p:cNvCxnSpPr/>
          <p:nvPr userDrawn="1"/>
        </p:nvCxnSpPr>
        <p:spPr>
          <a:xfrm>
            <a:off x="1097713" y="6956612"/>
            <a:ext cx="2228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097713" y="7112000"/>
            <a:ext cx="2228850" cy="508000"/>
          </a:xfrm>
        </p:spPr>
        <p:txBody>
          <a:bodyPr lIns="91440" tIns="0" rIns="91440" bIns="0" anchor="t" anchorCtr="0">
            <a:noAutofit/>
          </a:bodyPr>
          <a:lstStyle>
            <a:lvl1pPr marL="0" marR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marL="0" marR="0" lvl="0" indent="0" algn="ctr" defTabSz="69468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Name/Title of Presenter</a:t>
            </a:r>
          </a:p>
        </p:txBody>
      </p:sp>
      <p:cxnSp>
        <p:nvCxnSpPr>
          <p:cNvPr id="19" name="Straight Connector 18" descr="Line under date entry"/>
          <p:cNvCxnSpPr/>
          <p:nvPr/>
        </p:nvCxnSpPr>
        <p:spPr>
          <a:xfrm>
            <a:off x="3544642" y="6956612"/>
            <a:ext cx="2227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544642" y="6651813"/>
            <a:ext cx="2227508" cy="35858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25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28"/>
            </a:lvl2pPr>
            <a:lvl3pPr marL="0" indent="0" algn="ctr">
              <a:spcBef>
                <a:spcPts val="0"/>
              </a:spcBef>
              <a:buNone/>
              <a:defRPr sz="1228"/>
            </a:lvl3pPr>
            <a:lvl4pPr marL="0" indent="0" algn="ctr">
              <a:spcBef>
                <a:spcPts val="0"/>
              </a:spcBef>
              <a:buNone/>
              <a:defRPr sz="1228"/>
            </a:lvl4pPr>
            <a:lvl5pPr marL="0" indent="0" algn="ctr">
              <a:spcBef>
                <a:spcPts val="0"/>
              </a:spcBef>
              <a:buNone/>
              <a:defRPr sz="1228"/>
            </a:lvl5pPr>
          </a:lstStyle>
          <a:p>
            <a:pPr lvl="0"/>
            <a:r>
              <a:rPr lang="en-US" dirty="0"/>
              <a:t>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1320800"/>
            <a:ext cx="5372100" cy="908424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438400"/>
            <a:ext cx="5372102" cy="53848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03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613940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9196" y="8613940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694688" rtl="0" eaLnBrk="1" latinLnBrk="0" hangingPunct="1">
        <a:spcBef>
          <a:spcPct val="0"/>
        </a:spcBef>
        <a:buNone/>
        <a:defRPr sz="191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7046" indent="-187046" algn="l" defTabSz="694688" rtl="0" eaLnBrk="1" latinLnBrk="0" hangingPunct="1">
        <a:lnSpc>
          <a:spcPct val="90000"/>
        </a:lnSpc>
        <a:spcBef>
          <a:spcPts val="1228"/>
        </a:spcBef>
        <a:buFont typeface="Arial" pitchFamily="34" charset="0"/>
        <a:buChar char="•"/>
        <a:defRPr sz="136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36440" indent="-187046" algn="l" defTabSz="694688" rtl="0" eaLnBrk="1" latinLnBrk="0" hangingPunct="1">
        <a:lnSpc>
          <a:spcPct val="90000"/>
        </a:lnSpc>
        <a:spcBef>
          <a:spcPts val="409"/>
        </a:spcBef>
        <a:buFont typeface="Arial" pitchFamily="34" charset="0"/>
        <a:buChar char="•"/>
        <a:defRPr sz="1228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5835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109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872881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059926" indent="-1558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46973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34018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21064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808109" indent="-173672" algn="l" defTabSz="694688" rtl="0" eaLnBrk="1" latinLnBrk="0" hangingPunct="1">
        <a:lnSpc>
          <a:spcPct val="90000"/>
        </a:lnSpc>
        <a:spcBef>
          <a:spcPts val="205"/>
        </a:spcBef>
        <a:buFont typeface="Arial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1pPr>
      <a:lvl2pPr marL="34734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2pPr>
      <a:lvl3pPr marL="694688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3pPr>
      <a:lvl4pPr marL="1042033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4pPr>
      <a:lvl5pPr marL="1389377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5pPr>
      <a:lvl6pPr marL="1736720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84064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431409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778752" algn="l" defTabSz="694688" rtl="0" eaLnBrk="1" latinLnBrk="0" hangingPunct="1"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7C47487-8FB3-4413-AE2E-AA534B2DC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77" y="1364969"/>
            <a:ext cx="1954530" cy="739140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AB5A03B-F266-43A9-9ADA-CBD660CD7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28259"/>
            <a:ext cx="1605162" cy="17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(blue).potx" id="{9424A488-BDCE-4C1E-AA61-DADFCBF2B28C}" vid="{EEFA45E6-AE93-4D7E-BE18-8A84A2219A16}"/>
    </a:ext>
  </a:extLst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achievement (blue)</Template>
  <TotalTime>9</TotalTime>
  <Words>49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</dc:creator>
  <cp:lastModifiedBy>LP</cp:lastModifiedBy>
  <cp:revision>4</cp:revision>
  <dcterms:created xsi:type="dcterms:W3CDTF">2020-04-17T14:18:13Z</dcterms:created>
  <dcterms:modified xsi:type="dcterms:W3CDTF">2020-04-17T16:05:22Z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