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9706" autoAdjust="0"/>
  </p:normalViewPr>
  <p:slideViewPr>
    <p:cSldViewPr showGuides="1">
      <p:cViewPr varScale="1">
        <p:scale>
          <a:sx n="48" d="100"/>
          <a:sy n="48" d="100"/>
        </p:scale>
        <p:origin x="2071" y="46"/>
      </p:cViewPr>
      <p:guideLst>
        <p:guide pos="2160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17-Apr-20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17-Apr-20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40664" y="1950720"/>
            <a:ext cx="5369814" cy="64617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3414407"/>
            <a:ext cx="5372100" cy="43450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951" y="3932905"/>
            <a:ext cx="5372100" cy="98611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5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42951" y="5159704"/>
            <a:ext cx="5372100" cy="9362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097713" y="6956612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7713" y="7112000"/>
            <a:ext cx="2228850" cy="508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3544642" y="6956612"/>
            <a:ext cx="22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544642" y="6651813"/>
            <a:ext cx="2227508" cy="35858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1320800"/>
            <a:ext cx="5372100" cy="90842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38400"/>
            <a:ext cx="5372102" cy="53848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03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613940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9196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694688" rtl="0" eaLnBrk="1" latinLnBrk="0" hangingPunct="1">
        <a:spcBef>
          <a:spcPct val="0"/>
        </a:spcBef>
        <a:buNone/>
        <a:defRPr sz="191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7046" indent="-187046" algn="l" defTabSz="694688" rtl="0" eaLnBrk="1" latinLnBrk="0" hangingPunct="1">
        <a:lnSpc>
          <a:spcPct val="90000"/>
        </a:lnSpc>
        <a:spcBef>
          <a:spcPts val="1228"/>
        </a:spcBef>
        <a:buFont typeface="Arial" pitchFamily="34" charset="0"/>
        <a:buChar char="•"/>
        <a:defRPr sz="136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36440" indent="-187046" algn="l" defTabSz="694688" rtl="0" eaLnBrk="1" latinLnBrk="0" hangingPunct="1">
        <a:lnSpc>
          <a:spcPct val="90000"/>
        </a:lnSpc>
        <a:spcBef>
          <a:spcPts val="409"/>
        </a:spcBef>
        <a:buFont typeface="Arial" pitchFamily="34" charset="0"/>
        <a:buChar char="•"/>
        <a:defRPr sz="1228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5835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109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872881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059926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46973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34018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21064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808109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734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4688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42033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9377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672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8406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31409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8752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7C47487-8FB3-4413-AE2E-AA534B2DC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7" y="1364969"/>
            <a:ext cx="1954530" cy="739140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60BA680-AC09-4823-A306-619EC4A69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53000"/>
            <a:ext cx="1807845" cy="18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achievement (blue)</Template>
  <TotalTime>10</TotalTime>
  <Words>49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7</cp:revision>
  <dcterms:created xsi:type="dcterms:W3CDTF">2020-04-17T14:18:13Z</dcterms:created>
  <dcterms:modified xsi:type="dcterms:W3CDTF">2020-04-17T16:16:03Z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