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19" d="100"/>
          <a:sy n="119" d="100"/>
        </p:scale>
        <p:origin x="168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2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4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47CA6E2C-DA33-39FA-6F94-D0199E49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r="1" b="1010"/>
          <a:stretch/>
        </p:blipFill>
        <p:spPr>
          <a:xfrm>
            <a:off x="551720" y="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8343AD0-D699-5921-B968-122D1CB1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34" y="6036712"/>
            <a:ext cx="2011083" cy="72640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DE4A588-F04F-0299-FDF5-3D48E2FFA445}"/>
              </a:ext>
            </a:extLst>
          </p:cNvPr>
          <p:cNvSpPr txBox="1">
            <a:spLocks/>
          </p:cNvSpPr>
          <p:nvPr/>
        </p:nvSpPr>
        <p:spPr>
          <a:xfrm>
            <a:off x="3556510" y="13785"/>
            <a:ext cx="4668495" cy="1383088"/>
          </a:xfrm>
          <a:prstGeom prst="rect">
            <a:avLst/>
          </a:prstGeom>
          <a:solidFill>
            <a:schemeClr val="accent1">
              <a:lumMod val="60000"/>
              <a:lumOff val="40000"/>
              <a:alpha val="38824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Flexi Graz</a:t>
            </a:r>
          </a:p>
          <a:p>
            <a:pPr marL="0" indent="0" algn="ctr">
              <a:buNone/>
            </a:pPr>
            <a:r>
              <a:rPr lang="en-US" sz="3200" b="1" dirty="0"/>
              <a:t>Flexible </a:t>
            </a:r>
            <a:r>
              <a:rPr lang="en-US" sz="3200" b="1" dirty="0" err="1"/>
              <a:t>Eingangstufe</a:t>
            </a:r>
            <a:r>
              <a:rPr lang="en-US" sz="3200" b="1" dirty="0"/>
              <a:t> an der </a:t>
            </a:r>
            <a:r>
              <a:rPr lang="en-US" sz="3200" b="1" dirty="0" err="1"/>
              <a:t>Praxismittelschule</a:t>
            </a:r>
            <a:r>
              <a:rPr lang="en-US" sz="3200" b="1" dirty="0"/>
              <a:t> der PH </a:t>
            </a:r>
            <a:r>
              <a:rPr lang="en-US" sz="3200" b="1" dirty="0" err="1"/>
              <a:t>Steiermark</a:t>
            </a:r>
            <a:endParaRPr lang="en-AT" sz="3200" b="1" dirty="0"/>
          </a:p>
        </p:txBody>
      </p:sp>
    </p:spTree>
    <p:extLst>
      <p:ext uri="{BB962C8B-B14F-4D97-AF65-F5344CB8AC3E}">
        <p14:creationId xmlns:p14="http://schemas.microsoft.com/office/powerpoint/2010/main" val="72619616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Modern Love</vt:lpstr>
      <vt:lpstr>The Hand</vt:lpstr>
      <vt:lpstr>SketchyVTI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 Graz</dc:title>
  <dc:creator>Pölzleitner Elisabeth</dc:creator>
  <cp:lastModifiedBy>Pölzleitner Elisabeth</cp:lastModifiedBy>
  <cp:revision>3</cp:revision>
  <dcterms:created xsi:type="dcterms:W3CDTF">2022-06-26T11:13:33Z</dcterms:created>
  <dcterms:modified xsi:type="dcterms:W3CDTF">2022-06-26T11:34:39Z</dcterms:modified>
</cp:coreProperties>
</file>